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89" d="100"/>
          <a:sy n="89" d="100"/>
        </p:scale>
        <p:origin x="346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2260906166"/>
              </p:ext>
            </p:extLst>
          </p:nvPr>
        </p:nvGraphicFramePr>
        <p:xfrm>
          <a:off x="4157028" y="3250565"/>
          <a:ext cx="1924595" cy="114490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6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63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NickName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9709771" y="805980"/>
            <a:ext cx="32092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</a:p>
        </p:txBody>
      </p:sp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val="526430819"/>
              </p:ext>
            </p:extLst>
          </p:nvPr>
        </p:nvGraphicFramePr>
        <p:xfrm>
          <a:off x="276339" y="364586"/>
          <a:ext cx="1844382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2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tiền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nạp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Ngày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nạp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extLst>
              <p:ext uri="{D42A27DB-BD31-4B8C-83A1-F6EECF244321}">
                <p14:modId xmlns:p14="http://schemas.microsoft.com/office/powerpoint/2010/main" val="3464781508"/>
              </p:ext>
            </p:extLst>
          </p:nvPr>
        </p:nvGraphicFramePr>
        <p:xfrm>
          <a:off x="10098075" y="3077833"/>
          <a:ext cx="1913375" cy="318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Trang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nạp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val="2117552835"/>
              </p:ext>
            </p:extLst>
          </p:nvPr>
        </p:nvGraphicFramePr>
        <p:xfrm>
          <a:off x="9709771" y="437275"/>
          <a:ext cx="1913375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Quảng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5192"/>
                  </a:ext>
                </a:extLst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10191642" y="3454717"/>
            <a:ext cx="317501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61680" y="788693"/>
            <a:ext cx="317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139248" y="3682365"/>
            <a:ext cx="317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6081623" y="3412118"/>
            <a:ext cx="4016452" cy="124712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A65BC7-F862-5E44-1C3D-AAB4B9A0E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67577"/>
              </p:ext>
            </p:extLst>
          </p:nvPr>
        </p:nvGraphicFramePr>
        <p:xfrm>
          <a:off x="133362" y="4993617"/>
          <a:ext cx="230791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747">
                  <a:extLst>
                    <a:ext uri="{9D8B030D-6E8A-4147-A177-3AD203B41FA5}">
                      <a16:colId xmlns:a16="http://schemas.microsoft.com/office/drawing/2014/main" val="570691269"/>
                    </a:ext>
                  </a:extLst>
                </a:gridCol>
                <a:gridCol w="2031166">
                  <a:extLst>
                    <a:ext uri="{9D8B030D-6E8A-4147-A177-3AD203B41FA5}">
                      <a16:colId xmlns:a16="http://schemas.microsoft.com/office/drawing/2014/main" val="171530109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65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Ngày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giờ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4970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69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8080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81255-55D6-D167-C929-03109A64FF98}"/>
              </a:ext>
            </a:extLst>
          </p:cNvPr>
          <p:cNvCxnSpPr>
            <a:cxnSpLocks/>
          </p:cNvCxnSpPr>
          <p:nvPr/>
        </p:nvCxnSpPr>
        <p:spPr>
          <a:xfrm flipH="1">
            <a:off x="2093925" y="4395470"/>
            <a:ext cx="2063103" cy="676862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74D27E-47AC-560D-AC22-B64827096762}"/>
              </a:ext>
            </a:extLst>
          </p:cNvPr>
          <p:cNvSpPr txBox="1"/>
          <p:nvPr/>
        </p:nvSpPr>
        <p:spPr>
          <a:xfrm>
            <a:off x="115504" y="5386285"/>
            <a:ext cx="25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EA5FDC0-34CC-3529-8615-C0444B645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7441"/>
              </p:ext>
            </p:extLst>
          </p:nvPr>
        </p:nvGraphicFramePr>
        <p:xfrm>
          <a:off x="3615905" y="4827270"/>
          <a:ext cx="344913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62">
                  <a:extLst>
                    <a:ext uri="{9D8B030D-6E8A-4147-A177-3AD203B41FA5}">
                      <a16:colId xmlns:a16="http://schemas.microsoft.com/office/drawing/2014/main" val="2909893205"/>
                    </a:ext>
                  </a:extLst>
                </a:gridCol>
                <a:gridCol w="2969768">
                  <a:extLst>
                    <a:ext uri="{9D8B030D-6E8A-4147-A177-3AD203B41FA5}">
                      <a16:colId xmlns:a16="http://schemas.microsoft.com/office/drawing/2014/main" val="1805123009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ngày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748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Ngày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169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Nickname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080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giờ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420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4208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FBD4F2-49BD-3CDF-3AD8-58177F830B7C}"/>
              </a:ext>
            </a:extLst>
          </p:cNvPr>
          <p:cNvSpPr txBox="1"/>
          <p:nvPr/>
        </p:nvSpPr>
        <p:spPr>
          <a:xfrm>
            <a:off x="3685635" y="5203811"/>
            <a:ext cx="26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A7A440-6E1A-7CA4-564E-85EC05F819AC}"/>
              </a:ext>
            </a:extLst>
          </p:cNvPr>
          <p:cNvCxnSpPr>
            <a:cxnSpLocks/>
          </p:cNvCxnSpPr>
          <p:nvPr/>
        </p:nvCxnSpPr>
        <p:spPr>
          <a:xfrm>
            <a:off x="5119325" y="4401844"/>
            <a:ext cx="0" cy="42542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EEFC46B-76CB-A9A1-BB6F-A4861F1C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96346"/>
              </p:ext>
            </p:extLst>
          </p:nvPr>
        </p:nvGraphicFramePr>
        <p:xfrm>
          <a:off x="3181620" y="370960"/>
          <a:ext cx="1960563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747">
                  <a:extLst>
                    <a:ext uri="{9D8B030D-6E8A-4147-A177-3AD203B41FA5}">
                      <a16:colId xmlns:a16="http://schemas.microsoft.com/office/drawing/2014/main" val="1154160608"/>
                    </a:ext>
                  </a:extLst>
                </a:gridCol>
                <a:gridCol w="1683816">
                  <a:extLst>
                    <a:ext uri="{9D8B030D-6E8A-4147-A177-3AD203B41FA5}">
                      <a16:colId xmlns:a16="http://schemas.microsoft.com/office/drawing/2014/main" val="2088431876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635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71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227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551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3143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D23B702-9BEE-86CC-41D0-40A4EB9306FA}"/>
              </a:ext>
            </a:extLst>
          </p:cNvPr>
          <p:cNvSpPr txBox="1"/>
          <p:nvPr/>
        </p:nvSpPr>
        <p:spPr>
          <a:xfrm>
            <a:off x="3154358" y="774316"/>
            <a:ext cx="207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  <a:endParaRPr lang="en-US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107A962-F9A8-E10D-47E5-C7720095D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44390"/>
              </p:ext>
            </p:extLst>
          </p:nvPr>
        </p:nvGraphicFramePr>
        <p:xfrm>
          <a:off x="6216094" y="338023"/>
          <a:ext cx="1960563" cy="198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43">
                  <a:extLst>
                    <a:ext uri="{9D8B030D-6E8A-4147-A177-3AD203B41FA5}">
                      <a16:colId xmlns:a16="http://schemas.microsoft.com/office/drawing/2014/main" val="1129975084"/>
                    </a:ext>
                  </a:extLst>
                </a:gridCol>
                <a:gridCol w="1674220">
                  <a:extLst>
                    <a:ext uri="{9D8B030D-6E8A-4147-A177-3AD203B41FA5}">
                      <a16:colId xmlns:a16="http://schemas.microsoft.com/office/drawing/2014/main" val="3560072046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1205"/>
                  </a:ext>
                </a:extLst>
              </a:tr>
              <a:tr h="464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831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420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702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người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29469"/>
                  </a:ext>
                </a:extLst>
              </a:tr>
            </a:tbl>
          </a:graphicData>
        </a:graphic>
      </p:graphicFrame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4A32CF-4964-1E15-04E6-4DC6911B7671}"/>
              </a:ext>
            </a:extLst>
          </p:cNvPr>
          <p:cNvCxnSpPr>
            <a:cxnSpLocks/>
            <a:endCxn id="33" idx="2"/>
          </p:cNvCxnSpPr>
          <p:nvPr/>
        </p:nvCxnSpPr>
        <p:spPr>
          <a:xfrm rot="16200000" flipV="1">
            <a:off x="4026298" y="2411563"/>
            <a:ext cx="974606" cy="70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9890444-8D34-28B3-E419-BD8D218596E9}"/>
              </a:ext>
            </a:extLst>
          </p:cNvPr>
          <p:cNvCxnSpPr>
            <a:cxnSpLocks/>
            <a:stCxn id="7" idx="0"/>
            <a:endCxn id="36" idx="2"/>
          </p:cNvCxnSpPr>
          <p:nvPr/>
        </p:nvCxnSpPr>
        <p:spPr>
          <a:xfrm rot="5400000" flipH="1" flipV="1">
            <a:off x="5695959" y="1750149"/>
            <a:ext cx="923782" cy="2077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F26F8C2-5B49-6660-3F9B-5CFD35BF1782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1198530" y="2289906"/>
            <a:ext cx="2923522" cy="1139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3C3796-A044-3667-F18C-38136A109ECE}"/>
              </a:ext>
            </a:extLst>
          </p:cNvPr>
          <p:cNvCxnSpPr/>
          <p:nvPr/>
        </p:nvCxnSpPr>
        <p:spPr>
          <a:xfrm flipV="1">
            <a:off x="6081623" y="1959742"/>
            <a:ext cx="3616642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EAB9C-07FA-0C59-CED2-042F573BC24A}"/>
              </a:ext>
            </a:extLst>
          </p:cNvPr>
          <p:cNvSpPr txBox="1"/>
          <p:nvPr/>
        </p:nvSpPr>
        <p:spPr>
          <a:xfrm>
            <a:off x="6225488" y="749402"/>
            <a:ext cx="235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Nguyễn Trọng Nam</dc:creator>
  <cp:lastModifiedBy>nam nguyễn trọng</cp:lastModifiedBy>
  <cp:revision>2</cp:revision>
  <dcterms:created xsi:type="dcterms:W3CDTF">2023-10-13T11:36:56Z</dcterms:created>
  <dcterms:modified xsi:type="dcterms:W3CDTF">2023-10-20T16:03:03Z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F2B55ADD10BA4D9EBC5D05245BADA59D</vt:lpwstr>
  </property>
  <property fmtid="{D5CDD505-2E9C-101B-9397-08002B2CF9AE}" pid="3" name="KSOProductBuildVer">
    <vt:lpwstr>1033-11.2.0.11225</vt:lpwstr>
  </property>
</Properties>
</file>