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70" r:id="rId4"/>
    <p:sldId id="272" r:id="rId5"/>
    <p:sldId id="271" r:id="rId6"/>
    <p:sldId id="280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D7357-F896-4478-8BB9-57B79D90729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FA433-8D9A-4AC6-A553-364498B5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88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FA433-8D9A-4AC6-A553-364498B5E6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0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95A2-B5B1-262C-88A1-BA303FAE2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C6367-F3A8-37EF-D753-DDFEB65FE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04649-0AEA-955B-2505-7CA0B561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FDE3-2299-45E3-9C4F-FBBD1D7CEBE8}" type="datetime1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0A231-2E07-EE01-A04D-BA2D7676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18C2C-7270-5AE0-9D58-EB6D68B8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6AF1-5CC3-4CD6-8412-D9899B88A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3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8A2A-592F-B795-660D-47A89C51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A060D-6DFB-2923-F0A9-16894E582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1D0A5-7877-0556-D355-F870B1B9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478A-9F9A-4020-8F72-F1BFF356F597}" type="datetime1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BD268-66DE-B390-1D98-84D51EC5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D30F7-4801-32FC-4386-AE86FB59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6AF1-5CC3-4CD6-8412-D9899B88A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8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F39D7B-EF57-F2FF-6750-8A79EEF91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6C01A-C763-879A-8551-57C94BE37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A48BC-A4A8-51A2-08DF-45B6B0B2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194B-31CC-446D-A018-6D5790AFE7C7}" type="datetime1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32D1B-21F7-3530-EBC2-636C51C3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647DE-D9EA-A200-9FFD-F2EC5C6E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6AF1-5CC3-4CD6-8412-D9899B88A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7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23D6-1F2D-16B3-02BD-4EDA415F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61F6-7D7D-FDFF-14ED-F5D3764F5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8373-0954-3107-84C5-F09AE049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5158-3F47-4386-BBA3-33DEF61F9026}" type="datetime1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C7A18-DEC9-48D4-0C0F-EC81CE3D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71469-9141-CC43-7C41-54C58A83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6AF1-5CC3-4CD6-8412-D9899B88A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1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F29E-B6CD-8258-A56D-3D71F0F9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2E49E-988C-5C14-44F9-54F8FD296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95FE5-CB1F-B7B0-A604-8964337D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2D90-E689-4158-948D-E4F0CFBF636D}" type="datetime1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4415E-2F3C-DC3F-099F-59175ABB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B21D0-8464-DEA3-AA43-5B3600A1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6AF1-5CC3-4CD6-8412-D9899B88A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1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41C5-34F9-27BA-8224-8F5D3243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6327-CDEE-57BB-AF65-0518BF521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71551-8685-A19C-0569-FB3EC76B7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22F00-6EF4-5261-C7E7-E22E589B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247B-66ED-42A9-B12D-0EFA16EFC0E6}" type="datetime1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7B345-B640-7FFF-5DAF-37ECED45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FE51-0BA3-1556-D33F-762E2465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6AF1-5CC3-4CD6-8412-D9899B88A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F1CC-23EF-4B16-ACB9-82240D22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A7A8E-6AEA-80A5-CC96-5A52B62FB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DD77E-E68A-F389-FDC1-282116D33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A5F9E-1726-C220-4644-BA9629ADA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4C0B3-BCBC-4C7D-C2EE-3238724B6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AA3A8-9D83-A36A-FFBB-64EC3BCB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9DD0-4141-47B3-AD76-71FF6B40B321}" type="datetime1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5879A-1F0E-CB98-E066-89A00C4D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AACBD-518E-5F04-483B-D75D16DB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6AF1-5CC3-4CD6-8412-D9899B88A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5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5F80-5A7D-049F-E2B3-032EE67F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1BE13-3C79-BEB9-CA40-A1C72EB8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8CE0-6F5C-44D8-B4FA-18742672C038}" type="datetime1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2198C-8466-153D-4BD9-4CCC3CBD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DB2E4-65EE-30C9-A0D6-1DC57F90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6AF1-5CC3-4CD6-8412-D9899B88A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4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C2BF4-AE23-C0BF-5FDF-C26E0804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BB1A-BE95-4598-833C-0156B70CAFF2}" type="datetime1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ABB6A-113F-39F0-8A10-2A3716C2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05972-D0D5-4B16-3B9A-1E314CC0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6AF1-5CC3-4CD6-8412-D9899B88A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DB1A-2623-3E9E-18C1-6E899497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DEED8-D796-A78E-2079-4843F6C10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7D4FE-B859-51B9-1297-B4F831172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70D8B-3CF1-281C-BC8C-36645A93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55D9-241C-4433-B86D-3120BC888B5D}" type="datetime1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EB2F7-2818-FDC0-59F4-3B527A42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DC0DD-78F7-3801-A527-79CF51ED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6AF1-5CC3-4CD6-8412-D9899B88A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7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998F-3346-0CB9-18DA-B1C87C47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2E247-15F3-D1C7-5B13-26A7E8D9F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49020-EE1E-2528-4FCA-17769B7C4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20BC6-DCC7-55C6-15AE-3809F260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D5C75-E777-4AE5-BB16-13B99CE9E514}" type="datetime1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CC138-6AED-7712-24CF-C1275EDE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8A4E6-5DBC-5CD2-3A7A-D92328BA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6AF1-5CC3-4CD6-8412-D9899B88A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8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5790C-C0CB-7609-9916-A5EA752CE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EF358-8371-AA7B-1063-79D80854B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6118A-D2B1-D153-E5A0-8CF2D7189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2A02F3-9474-489E-ADD1-406639DBB756}" type="datetime1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8C666-DEAE-26DD-1BC7-878DD1E3C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4B491-1D01-A47F-86B5-5475F816B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046AF1-5CC3-4CD6-8412-D9899B88A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sv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6448-B111-D98B-50F2-BFF1C4822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9066" y="5659199"/>
            <a:ext cx="5910072" cy="799772"/>
          </a:xfrm>
          <a:noFill/>
        </p:spPr>
        <p:txBody>
          <a:bodyPr>
            <a:normAutofit fontScale="90000"/>
          </a:bodyPr>
          <a:lstStyle/>
          <a:p>
            <a:r>
              <a:rPr lang="en-US" sz="8000" dirty="0"/>
              <a:t>AIO_369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50498-7E54-80D2-4074-B41956325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86" y="2564626"/>
            <a:ext cx="11943028" cy="2156735"/>
          </a:xfrm>
        </p:spPr>
        <p:txBody>
          <a:bodyPr>
            <a:noAutofit/>
          </a:bodyPr>
          <a:lstStyle/>
          <a:p>
            <a:r>
              <a:rPr lang="en-US" sz="4800" dirty="0"/>
              <a:t>A robust approach for empowering beer business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F84870-1FB8-64C4-4DB8-9F534F68910D}"/>
              </a:ext>
            </a:extLst>
          </p:cNvPr>
          <p:cNvCxnSpPr/>
          <p:nvPr/>
        </p:nvCxnSpPr>
        <p:spPr>
          <a:xfrm>
            <a:off x="0" y="5141049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Content Placeholder 9" descr="A logo with a red star&#10;&#10;Description automatically generated">
            <a:extLst>
              <a:ext uri="{FF2B5EF4-FFF2-40B4-BE49-F238E27FC236}">
                <a16:creationId xmlns:a16="http://schemas.microsoft.com/office/drawing/2014/main" id="{879E12F2-50D7-DA14-DCD8-EDAD704D9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7" r="-9" b="7996"/>
          <a:stretch/>
        </p:blipFill>
        <p:spPr>
          <a:xfrm>
            <a:off x="209914" y="0"/>
            <a:ext cx="3767726" cy="1909987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57217-473B-531D-A427-68FE86F6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79208" y="6171446"/>
            <a:ext cx="3974592" cy="550029"/>
          </a:xfrm>
        </p:spPr>
        <p:txBody>
          <a:bodyPr/>
          <a:lstStyle/>
          <a:p>
            <a:fld id="{77046AF1-5CC3-4CD6-8412-D9899B88A0E2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61753-55E4-87E9-56E9-E07F6D42CEDB}"/>
              </a:ext>
            </a:extLst>
          </p:cNvPr>
          <p:cNvSpPr txBox="1"/>
          <p:nvPr/>
        </p:nvSpPr>
        <p:spPr>
          <a:xfrm>
            <a:off x="8055260" y="5290093"/>
            <a:ext cx="626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Trần</a:t>
            </a:r>
            <a:r>
              <a:rPr lang="en-US" sz="2400" dirty="0"/>
              <a:t> Duy </a:t>
            </a:r>
            <a:r>
              <a:rPr lang="en-US" sz="2400" dirty="0" err="1"/>
              <a:t>Tuấn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88C2D-39A4-AED8-56C7-BD08B6395446}"/>
              </a:ext>
            </a:extLst>
          </p:cNvPr>
          <p:cNvSpPr txBox="1"/>
          <p:nvPr/>
        </p:nvSpPr>
        <p:spPr>
          <a:xfrm>
            <a:off x="8055259" y="5831132"/>
            <a:ext cx="626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Mai Trung </a:t>
            </a:r>
            <a:r>
              <a:rPr lang="en-US" sz="2400" dirty="0" err="1"/>
              <a:t>Kiên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2335B-29F4-A33C-281F-C56EFDA1FE18}"/>
              </a:ext>
            </a:extLst>
          </p:cNvPr>
          <p:cNvSpPr txBox="1"/>
          <p:nvPr/>
        </p:nvSpPr>
        <p:spPr>
          <a:xfrm>
            <a:off x="7689501" y="6400071"/>
            <a:ext cx="626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Đại</a:t>
            </a:r>
            <a:r>
              <a:rPr lang="en-US" sz="2400" dirty="0"/>
              <a:t> Anh </a:t>
            </a:r>
            <a:r>
              <a:rPr lang="en-US" sz="2400" dirty="0" err="1"/>
              <a:t>Tuấn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239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E78E-B309-BEBA-FF8D-D506DB6C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sz="4400" dirty="0"/>
              <a:t>. Motivation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5" name="Graphic 4" descr="Office worker male outline">
            <a:extLst>
              <a:ext uri="{FF2B5EF4-FFF2-40B4-BE49-F238E27FC236}">
                <a16:creationId xmlns:a16="http://schemas.microsoft.com/office/drawing/2014/main" id="{929EA37D-5975-D8D7-6A61-951DAEA81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4018" y="1315282"/>
            <a:ext cx="1517190" cy="1517190"/>
          </a:xfrm>
          <a:prstGeom prst="rect">
            <a:avLst/>
          </a:prstGeom>
        </p:spPr>
      </p:pic>
      <p:pic>
        <p:nvPicPr>
          <p:cNvPr id="7" name="Graphic 6" descr="Store outline">
            <a:extLst>
              <a:ext uri="{FF2B5EF4-FFF2-40B4-BE49-F238E27FC236}">
                <a16:creationId xmlns:a16="http://schemas.microsoft.com/office/drawing/2014/main" id="{E3726BFA-593A-08FB-DEBF-B790DEED2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8489" y="1372643"/>
            <a:ext cx="1517190" cy="1517190"/>
          </a:xfrm>
          <a:prstGeom prst="rect">
            <a:avLst/>
          </a:prstGeom>
        </p:spPr>
      </p:pic>
      <p:pic>
        <p:nvPicPr>
          <p:cNvPr id="11" name="Graphic 10" descr="Clipboard outline">
            <a:extLst>
              <a:ext uri="{FF2B5EF4-FFF2-40B4-BE49-F238E27FC236}">
                <a16:creationId xmlns:a16="http://schemas.microsoft.com/office/drawing/2014/main" id="{F7155BB3-22BA-9C1C-94A8-11CA3CE95C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5316" y="1725265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1E5CA9-1B80-5122-15DA-FDFEAFB90DB7}"/>
              </a:ext>
            </a:extLst>
          </p:cNvPr>
          <p:cNvCxnSpPr>
            <a:cxnSpLocks/>
          </p:cNvCxnSpPr>
          <p:nvPr/>
        </p:nvCxnSpPr>
        <p:spPr>
          <a:xfrm>
            <a:off x="3554132" y="2226703"/>
            <a:ext cx="7911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E30B6F-D137-0B08-A5AC-1A426395CBDE}"/>
              </a:ext>
            </a:extLst>
          </p:cNvPr>
          <p:cNvCxnSpPr>
            <a:cxnSpLocks/>
          </p:cNvCxnSpPr>
          <p:nvPr/>
        </p:nvCxnSpPr>
        <p:spPr>
          <a:xfrm>
            <a:off x="5117053" y="2226703"/>
            <a:ext cx="7994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7E90D71-2836-7072-07C3-EACA8457F3ED}"/>
              </a:ext>
            </a:extLst>
          </p:cNvPr>
          <p:cNvSpPr txBox="1"/>
          <p:nvPr/>
        </p:nvSpPr>
        <p:spPr>
          <a:xfrm>
            <a:off x="7143050" y="2049356"/>
            <a:ext cx="576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Traditional method</a:t>
            </a:r>
          </a:p>
        </p:txBody>
      </p:sp>
      <p:pic>
        <p:nvPicPr>
          <p:cNvPr id="26" name="Picture 25" descr="A display of beer bottles in a store&#10;&#10;Description automatically generated">
            <a:extLst>
              <a:ext uri="{FF2B5EF4-FFF2-40B4-BE49-F238E27FC236}">
                <a16:creationId xmlns:a16="http://schemas.microsoft.com/office/drawing/2014/main" id="{A3D51FA7-0DB5-3B03-7635-47BF6A90C0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20" y="4115828"/>
            <a:ext cx="1183160" cy="1232258"/>
          </a:xfrm>
          <a:prstGeom prst="rect">
            <a:avLst/>
          </a:prstGeom>
        </p:spPr>
      </p:pic>
      <p:pic>
        <p:nvPicPr>
          <p:cNvPr id="24" name="Picture 23" descr="A person holding a bag&#10;&#10;Description automatically generated">
            <a:extLst>
              <a:ext uri="{FF2B5EF4-FFF2-40B4-BE49-F238E27FC236}">
                <a16:creationId xmlns:a16="http://schemas.microsoft.com/office/drawing/2014/main" id="{C722F582-28F8-9CFA-65A3-D655422106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98" y="5412314"/>
            <a:ext cx="1309644" cy="873191"/>
          </a:xfrm>
          <a:prstGeom prst="rect">
            <a:avLst/>
          </a:prstGeom>
        </p:spPr>
      </p:pic>
      <p:pic>
        <p:nvPicPr>
          <p:cNvPr id="28" name="Picture 27" descr="A group of people sitting in a room&#10;&#10;Description automatically generated">
            <a:extLst>
              <a:ext uri="{FF2B5EF4-FFF2-40B4-BE49-F238E27FC236}">
                <a16:creationId xmlns:a16="http://schemas.microsoft.com/office/drawing/2014/main" id="{9F812C48-D62B-1E54-6D69-D216D697DC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91" y="4436184"/>
            <a:ext cx="1377669" cy="77493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3DFF66-8902-47DE-F958-0D3829784710}"/>
              </a:ext>
            </a:extLst>
          </p:cNvPr>
          <p:cNvCxnSpPr/>
          <p:nvPr/>
        </p:nvCxnSpPr>
        <p:spPr>
          <a:xfrm>
            <a:off x="2473445" y="5348086"/>
            <a:ext cx="7446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0C96722-16DA-594D-4C57-F7B312FB532F}"/>
              </a:ext>
            </a:extLst>
          </p:cNvPr>
          <p:cNvSpPr txBox="1"/>
          <p:nvPr/>
        </p:nvSpPr>
        <p:spPr>
          <a:xfrm>
            <a:off x="5788489" y="5151605"/>
            <a:ext cx="5340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We use AI model for all analysis tasks.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B6204F9-686D-E3F0-A2A3-8671C5E7B1C4}"/>
              </a:ext>
            </a:extLst>
          </p:cNvPr>
          <p:cNvCxnSpPr>
            <a:cxnSpLocks/>
          </p:cNvCxnSpPr>
          <p:nvPr/>
        </p:nvCxnSpPr>
        <p:spPr>
          <a:xfrm flipH="1">
            <a:off x="5117053" y="2466571"/>
            <a:ext cx="3139979" cy="934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C9C8E3-126C-38ED-F9DA-372499A543D6}"/>
              </a:ext>
            </a:extLst>
          </p:cNvPr>
          <p:cNvSpPr txBox="1"/>
          <p:nvPr/>
        </p:nvSpPr>
        <p:spPr>
          <a:xfrm>
            <a:off x="6513576" y="3204446"/>
            <a:ext cx="209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approach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5CA56B2-F24B-368B-3693-4A7FD9DB1FE2}"/>
              </a:ext>
            </a:extLst>
          </p:cNvPr>
          <p:cNvSpPr/>
          <p:nvPr/>
        </p:nvSpPr>
        <p:spPr>
          <a:xfrm rot="16200000">
            <a:off x="4793562" y="526798"/>
            <a:ext cx="546507" cy="670962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9EC261D-A5FD-2B38-C20A-B5829388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6AF1-5CC3-4CD6-8412-D9899B88A0E2}" type="slidenum">
              <a:rPr lang="en-US" smtClean="0"/>
              <a:t>2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2FC2322-0352-FEE2-17CB-66FCC8093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322" y="4643797"/>
            <a:ext cx="2506114" cy="14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07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5CCAE-D0E9-EACA-1C03-FAC4172D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107"/>
            <a:ext cx="10515600" cy="369333"/>
          </a:xfrm>
        </p:spPr>
        <p:txBody>
          <a:bodyPr>
            <a:noAutofit/>
          </a:bodyPr>
          <a:lstStyle/>
          <a:p>
            <a:r>
              <a:rPr lang="en-US" dirty="0"/>
              <a:t>2. Our approach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9FD0D-7E0C-CEAC-F1AB-FFF1FD7EE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08" y="2946156"/>
            <a:ext cx="9400398" cy="3637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F70B00-12BB-DC61-7F6E-0D257B2E868D}"/>
              </a:ext>
            </a:extLst>
          </p:cNvPr>
          <p:cNvSpPr txBox="1"/>
          <p:nvPr/>
        </p:nvSpPr>
        <p:spPr>
          <a:xfrm>
            <a:off x="3291840" y="6488668"/>
            <a:ext cx="865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1. The pipeline for our proposed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B44AE-9288-64A6-6BF0-D00BB0E5DC1D}"/>
              </a:ext>
            </a:extLst>
          </p:cNvPr>
          <p:cNvSpPr txBox="1"/>
          <p:nvPr/>
        </p:nvSpPr>
        <p:spPr>
          <a:xfrm>
            <a:off x="658368" y="1088302"/>
            <a:ext cx="10387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YOLOv10 and Gemini are the backbone of our method. The Figure 1 outlines our process where an image is inputted into a system, YOLO detects objects and their bounding boxes, and this information is passed to Gemini. Gemini then analyzes the context, emotions, and actions to generate a descriptive sentence summarizing the image.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D90C57-264B-F8A4-3EBA-726F3D72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6AF1-5CC3-4CD6-8412-D9899B88A0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7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C956-5EB9-65CB-3538-A695A20B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2. Our approach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 descr="A collage of images of people in different stores&#10;&#10;Description automatically generated">
            <a:extLst>
              <a:ext uri="{FF2B5EF4-FFF2-40B4-BE49-F238E27FC236}">
                <a16:creationId xmlns:a16="http://schemas.microsoft.com/office/drawing/2014/main" id="{6F796F8B-2B35-F5F4-C046-9424F4953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042" y="914400"/>
            <a:ext cx="5303520" cy="5303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78DBC7-7571-E5CB-452B-14C02B8CF207}"/>
              </a:ext>
            </a:extLst>
          </p:cNvPr>
          <p:cNvSpPr txBox="1"/>
          <p:nvPr/>
        </p:nvSpPr>
        <p:spPr>
          <a:xfrm>
            <a:off x="5824914" y="6308209"/>
            <a:ext cx="865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2. Result of pretrained YOLOv10 for detecting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DBD48-1CB2-1378-9A4D-447798831A8A}"/>
              </a:ext>
            </a:extLst>
          </p:cNvPr>
          <p:cNvSpPr txBox="1"/>
          <p:nvPr/>
        </p:nvSpPr>
        <p:spPr>
          <a:xfrm>
            <a:off x="838200" y="1690688"/>
            <a:ext cx="3998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To train YOLOv10, we conduct label on beer carpet, human face, brand staff, beer can, beer bottle, billboard, poster, brand logo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B8619-A2C1-18C1-6D65-BE32E100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6AF1-5CC3-4CD6-8412-D9899B88A0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61EE-7AF2-F4BA-394F-019FB73A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Our approach</a:t>
            </a:r>
            <a:br>
              <a:rPr lang="en-US"/>
            </a:br>
            <a:endParaRPr lang="en-US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258BA02-7238-6D9B-FE80-197D8B23E8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F8435-D7BF-D669-BC44-85171458E56D}"/>
              </a:ext>
            </a:extLst>
          </p:cNvPr>
          <p:cNvSpPr txBox="1"/>
          <p:nvPr/>
        </p:nvSpPr>
        <p:spPr>
          <a:xfrm>
            <a:off x="3902809" y="6466797"/>
            <a:ext cx="865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Figure 3. UI for our approach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8F700A3-06D4-608C-1D71-19F36A32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6AF1-5CC3-4CD6-8412-D9899B88A0E2}" type="slidenum">
              <a:rPr lang="en-US" smtClean="0"/>
              <a:t>5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24ED3B-FE33-E5AD-BFF5-91206EEEDDB2}"/>
              </a:ext>
            </a:extLst>
          </p:cNvPr>
          <p:cNvSpPr txBox="1"/>
          <p:nvPr/>
        </p:nvSpPr>
        <p:spPr>
          <a:xfrm>
            <a:off x="838200" y="1129230"/>
            <a:ext cx="864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We create a user-friendly app for use</a:t>
            </a: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393A62B-A094-C393-8588-9B5CC828D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23" y="1481148"/>
            <a:ext cx="10710153" cy="490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3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8E46-5C76-96F5-73E1-1F51C302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Result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31C9-1F1E-7BA6-B868-16F6E1225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Our approach solve almost the provided challenges, include:</a:t>
            </a:r>
          </a:p>
          <a:p>
            <a:pPr>
              <a:buFontTx/>
              <a:buChar char="-"/>
            </a:pPr>
            <a:r>
              <a:rPr lang="en-US" sz="2400" dirty="0"/>
              <a:t>Business Challenge 2: Advertising Material Detection</a:t>
            </a:r>
          </a:p>
          <a:p>
            <a:pPr>
              <a:buFontTx/>
              <a:buChar char="-"/>
            </a:pPr>
            <a:r>
              <a:rPr lang="en-US" sz="2400" dirty="0"/>
              <a:t>Business Challenge 3: Event Success Evaluation</a:t>
            </a:r>
          </a:p>
          <a:p>
            <a:pPr>
              <a:buFontTx/>
              <a:buChar char="-"/>
            </a:pPr>
            <a:r>
              <a:rPr lang="en-US" sz="2400" dirty="0"/>
              <a:t>Business Challenge 4: Monitoring Marketing Staff</a:t>
            </a:r>
          </a:p>
          <a:p>
            <a:pPr>
              <a:buFontTx/>
              <a:buChar char="-"/>
            </a:pPr>
            <a:r>
              <a:rPr lang="en-US" sz="2400" dirty="0"/>
              <a:t>Business Challenge 5: Evaluating Store Presence</a:t>
            </a:r>
          </a:p>
          <a:p>
            <a:pPr marL="0" indent="0">
              <a:buNone/>
            </a:pPr>
            <a:r>
              <a:rPr lang="en-US" sz="2400" dirty="0"/>
              <a:t>- Context Identification</a:t>
            </a:r>
          </a:p>
          <a:p>
            <a:pPr marL="0" indent="0">
              <a:buNone/>
            </a:pPr>
            <a:r>
              <a:rPr lang="en-US" sz="2400" dirty="0"/>
              <a:t>- Identifying Competitors' Logos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D797F-BE56-642F-0B25-D0AC57D6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6AF1-5CC3-4CD6-8412-D9899B88A0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9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673214-BEF4-445B-EB09-0398F9C5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4. Our difficulty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48FEB-D567-BBE8-F54E-269FC2ED9701}"/>
              </a:ext>
            </a:extLst>
          </p:cNvPr>
          <p:cNvSpPr txBox="1"/>
          <p:nvPr/>
        </p:nvSpPr>
        <p:spPr>
          <a:xfrm>
            <a:off x="838200" y="1336153"/>
            <a:ext cx="6227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During our work, we face several challenges:</a:t>
            </a:r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E00F3-7823-327B-3066-32E8F56766FD}"/>
              </a:ext>
            </a:extLst>
          </p:cNvPr>
          <p:cNvSpPr txBox="1"/>
          <p:nvPr/>
        </p:nvSpPr>
        <p:spPr>
          <a:xfrm>
            <a:off x="838200" y="2039273"/>
            <a:ext cx="6711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Imbalanced labels in the training dataset.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69558-D595-CD9E-CED3-B37E835164A8}"/>
              </a:ext>
            </a:extLst>
          </p:cNvPr>
          <p:cNvSpPr txBox="1"/>
          <p:nvPr/>
        </p:nvSpPr>
        <p:spPr>
          <a:xfrm>
            <a:off x="838200" y="3395539"/>
            <a:ext cx="1099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Significant time spent configuring effective prompts for high performance.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449F0B-C5A1-6868-9483-AB80994C6F29}"/>
              </a:ext>
            </a:extLst>
          </p:cNvPr>
          <p:cNvSpPr txBox="1"/>
          <p:nvPr/>
        </p:nvSpPr>
        <p:spPr>
          <a:xfrm>
            <a:off x="838200" y="4073672"/>
            <a:ext cx="66065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4. Lack of ergonomic chairs, which cannot be adjusted properly, affecting our comfort and spine health. D:</a:t>
            </a:r>
          </a:p>
        </p:txBody>
      </p:sp>
      <p:pic>
        <p:nvPicPr>
          <p:cNvPr id="4098" name="Picture 2" descr="Pin on Hsiwnwnks">
            <a:extLst>
              <a:ext uri="{FF2B5EF4-FFF2-40B4-BE49-F238E27FC236}">
                <a16:creationId xmlns:a16="http://schemas.microsoft.com/office/drawing/2014/main" id="{0F5BD584-E534-972F-D1A3-2D04C6951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040" y="3998899"/>
            <a:ext cx="3502152" cy="279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66CFD8-5FC3-AFCA-6186-B6284C312113}"/>
              </a:ext>
            </a:extLst>
          </p:cNvPr>
          <p:cNvSpPr txBox="1"/>
          <p:nvPr/>
        </p:nvSpPr>
        <p:spPr>
          <a:xfrm>
            <a:off x="838200" y="2717406"/>
            <a:ext cx="1099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The need for a suitable LLM model to enhance the task of context review.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ED7B210-A038-B743-999B-41F49025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6AF1-5CC3-4CD6-8412-D9899B88A0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1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D1A9-07C2-A93F-53DE-4F501AB1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Our future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DCD4DE-B12A-2E4F-4069-0798926A6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934"/>
            <a:ext cx="10515600" cy="524383"/>
          </a:xfrm>
        </p:spPr>
        <p:txBody>
          <a:bodyPr>
            <a:normAutofit/>
          </a:bodyPr>
          <a:lstStyle/>
          <a:p>
            <a:r>
              <a:rPr lang="en-US" sz="2400" dirty="0"/>
              <a:t>No need for the arrival of brand staff</a:t>
            </a:r>
          </a:p>
        </p:txBody>
      </p:sp>
      <p:pic>
        <p:nvPicPr>
          <p:cNvPr id="7" name="Graphic 6" descr="Users outline">
            <a:extLst>
              <a:ext uri="{FF2B5EF4-FFF2-40B4-BE49-F238E27FC236}">
                <a16:creationId xmlns:a16="http://schemas.microsoft.com/office/drawing/2014/main" id="{F12B47A4-57B3-5314-4683-78CB9BA64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7664" y="2574370"/>
            <a:ext cx="1179122" cy="1179122"/>
          </a:xfrm>
          <a:prstGeom prst="rect">
            <a:avLst/>
          </a:prstGeom>
        </p:spPr>
      </p:pic>
      <p:pic>
        <p:nvPicPr>
          <p:cNvPr id="11" name="Graphic 10" descr="Images outline">
            <a:extLst>
              <a:ext uri="{FF2B5EF4-FFF2-40B4-BE49-F238E27FC236}">
                <a16:creationId xmlns:a16="http://schemas.microsoft.com/office/drawing/2014/main" id="{59D048AC-3479-A726-984E-DA0544375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2861572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6F2971-9024-21C7-0FDB-C100641B1B36}"/>
              </a:ext>
            </a:extLst>
          </p:cNvPr>
          <p:cNvCxnSpPr/>
          <p:nvPr/>
        </p:nvCxnSpPr>
        <p:spPr>
          <a:xfrm>
            <a:off x="1752600" y="3318772"/>
            <a:ext cx="1655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BE2FB7-348D-FFCE-7410-A51B65A85CC2}"/>
              </a:ext>
            </a:extLst>
          </p:cNvPr>
          <p:cNvSpPr txBox="1"/>
          <p:nvPr/>
        </p:nvSpPr>
        <p:spPr>
          <a:xfrm>
            <a:off x="3363585" y="3568826"/>
            <a:ext cx="169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Beer Staffs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CD1E23-E7C8-DAAA-66D3-4234CDC4D424}"/>
              </a:ext>
            </a:extLst>
          </p:cNvPr>
          <p:cNvCxnSpPr/>
          <p:nvPr/>
        </p:nvCxnSpPr>
        <p:spPr>
          <a:xfrm>
            <a:off x="4669536" y="3318772"/>
            <a:ext cx="14264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Graphic 23" descr="Presentation with pie chart outline">
            <a:extLst>
              <a:ext uri="{FF2B5EF4-FFF2-40B4-BE49-F238E27FC236}">
                <a16:creationId xmlns:a16="http://schemas.microsoft.com/office/drawing/2014/main" id="{E7803B5C-76CD-4E61-0FCF-9B12BFF471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2907521"/>
            <a:ext cx="914400" cy="914400"/>
          </a:xfrm>
          <a:prstGeom prst="rect">
            <a:avLst/>
          </a:prstGeom>
        </p:spPr>
      </p:pic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11F374C0-1AC2-CF4E-AF59-AB83E9512258}"/>
              </a:ext>
            </a:extLst>
          </p:cNvPr>
          <p:cNvSpPr txBox="1">
            <a:spLocks/>
          </p:cNvSpPr>
          <p:nvPr/>
        </p:nvSpPr>
        <p:spPr>
          <a:xfrm>
            <a:off x="765048" y="4542047"/>
            <a:ext cx="10884408" cy="524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Use 1 VQA model for all tasks: object detecting, context reviews and context analysis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42E3F01E-4F34-1996-6E72-A6DD6078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6AF1-5CC3-4CD6-8412-D9899B88A0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4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60A8-14C0-7368-195C-F0CD7B90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8872" y="1892173"/>
            <a:ext cx="12417552" cy="1325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 for listening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72FD5-C766-C23A-7F70-787B512E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6AF1-5CC3-4CD6-8412-D9899B88A0E2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F39794-B807-3B3B-D08F-CB45AF381D4E}"/>
              </a:ext>
            </a:extLst>
          </p:cNvPr>
          <p:cNvSpPr txBox="1">
            <a:spLocks/>
          </p:cNvSpPr>
          <p:nvPr/>
        </p:nvSpPr>
        <p:spPr>
          <a:xfrm>
            <a:off x="3511296" y="4387157"/>
            <a:ext cx="5910072" cy="79977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We are AIO_369</a:t>
            </a:r>
          </a:p>
        </p:txBody>
      </p:sp>
    </p:spTree>
    <p:extLst>
      <p:ext uri="{BB962C8B-B14F-4D97-AF65-F5344CB8AC3E}">
        <p14:creationId xmlns:p14="http://schemas.microsoft.com/office/powerpoint/2010/main" val="1785166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348</Words>
  <Application>Microsoft Office PowerPoint</Application>
  <PresentationFormat>Widescreen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AIO_369</vt:lpstr>
      <vt:lpstr>1. Motivation </vt:lpstr>
      <vt:lpstr>2. Our approach </vt:lpstr>
      <vt:lpstr>2. Our approach </vt:lpstr>
      <vt:lpstr>2. Our approach </vt:lpstr>
      <vt:lpstr>3. Result </vt:lpstr>
      <vt:lpstr>4. Our difficulty </vt:lpstr>
      <vt:lpstr>5. Our future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Dai Anh Tuan</dc:creator>
  <cp:lastModifiedBy>Nguyen Dai Anh Tuan</cp:lastModifiedBy>
  <cp:revision>4</cp:revision>
  <dcterms:created xsi:type="dcterms:W3CDTF">2024-06-29T04:58:55Z</dcterms:created>
  <dcterms:modified xsi:type="dcterms:W3CDTF">2024-06-30T03:19:25Z</dcterms:modified>
</cp:coreProperties>
</file>