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36245-0474-4BE0-A468-01D3DEEE473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E43143-C59F-4D33-8130-193452A7FF78}">
      <dgm:prSet/>
      <dgm:spPr/>
      <dgm:t>
        <a:bodyPr/>
        <a:lstStyle/>
        <a:p>
          <a:r>
            <a:rPr lang="en-US" dirty="0" err="1"/>
            <a:t>Ngày</a:t>
          </a:r>
          <a:r>
            <a:rPr lang="en-US" dirty="0"/>
            <a:t> 1: Python Fundamentals</a:t>
          </a:r>
        </a:p>
      </dgm:t>
    </dgm:pt>
    <dgm:pt modelId="{CA144F5D-42C8-450B-ABF3-5507E18E7110}" type="parTrans" cxnId="{59DFD675-6874-4417-9A29-8F391609DAE9}">
      <dgm:prSet/>
      <dgm:spPr/>
      <dgm:t>
        <a:bodyPr/>
        <a:lstStyle/>
        <a:p>
          <a:endParaRPr lang="en-US"/>
        </a:p>
      </dgm:t>
    </dgm:pt>
    <dgm:pt modelId="{DF325664-7CD8-477F-9C87-3CFE0871FBCF}" type="sibTrans" cxnId="{59DFD675-6874-4417-9A29-8F391609DAE9}">
      <dgm:prSet/>
      <dgm:spPr/>
      <dgm:t>
        <a:bodyPr/>
        <a:lstStyle/>
        <a:p>
          <a:endParaRPr lang="en-US"/>
        </a:p>
      </dgm:t>
    </dgm:pt>
    <dgm:pt modelId="{2B0079FC-8EC6-4073-9984-EEB7A26FFA03}">
      <dgm:prSet/>
      <dgm:spPr/>
      <dgm:t>
        <a:bodyPr/>
        <a:lstStyle/>
        <a:p>
          <a:r>
            <a:rPr lang="en-US" dirty="0"/>
            <a:t>Instructor: Nguyễn Mạnh Duy</a:t>
          </a:r>
        </a:p>
      </dgm:t>
    </dgm:pt>
    <dgm:pt modelId="{4987CE75-5000-4110-876F-6D709B7D5D58}" type="parTrans" cxnId="{941FCFCC-5F2E-4573-A71F-A8E664D555A7}">
      <dgm:prSet/>
      <dgm:spPr/>
      <dgm:t>
        <a:bodyPr/>
        <a:lstStyle/>
        <a:p>
          <a:endParaRPr lang="en-US"/>
        </a:p>
      </dgm:t>
    </dgm:pt>
    <dgm:pt modelId="{A0AE4D63-89C5-4661-811E-1967DB0D7472}" type="sibTrans" cxnId="{941FCFCC-5F2E-4573-A71F-A8E664D555A7}">
      <dgm:prSet/>
      <dgm:spPr/>
      <dgm:t>
        <a:bodyPr/>
        <a:lstStyle/>
        <a:p>
          <a:endParaRPr lang="en-US"/>
        </a:p>
      </dgm:t>
    </dgm:pt>
    <dgm:pt modelId="{5CA08CA0-1F3C-47E8-8F66-08CFEF12B378}">
      <dgm:prSet/>
      <dgm:spPr/>
      <dgm:t>
        <a:bodyPr/>
        <a:lstStyle/>
        <a:p>
          <a:r>
            <a:rPr lang="en-US"/>
            <a:t>Course Duration: 8 weeks</a:t>
          </a:r>
        </a:p>
      </dgm:t>
    </dgm:pt>
    <dgm:pt modelId="{F890F0C4-A0F7-491C-93D1-A385BC37A4D9}" type="parTrans" cxnId="{20FF6731-86E9-46FC-8624-51F89A4BBC2E}">
      <dgm:prSet/>
      <dgm:spPr/>
      <dgm:t>
        <a:bodyPr/>
        <a:lstStyle/>
        <a:p>
          <a:endParaRPr lang="en-US"/>
        </a:p>
      </dgm:t>
    </dgm:pt>
    <dgm:pt modelId="{C2B285DB-225E-41CC-A989-E4872F8C180C}" type="sibTrans" cxnId="{20FF6731-86E9-46FC-8624-51F89A4BBC2E}">
      <dgm:prSet/>
      <dgm:spPr/>
      <dgm:t>
        <a:bodyPr/>
        <a:lstStyle/>
        <a:p>
          <a:endParaRPr lang="en-US"/>
        </a:p>
      </dgm:t>
    </dgm:pt>
    <dgm:pt modelId="{D189A3A6-0305-434A-B34D-233FAF2AF0AE}" type="pres">
      <dgm:prSet presAssocID="{F1836245-0474-4BE0-A468-01D3DEEE473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A845B36-279A-41D8-B366-003620C663A4}" type="pres">
      <dgm:prSet presAssocID="{07E43143-C59F-4D33-8130-193452A7FF78}" presName="hierRoot1" presStyleCnt="0"/>
      <dgm:spPr/>
    </dgm:pt>
    <dgm:pt modelId="{44382038-0A2A-440E-8F03-4B453C438449}" type="pres">
      <dgm:prSet presAssocID="{07E43143-C59F-4D33-8130-193452A7FF78}" presName="composite" presStyleCnt="0"/>
      <dgm:spPr/>
    </dgm:pt>
    <dgm:pt modelId="{AD22A1E1-0BA7-4268-BE16-B5D366C82CFA}" type="pres">
      <dgm:prSet presAssocID="{07E43143-C59F-4D33-8130-193452A7FF78}" presName="background" presStyleLbl="node0" presStyleIdx="0" presStyleCnt="3"/>
      <dgm:spPr/>
    </dgm:pt>
    <dgm:pt modelId="{F122D2AE-3A66-41BA-AC2C-5B929CBA7B2A}" type="pres">
      <dgm:prSet presAssocID="{07E43143-C59F-4D33-8130-193452A7FF78}" presName="text" presStyleLbl="fgAcc0" presStyleIdx="0" presStyleCnt="3">
        <dgm:presLayoutVars>
          <dgm:chPref val="3"/>
        </dgm:presLayoutVars>
      </dgm:prSet>
      <dgm:spPr/>
    </dgm:pt>
    <dgm:pt modelId="{781A31E9-C2D4-44B3-B64D-7804666EA116}" type="pres">
      <dgm:prSet presAssocID="{07E43143-C59F-4D33-8130-193452A7FF78}" presName="hierChild2" presStyleCnt="0"/>
      <dgm:spPr/>
    </dgm:pt>
    <dgm:pt modelId="{68AFB6CA-A781-4333-984B-62D260CBEA8C}" type="pres">
      <dgm:prSet presAssocID="{2B0079FC-8EC6-4073-9984-EEB7A26FFA03}" presName="hierRoot1" presStyleCnt="0"/>
      <dgm:spPr/>
    </dgm:pt>
    <dgm:pt modelId="{F46484C6-CB2D-4D2F-80EA-87AD880E2331}" type="pres">
      <dgm:prSet presAssocID="{2B0079FC-8EC6-4073-9984-EEB7A26FFA03}" presName="composite" presStyleCnt="0"/>
      <dgm:spPr/>
    </dgm:pt>
    <dgm:pt modelId="{64C61A30-746E-4892-8CE4-E044909161D0}" type="pres">
      <dgm:prSet presAssocID="{2B0079FC-8EC6-4073-9984-EEB7A26FFA03}" presName="background" presStyleLbl="node0" presStyleIdx="1" presStyleCnt="3"/>
      <dgm:spPr/>
    </dgm:pt>
    <dgm:pt modelId="{8559864F-3369-4E72-9279-65D3F26F05FF}" type="pres">
      <dgm:prSet presAssocID="{2B0079FC-8EC6-4073-9984-EEB7A26FFA03}" presName="text" presStyleLbl="fgAcc0" presStyleIdx="1" presStyleCnt="3">
        <dgm:presLayoutVars>
          <dgm:chPref val="3"/>
        </dgm:presLayoutVars>
      </dgm:prSet>
      <dgm:spPr/>
    </dgm:pt>
    <dgm:pt modelId="{53BBE489-234A-4B81-9C40-3968C0CB69C7}" type="pres">
      <dgm:prSet presAssocID="{2B0079FC-8EC6-4073-9984-EEB7A26FFA03}" presName="hierChild2" presStyleCnt="0"/>
      <dgm:spPr/>
    </dgm:pt>
    <dgm:pt modelId="{DBB2E63B-1345-4E29-8319-E6DA28ABB530}" type="pres">
      <dgm:prSet presAssocID="{5CA08CA0-1F3C-47E8-8F66-08CFEF12B378}" presName="hierRoot1" presStyleCnt="0"/>
      <dgm:spPr/>
    </dgm:pt>
    <dgm:pt modelId="{BEB682AB-53D9-4CB5-BEB2-5A99290C7BBD}" type="pres">
      <dgm:prSet presAssocID="{5CA08CA0-1F3C-47E8-8F66-08CFEF12B378}" presName="composite" presStyleCnt="0"/>
      <dgm:spPr/>
    </dgm:pt>
    <dgm:pt modelId="{648E8500-64CA-4288-BC2D-A20330449C94}" type="pres">
      <dgm:prSet presAssocID="{5CA08CA0-1F3C-47E8-8F66-08CFEF12B378}" presName="background" presStyleLbl="node0" presStyleIdx="2" presStyleCnt="3"/>
      <dgm:spPr/>
    </dgm:pt>
    <dgm:pt modelId="{A303AAA3-E8B3-4B03-8229-9DBE2A7BD261}" type="pres">
      <dgm:prSet presAssocID="{5CA08CA0-1F3C-47E8-8F66-08CFEF12B378}" presName="text" presStyleLbl="fgAcc0" presStyleIdx="2" presStyleCnt="3">
        <dgm:presLayoutVars>
          <dgm:chPref val="3"/>
        </dgm:presLayoutVars>
      </dgm:prSet>
      <dgm:spPr/>
    </dgm:pt>
    <dgm:pt modelId="{DB29BD02-EE79-42DE-A553-B10DD0F4A8E2}" type="pres">
      <dgm:prSet presAssocID="{5CA08CA0-1F3C-47E8-8F66-08CFEF12B378}" presName="hierChild2" presStyleCnt="0"/>
      <dgm:spPr/>
    </dgm:pt>
  </dgm:ptLst>
  <dgm:cxnLst>
    <dgm:cxn modelId="{CFDC3B05-F71A-42D1-92F0-B2C18B565B10}" type="presOf" srcId="{07E43143-C59F-4D33-8130-193452A7FF78}" destId="{F122D2AE-3A66-41BA-AC2C-5B929CBA7B2A}" srcOrd="0" destOrd="0" presId="urn:microsoft.com/office/officeart/2005/8/layout/hierarchy1"/>
    <dgm:cxn modelId="{C22CF614-7130-4C21-A943-A61C1C47EF71}" type="presOf" srcId="{2B0079FC-8EC6-4073-9984-EEB7A26FFA03}" destId="{8559864F-3369-4E72-9279-65D3F26F05FF}" srcOrd="0" destOrd="0" presId="urn:microsoft.com/office/officeart/2005/8/layout/hierarchy1"/>
    <dgm:cxn modelId="{20FF6731-86E9-46FC-8624-51F89A4BBC2E}" srcId="{F1836245-0474-4BE0-A468-01D3DEEE4739}" destId="{5CA08CA0-1F3C-47E8-8F66-08CFEF12B378}" srcOrd="2" destOrd="0" parTransId="{F890F0C4-A0F7-491C-93D1-A385BC37A4D9}" sibTransId="{C2B285DB-225E-41CC-A989-E4872F8C180C}"/>
    <dgm:cxn modelId="{D9FB8E34-0411-45A5-9F77-03F6DBF661EE}" type="presOf" srcId="{5CA08CA0-1F3C-47E8-8F66-08CFEF12B378}" destId="{A303AAA3-E8B3-4B03-8229-9DBE2A7BD261}" srcOrd="0" destOrd="0" presId="urn:microsoft.com/office/officeart/2005/8/layout/hierarchy1"/>
    <dgm:cxn modelId="{B6C3E646-656D-4646-87F5-1E4D277D51DC}" type="presOf" srcId="{F1836245-0474-4BE0-A468-01D3DEEE4739}" destId="{D189A3A6-0305-434A-B34D-233FAF2AF0AE}" srcOrd="0" destOrd="0" presId="urn:microsoft.com/office/officeart/2005/8/layout/hierarchy1"/>
    <dgm:cxn modelId="{59DFD675-6874-4417-9A29-8F391609DAE9}" srcId="{F1836245-0474-4BE0-A468-01D3DEEE4739}" destId="{07E43143-C59F-4D33-8130-193452A7FF78}" srcOrd="0" destOrd="0" parTransId="{CA144F5D-42C8-450B-ABF3-5507E18E7110}" sibTransId="{DF325664-7CD8-477F-9C87-3CFE0871FBCF}"/>
    <dgm:cxn modelId="{941FCFCC-5F2E-4573-A71F-A8E664D555A7}" srcId="{F1836245-0474-4BE0-A468-01D3DEEE4739}" destId="{2B0079FC-8EC6-4073-9984-EEB7A26FFA03}" srcOrd="1" destOrd="0" parTransId="{4987CE75-5000-4110-876F-6D709B7D5D58}" sibTransId="{A0AE4D63-89C5-4661-811E-1967DB0D7472}"/>
    <dgm:cxn modelId="{91DA8847-6A38-4D5B-901B-171160D0E24D}" type="presParOf" srcId="{D189A3A6-0305-434A-B34D-233FAF2AF0AE}" destId="{6A845B36-279A-41D8-B366-003620C663A4}" srcOrd="0" destOrd="0" presId="urn:microsoft.com/office/officeart/2005/8/layout/hierarchy1"/>
    <dgm:cxn modelId="{A399A97C-FBB5-4BB0-AB7C-2C5199A83E23}" type="presParOf" srcId="{6A845B36-279A-41D8-B366-003620C663A4}" destId="{44382038-0A2A-440E-8F03-4B453C438449}" srcOrd="0" destOrd="0" presId="urn:microsoft.com/office/officeart/2005/8/layout/hierarchy1"/>
    <dgm:cxn modelId="{282AAD1B-5818-4399-BD9E-D4FAD56D986D}" type="presParOf" srcId="{44382038-0A2A-440E-8F03-4B453C438449}" destId="{AD22A1E1-0BA7-4268-BE16-B5D366C82CFA}" srcOrd="0" destOrd="0" presId="urn:microsoft.com/office/officeart/2005/8/layout/hierarchy1"/>
    <dgm:cxn modelId="{E1A1336A-6681-4B41-9F81-2C4B8FEDF94A}" type="presParOf" srcId="{44382038-0A2A-440E-8F03-4B453C438449}" destId="{F122D2AE-3A66-41BA-AC2C-5B929CBA7B2A}" srcOrd="1" destOrd="0" presId="urn:microsoft.com/office/officeart/2005/8/layout/hierarchy1"/>
    <dgm:cxn modelId="{108854D2-1276-4F7D-A5FC-4118CC505CDD}" type="presParOf" srcId="{6A845B36-279A-41D8-B366-003620C663A4}" destId="{781A31E9-C2D4-44B3-B64D-7804666EA116}" srcOrd="1" destOrd="0" presId="urn:microsoft.com/office/officeart/2005/8/layout/hierarchy1"/>
    <dgm:cxn modelId="{922D2715-B93C-49D3-BA73-3A6439347242}" type="presParOf" srcId="{D189A3A6-0305-434A-B34D-233FAF2AF0AE}" destId="{68AFB6CA-A781-4333-984B-62D260CBEA8C}" srcOrd="1" destOrd="0" presId="urn:microsoft.com/office/officeart/2005/8/layout/hierarchy1"/>
    <dgm:cxn modelId="{06286177-9FC2-41BE-B400-E80FD29A879F}" type="presParOf" srcId="{68AFB6CA-A781-4333-984B-62D260CBEA8C}" destId="{F46484C6-CB2D-4D2F-80EA-87AD880E2331}" srcOrd="0" destOrd="0" presId="urn:microsoft.com/office/officeart/2005/8/layout/hierarchy1"/>
    <dgm:cxn modelId="{BB44BF24-1E05-43C6-A641-D2D7A0DF370A}" type="presParOf" srcId="{F46484C6-CB2D-4D2F-80EA-87AD880E2331}" destId="{64C61A30-746E-4892-8CE4-E044909161D0}" srcOrd="0" destOrd="0" presId="urn:microsoft.com/office/officeart/2005/8/layout/hierarchy1"/>
    <dgm:cxn modelId="{4904ECC6-3EDC-4C83-A22D-5442FC3FC295}" type="presParOf" srcId="{F46484C6-CB2D-4D2F-80EA-87AD880E2331}" destId="{8559864F-3369-4E72-9279-65D3F26F05FF}" srcOrd="1" destOrd="0" presId="urn:microsoft.com/office/officeart/2005/8/layout/hierarchy1"/>
    <dgm:cxn modelId="{F829D478-B6F2-4D36-AA5E-930552E54022}" type="presParOf" srcId="{68AFB6CA-A781-4333-984B-62D260CBEA8C}" destId="{53BBE489-234A-4B81-9C40-3968C0CB69C7}" srcOrd="1" destOrd="0" presId="urn:microsoft.com/office/officeart/2005/8/layout/hierarchy1"/>
    <dgm:cxn modelId="{4B494DB4-8440-4FB9-AD74-7C440C506B7E}" type="presParOf" srcId="{D189A3A6-0305-434A-B34D-233FAF2AF0AE}" destId="{DBB2E63B-1345-4E29-8319-E6DA28ABB530}" srcOrd="2" destOrd="0" presId="urn:microsoft.com/office/officeart/2005/8/layout/hierarchy1"/>
    <dgm:cxn modelId="{2D0D8210-F289-4C44-BA45-5AEBF37CCD09}" type="presParOf" srcId="{DBB2E63B-1345-4E29-8319-E6DA28ABB530}" destId="{BEB682AB-53D9-4CB5-BEB2-5A99290C7BBD}" srcOrd="0" destOrd="0" presId="urn:microsoft.com/office/officeart/2005/8/layout/hierarchy1"/>
    <dgm:cxn modelId="{ED72A570-F9A1-4BCE-80D6-FAD396E38F00}" type="presParOf" srcId="{BEB682AB-53D9-4CB5-BEB2-5A99290C7BBD}" destId="{648E8500-64CA-4288-BC2D-A20330449C94}" srcOrd="0" destOrd="0" presId="urn:microsoft.com/office/officeart/2005/8/layout/hierarchy1"/>
    <dgm:cxn modelId="{364367D3-93D5-47C8-ADE6-8FF53675F00C}" type="presParOf" srcId="{BEB682AB-53D9-4CB5-BEB2-5A99290C7BBD}" destId="{A303AAA3-E8B3-4B03-8229-9DBE2A7BD261}" srcOrd="1" destOrd="0" presId="urn:microsoft.com/office/officeart/2005/8/layout/hierarchy1"/>
    <dgm:cxn modelId="{4C7243C8-CBE4-4398-B73F-648ACC1BA34B}" type="presParOf" srcId="{DBB2E63B-1345-4E29-8319-E6DA28ABB530}" destId="{DB29BD02-EE79-42DE-A553-B10DD0F4A8E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99EAE2-EA46-4A57-BF76-4632C7A3EDB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157A00-D856-4932-AD73-AA88F0360055}">
      <dgm:prSet/>
      <dgm:spPr/>
      <dgm:t>
        <a:bodyPr/>
        <a:lstStyle/>
        <a:p>
          <a:r>
            <a:rPr lang="en-US" dirty="0"/>
            <a:t>Setup </a:t>
          </a:r>
          <a:r>
            <a:rPr lang="en-US" dirty="0" err="1"/>
            <a:t>môi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 Python</a:t>
          </a:r>
        </a:p>
      </dgm:t>
    </dgm:pt>
    <dgm:pt modelId="{BBA66013-2F19-4250-91E1-458894F2ED72}" type="parTrans" cxnId="{88F5BBBB-0C6C-4565-B67B-3A8FE7F74297}">
      <dgm:prSet/>
      <dgm:spPr/>
      <dgm:t>
        <a:bodyPr/>
        <a:lstStyle/>
        <a:p>
          <a:endParaRPr lang="en-US"/>
        </a:p>
      </dgm:t>
    </dgm:pt>
    <dgm:pt modelId="{DA3576E4-7446-4191-993D-19E6E3DC5E43}" type="sibTrans" cxnId="{88F5BBBB-0C6C-4565-B67B-3A8FE7F74297}">
      <dgm:prSet/>
      <dgm:spPr/>
      <dgm:t>
        <a:bodyPr/>
        <a:lstStyle/>
        <a:p>
          <a:endParaRPr lang="en-US"/>
        </a:p>
      </dgm:t>
    </dgm:pt>
    <dgm:pt modelId="{8B681D7B-6A5A-41AA-B2C9-8C92F8D9FEFE}">
      <dgm:prSet/>
      <dgm:spPr/>
      <dgm:t>
        <a:bodyPr/>
        <a:lstStyle/>
        <a:p>
          <a:r>
            <a:rPr lang="en-US" dirty="0" err="1"/>
            <a:t>Viết</a:t>
          </a:r>
          <a:r>
            <a:rPr lang="en-US" dirty="0"/>
            <a:t> </a:t>
          </a:r>
          <a:r>
            <a:rPr lang="en-US" dirty="0" err="1"/>
            <a:t>chương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</a:t>
          </a:r>
          <a:r>
            <a:rPr lang="en-US" dirty="0" err="1"/>
            <a:t>đầu</a:t>
          </a:r>
          <a:r>
            <a:rPr lang="en-US" dirty="0"/>
            <a:t> </a:t>
          </a:r>
          <a:r>
            <a:rPr lang="en-US" dirty="0" err="1"/>
            <a:t>tiên</a:t>
          </a:r>
          <a:endParaRPr lang="en-US" dirty="0"/>
        </a:p>
      </dgm:t>
    </dgm:pt>
    <dgm:pt modelId="{69C9BD3B-556E-4039-9F9E-7A4717D0FD96}" type="parTrans" cxnId="{00E75305-A780-4B80-8384-7D986249BBED}">
      <dgm:prSet/>
      <dgm:spPr/>
      <dgm:t>
        <a:bodyPr/>
        <a:lstStyle/>
        <a:p>
          <a:endParaRPr lang="en-US"/>
        </a:p>
      </dgm:t>
    </dgm:pt>
    <dgm:pt modelId="{740B9261-EF32-48A8-B638-2FABA47B9932}" type="sibTrans" cxnId="{00E75305-A780-4B80-8384-7D986249BBED}">
      <dgm:prSet/>
      <dgm:spPr/>
      <dgm:t>
        <a:bodyPr/>
        <a:lstStyle/>
        <a:p>
          <a:endParaRPr lang="en-US"/>
        </a:p>
      </dgm:t>
    </dgm:pt>
    <dgm:pt modelId="{3358D343-FE71-41E3-AB4B-702D64ED7D2F}">
      <dgm:prSet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hành</a:t>
          </a:r>
          <a:r>
            <a:rPr lang="en-US" dirty="0"/>
            <a:t> Variables &amp; Data Types</a:t>
          </a:r>
        </a:p>
      </dgm:t>
    </dgm:pt>
    <dgm:pt modelId="{1E7DBAC5-514C-437F-A71C-89B9027DB5F2}" type="parTrans" cxnId="{79358348-B566-49A2-BD63-04AFA54072EA}">
      <dgm:prSet/>
      <dgm:spPr/>
      <dgm:t>
        <a:bodyPr/>
        <a:lstStyle/>
        <a:p>
          <a:endParaRPr lang="en-US"/>
        </a:p>
      </dgm:t>
    </dgm:pt>
    <dgm:pt modelId="{1FDCF537-2566-4C96-B554-040416F0BFB1}" type="sibTrans" cxnId="{79358348-B566-49A2-BD63-04AFA54072EA}">
      <dgm:prSet/>
      <dgm:spPr/>
      <dgm:t>
        <a:bodyPr/>
        <a:lstStyle/>
        <a:p>
          <a:endParaRPr lang="en-US"/>
        </a:p>
      </dgm:t>
    </dgm:pt>
    <dgm:pt modelId="{1EFDA5B4-32D9-4CD4-9808-3126C8A385D1}">
      <dgm:prSet/>
      <dgm:spPr/>
      <dgm:t>
        <a:bodyPr/>
        <a:lstStyle/>
        <a:p>
          <a:r>
            <a:rPr lang="en-US" dirty="0" err="1"/>
            <a:t>Làm</a:t>
          </a:r>
          <a:r>
            <a:rPr lang="en-US" dirty="0"/>
            <a:t>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Input/Output</a:t>
          </a:r>
        </a:p>
      </dgm:t>
    </dgm:pt>
    <dgm:pt modelId="{F33B614C-147A-44FC-B6D6-B59DAAFE7557}" type="parTrans" cxnId="{0DE8D304-83D6-41B2-B372-9A32728D30AC}">
      <dgm:prSet/>
      <dgm:spPr/>
      <dgm:t>
        <a:bodyPr/>
        <a:lstStyle/>
        <a:p>
          <a:endParaRPr lang="en-US"/>
        </a:p>
      </dgm:t>
    </dgm:pt>
    <dgm:pt modelId="{7FE009B8-3B9B-4290-B15C-2377EC853977}" type="sibTrans" cxnId="{0DE8D304-83D6-41B2-B372-9A32728D30AC}">
      <dgm:prSet/>
      <dgm:spPr/>
      <dgm:t>
        <a:bodyPr/>
        <a:lstStyle/>
        <a:p>
          <a:endParaRPr lang="en-US"/>
        </a:p>
      </dgm:t>
    </dgm:pt>
    <dgm:pt modelId="{FFE059A6-3EE8-4008-B2FB-0BE453FE53FD}">
      <dgm:prSet/>
      <dgm:spPr/>
      <dgm:t>
        <a:bodyPr/>
        <a:lstStyle/>
        <a:p>
          <a:r>
            <a:rPr lang="en-US" dirty="0"/>
            <a:t>Debug </a:t>
          </a:r>
          <a:r>
            <a:rPr lang="en-US" dirty="0" err="1"/>
            <a:t>và</a:t>
          </a:r>
          <a:r>
            <a:rPr lang="en-US" dirty="0"/>
            <a:t> troubleshooting</a:t>
          </a:r>
        </a:p>
      </dgm:t>
    </dgm:pt>
    <dgm:pt modelId="{AABC3306-25D2-4122-B5F5-2E5D741335A7}" type="parTrans" cxnId="{B225D033-B113-48B4-ACB4-1573F5693A37}">
      <dgm:prSet/>
      <dgm:spPr/>
      <dgm:t>
        <a:bodyPr/>
        <a:lstStyle/>
        <a:p>
          <a:endParaRPr lang="en-US"/>
        </a:p>
      </dgm:t>
    </dgm:pt>
    <dgm:pt modelId="{460B5328-65D0-4BF9-9053-5A5EC023EF75}" type="sibTrans" cxnId="{B225D033-B113-48B4-ACB4-1573F5693A37}">
      <dgm:prSet/>
      <dgm:spPr/>
      <dgm:t>
        <a:bodyPr/>
        <a:lstStyle/>
        <a:p>
          <a:endParaRPr lang="en-US"/>
        </a:p>
      </dgm:t>
    </dgm:pt>
    <dgm:pt modelId="{4CF7C0C9-0CF6-4EF4-A2A9-B22FBBE4B3F0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nhà</a:t>
          </a:r>
          <a:r>
            <a:rPr lang="en-US" dirty="0"/>
            <a:t>:</a:t>
          </a:r>
        </a:p>
      </dgm:t>
    </dgm:pt>
    <dgm:pt modelId="{7315E9BF-8D2E-4081-901A-44D6803878B6}" type="parTrans" cxnId="{B9875E0C-80EC-4CB0-BA00-6DD011812AFB}">
      <dgm:prSet/>
      <dgm:spPr/>
      <dgm:t>
        <a:bodyPr/>
        <a:lstStyle/>
        <a:p>
          <a:endParaRPr lang="en-US"/>
        </a:p>
      </dgm:t>
    </dgm:pt>
    <dgm:pt modelId="{CC86ACA4-75DA-4F52-900C-2F6EA4A8606A}" type="sibTrans" cxnId="{B9875E0C-80EC-4CB0-BA00-6DD011812AFB}">
      <dgm:prSet/>
      <dgm:spPr/>
      <dgm:t>
        <a:bodyPr/>
        <a:lstStyle/>
        <a:p>
          <a:endParaRPr lang="en-US"/>
        </a:p>
      </dgm:t>
    </dgm:pt>
    <dgm:pt modelId="{48B496AA-8F9B-4511-A52A-FD20273D64B6}">
      <dgm:prSet/>
      <dgm:spPr/>
      <dgm:t>
        <a:bodyPr/>
        <a:lstStyle/>
        <a:p>
          <a:r>
            <a:rPr lang="en-US" dirty="0"/>
            <a:t>3 </a:t>
          </a:r>
          <a:r>
            <a:rPr lang="en-US" dirty="0" err="1"/>
            <a:t>bài</a:t>
          </a:r>
          <a:r>
            <a:rPr lang="en-US" dirty="0"/>
            <a:t> </a:t>
          </a:r>
          <a:r>
            <a:rPr lang="en-US" dirty="0" err="1"/>
            <a:t>tập</a:t>
          </a:r>
          <a:r>
            <a:rPr lang="en-US" dirty="0"/>
            <a:t> </a:t>
          </a:r>
          <a:r>
            <a:rPr lang="en-US" dirty="0" err="1"/>
            <a:t>nhỏ</a:t>
          </a:r>
          <a:endParaRPr lang="en-US" dirty="0"/>
        </a:p>
      </dgm:t>
    </dgm:pt>
    <dgm:pt modelId="{9441E04F-5F5C-4613-A490-E5EAB77F0FB7}" type="parTrans" cxnId="{22CAD2C7-D0DE-48B4-B70A-40BCB6F12EC6}">
      <dgm:prSet/>
      <dgm:spPr/>
      <dgm:t>
        <a:bodyPr/>
        <a:lstStyle/>
        <a:p>
          <a:endParaRPr lang="en-US"/>
        </a:p>
      </dgm:t>
    </dgm:pt>
    <dgm:pt modelId="{0B1E9F7D-56BE-4345-949D-12C781DC4DA2}" type="sibTrans" cxnId="{22CAD2C7-D0DE-48B4-B70A-40BCB6F12EC6}">
      <dgm:prSet/>
      <dgm:spPr/>
      <dgm:t>
        <a:bodyPr/>
        <a:lstStyle/>
        <a:p>
          <a:endParaRPr lang="en-US"/>
        </a:p>
      </dgm:t>
    </dgm:pt>
    <dgm:pt modelId="{3DDE364E-8722-4BB1-9562-81B58226FBD0}">
      <dgm:prSet/>
      <dgm:spPr/>
      <dgm:t>
        <a:bodyPr/>
        <a:lstStyle/>
        <a:p>
          <a:r>
            <a:rPr lang="en-US" dirty="0" err="1"/>
            <a:t>Chuẩn</a:t>
          </a:r>
          <a:r>
            <a:rPr lang="en-US" dirty="0"/>
            <a:t> </a:t>
          </a:r>
          <a:r>
            <a:rPr lang="en-US" dirty="0" err="1"/>
            <a:t>bị</a:t>
          </a:r>
          <a:r>
            <a:rPr lang="en-US" dirty="0"/>
            <a:t> </a:t>
          </a:r>
          <a:r>
            <a:rPr lang="en-US" dirty="0" err="1"/>
            <a:t>cho</a:t>
          </a:r>
          <a:r>
            <a:rPr lang="en-US" dirty="0"/>
            <a:t> </a:t>
          </a:r>
          <a:r>
            <a:rPr lang="en-US" dirty="0" err="1"/>
            <a:t>ngày</a:t>
          </a:r>
          <a:r>
            <a:rPr lang="en-US" dirty="0"/>
            <a:t> </a:t>
          </a:r>
          <a:r>
            <a:rPr lang="en-US" dirty="0" err="1"/>
            <a:t>mai</a:t>
          </a:r>
          <a:endParaRPr lang="en-US" dirty="0"/>
        </a:p>
      </dgm:t>
    </dgm:pt>
    <dgm:pt modelId="{21ACC311-84E5-4A94-A632-D45CF01AF2B2}" type="parTrans" cxnId="{F45D4A8D-6C44-4620-8B91-F23936D6C951}">
      <dgm:prSet/>
      <dgm:spPr/>
      <dgm:t>
        <a:bodyPr/>
        <a:lstStyle/>
        <a:p>
          <a:endParaRPr lang="en-US"/>
        </a:p>
      </dgm:t>
    </dgm:pt>
    <dgm:pt modelId="{00137C3B-B85F-460B-888C-FF20BE04827A}" type="sibTrans" cxnId="{F45D4A8D-6C44-4620-8B91-F23936D6C951}">
      <dgm:prSet/>
      <dgm:spPr/>
      <dgm:t>
        <a:bodyPr/>
        <a:lstStyle/>
        <a:p>
          <a:endParaRPr lang="en-US"/>
        </a:p>
      </dgm:t>
    </dgm:pt>
    <dgm:pt modelId="{4131A4D1-8E73-4531-AD1C-960A0312010E}" type="pres">
      <dgm:prSet presAssocID="{DD99EAE2-EA46-4A57-BF76-4632C7A3EDB1}" presName="Name0" presStyleCnt="0">
        <dgm:presLayoutVars>
          <dgm:dir/>
          <dgm:resizeHandles val="exact"/>
        </dgm:presLayoutVars>
      </dgm:prSet>
      <dgm:spPr/>
    </dgm:pt>
    <dgm:pt modelId="{488A0F6F-2A93-4497-A49B-8E4CAAC64489}" type="pres">
      <dgm:prSet presAssocID="{EB157A00-D856-4932-AD73-AA88F0360055}" presName="node" presStyleLbl="node1" presStyleIdx="0" presStyleCnt="8">
        <dgm:presLayoutVars>
          <dgm:bulletEnabled val="1"/>
        </dgm:presLayoutVars>
      </dgm:prSet>
      <dgm:spPr/>
    </dgm:pt>
    <dgm:pt modelId="{96B9EFB6-40CF-4BB7-9FD5-B5B865E967F2}" type="pres">
      <dgm:prSet presAssocID="{DA3576E4-7446-4191-993D-19E6E3DC5E43}" presName="sibTrans" presStyleLbl="sibTrans1D1" presStyleIdx="0" presStyleCnt="7"/>
      <dgm:spPr/>
    </dgm:pt>
    <dgm:pt modelId="{A4626DD8-5E5B-4DF1-8077-1C8218DD5FB5}" type="pres">
      <dgm:prSet presAssocID="{DA3576E4-7446-4191-993D-19E6E3DC5E43}" presName="connectorText" presStyleLbl="sibTrans1D1" presStyleIdx="0" presStyleCnt="7"/>
      <dgm:spPr/>
    </dgm:pt>
    <dgm:pt modelId="{5FB945A3-C608-4668-BC63-98D94856FC3A}" type="pres">
      <dgm:prSet presAssocID="{8B681D7B-6A5A-41AA-B2C9-8C92F8D9FEFE}" presName="node" presStyleLbl="node1" presStyleIdx="1" presStyleCnt="8">
        <dgm:presLayoutVars>
          <dgm:bulletEnabled val="1"/>
        </dgm:presLayoutVars>
      </dgm:prSet>
      <dgm:spPr/>
    </dgm:pt>
    <dgm:pt modelId="{0598171A-6F9F-402B-A711-39933C4523D7}" type="pres">
      <dgm:prSet presAssocID="{740B9261-EF32-48A8-B638-2FABA47B9932}" presName="sibTrans" presStyleLbl="sibTrans1D1" presStyleIdx="1" presStyleCnt="7"/>
      <dgm:spPr/>
    </dgm:pt>
    <dgm:pt modelId="{25BC4197-F24A-44F8-A234-ADB1F4366E54}" type="pres">
      <dgm:prSet presAssocID="{740B9261-EF32-48A8-B638-2FABA47B9932}" presName="connectorText" presStyleLbl="sibTrans1D1" presStyleIdx="1" presStyleCnt="7"/>
      <dgm:spPr/>
    </dgm:pt>
    <dgm:pt modelId="{D6C9F153-01B2-4794-9754-07CC910F9FC3}" type="pres">
      <dgm:prSet presAssocID="{3358D343-FE71-41E3-AB4B-702D64ED7D2F}" presName="node" presStyleLbl="node1" presStyleIdx="2" presStyleCnt="8">
        <dgm:presLayoutVars>
          <dgm:bulletEnabled val="1"/>
        </dgm:presLayoutVars>
      </dgm:prSet>
      <dgm:spPr/>
    </dgm:pt>
    <dgm:pt modelId="{56FE6E78-6165-4CC3-8FF4-1A16FBC32AB5}" type="pres">
      <dgm:prSet presAssocID="{1FDCF537-2566-4C96-B554-040416F0BFB1}" presName="sibTrans" presStyleLbl="sibTrans1D1" presStyleIdx="2" presStyleCnt="7"/>
      <dgm:spPr/>
    </dgm:pt>
    <dgm:pt modelId="{CE3C6AE7-334B-4386-ABA4-A4C90349DF42}" type="pres">
      <dgm:prSet presAssocID="{1FDCF537-2566-4C96-B554-040416F0BFB1}" presName="connectorText" presStyleLbl="sibTrans1D1" presStyleIdx="2" presStyleCnt="7"/>
      <dgm:spPr/>
    </dgm:pt>
    <dgm:pt modelId="{1054089A-290A-456B-9286-A9DC693D57C1}" type="pres">
      <dgm:prSet presAssocID="{1EFDA5B4-32D9-4CD4-9808-3126C8A385D1}" presName="node" presStyleLbl="node1" presStyleIdx="3" presStyleCnt="8">
        <dgm:presLayoutVars>
          <dgm:bulletEnabled val="1"/>
        </dgm:presLayoutVars>
      </dgm:prSet>
      <dgm:spPr/>
    </dgm:pt>
    <dgm:pt modelId="{805DE6CF-F2A8-4C52-88A8-5EA22E466E86}" type="pres">
      <dgm:prSet presAssocID="{7FE009B8-3B9B-4290-B15C-2377EC853977}" presName="sibTrans" presStyleLbl="sibTrans1D1" presStyleIdx="3" presStyleCnt="7"/>
      <dgm:spPr/>
    </dgm:pt>
    <dgm:pt modelId="{08C4884F-6065-44AD-89EC-C7FCDB7C500B}" type="pres">
      <dgm:prSet presAssocID="{7FE009B8-3B9B-4290-B15C-2377EC853977}" presName="connectorText" presStyleLbl="sibTrans1D1" presStyleIdx="3" presStyleCnt="7"/>
      <dgm:spPr/>
    </dgm:pt>
    <dgm:pt modelId="{E1E3C379-7982-4C68-B11F-F16734D5AE87}" type="pres">
      <dgm:prSet presAssocID="{FFE059A6-3EE8-4008-B2FB-0BE453FE53FD}" presName="node" presStyleLbl="node1" presStyleIdx="4" presStyleCnt="8">
        <dgm:presLayoutVars>
          <dgm:bulletEnabled val="1"/>
        </dgm:presLayoutVars>
      </dgm:prSet>
      <dgm:spPr/>
    </dgm:pt>
    <dgm:pt modelId="{4317D71C-0761-4B83-9057-6E1220B673CE}" type="pres">
      <dgm:prSet presAssocID="{460B5328-65D0-4BF9-9053-5A5EC023EF75}" presName="sibTrans" presStyleLbl="sibTrans1D1" presStyleIdx="4" presStyleCnt="7"/>
      <dgm:spPr/>
    </dgm:pt>
    <dgm:pt modelId="{BE2AF6F6-FA23-4386-973C-F5B9D8C19A9B}" type="pres">
      <dgm:prSet presAssocID="{460B5328-65D0-4BF9-9053-5A5EC023EF75}" presName="connectorText" presStyleLbl="sibTrans1D1" presStyleIdx="4" presStyleCnt="7"/>
      <dgm:spPr/>
    </dgm:pt>
    <dgm:pt modelId="{7682666F-649D-4C71-B217-D295A2010B04}" type="pres">
      <dgm:prSet presAssocID="{4CF7C0C9-0CF6-4EF4-A2A9-B22FBBE4B3F0}" presName="node" presStyleLbl="node1" presStyleIdx="5" presStyleCnt="8">
        <dgm:presLayoutVars>
          <dgm:bulletEnabled val="1"/>
        </dgm:presLayoutVars>
      </dgm:prSet>
      <dgm:spPr/>
    </dgm:pt>
    <dgm:pt modelId="{D5957709-FAF4-4B0D-A47A-CF1713E33662}" type="pres">
      <dgm:prSet presAssocID="{CC86ACA4-75DA-4F52-900C-2F6EA4A8606A}" presName="sibTrans" presStyleLbl="sibTrans1D1" presStyleIdx="5" presStyleCnt="7"/>
      <dgm:spPr/>
    </dgm:pt>
    <dgm:pt modelId="{BC76CF19-6804-4C4B-BBC5-1F1E9C3C6262}" type="pres">
      <dgm:prSet presAssocID="{CC86ACA4-75DA-4F52-900C-2F6EA4A8606A}" presName="connectorText" presStyleLbl="sibTrans1D1" presStyleIdx="5" presStyleCnt="7"/>
      <dgm:spPr/>
    </dgm:pt>
    <dgm:pt modelId="{3140A494-F22C-4E1B-B63F-6E2E6C2EA7F6}" type="pres">
      <dgm:prSet presAssocID="{48B496AA-8F9B-4511-A52A-FD20273D64B6}" presName="node" presStyleLbl="node1" presStyleIdx="6" presStyleCnt="8">
        <dgm:presLayoutVars>
          <dgm:bulletEnabled val="1"/>
        </dgm:presLayoutVars>
      </dgm:prSet>
      <dgm:spPr/>
    </dgm:pt>
    <dgm:pt modelId="{6E154F8C-85F7-4677-AE48-73C107684803}" type="pres">
      <dgm:prSet presAssocID="{0B1E9F7D-56BE-4345-949D-12C781DC4DA2}" presName="sibTrans" presStyleLbl="sibTrans1D1" presStyleIdx="6" presStyleCnt="7"/>
      <dgm:spPr/>
    </dgm:pt>
    <dgm:pt modelId="{54194D6C-26F6-4046-BE4D-F20A3074C568}" type="pres">
      <dgm:prSet presAssocID="{0B1E9F7D-56BE-4345-949D-12C781DC4DA2}" presName="connectorText" presStyleLbl="sibTrans1D1" presStyleIdx="6" presStyleCnt="7"/>
      <dgm:spPr/>
    </dgm:pt>
    <dgm:pt modelId="{8B1D0648-5F96-4D33-B927-E87BE6E368B7}" type="pres">
      <dgm:prSet presAssocID="{3DDE364E-8722-4BB1-9562-81B58226FBD0}" presName="node" presStyleLbl="node1" presStyleIdx="7" presStyleCnt="8">
        <dgm:presLayoutVars>
          <dgm:bulletEnabled val="1"/>
        </dgm:presLayoutVars>
      </dgm:prSet>
      <dgm:spPr/>
    </dgm:pt>
  </dgm:ptLst>
  <dgm:cxnLst>
    <dgm:cxn modelId="{0DE8D304-83D6-41B2-B372-9A32728D30AC}" srcId="{DD99EAE2-EA46-4A57-BF76-4632C7A3EDB1}" destId="{1EFDA5B4-32D9-4CD4-9808-3126C8A385D1}" srcOrd="3" destOrd="0" parTransId="{F33B614C-147A-44FC-B6D6-B59DAAFE7557}" sibTransId="{7FE009B8-3B9B-4290-B15C-2377EC853977}"/>
    <dgm:cxn modelId="{00E75305-A780-4B80-8384-7D986249BBED}" srcId="{DD99EAE2-EA46-4A57-BF76-4632C7A3EDB1}" destId="{8B681D7B-6A5A-41AA-B2C9-8C92F8D9FEFE}" srcOrd="1" destOrd="0" parTransId="{69C9BD3B-556E-4039-9F9E-7A4717D0FD96}" sibTransId="{740B9261-EF32-48A8-B638-2FABA47B9932}"/>
    <dgm:cxn modelId="{6BDD6406-358A-442C-A4EB-355C060193B8}" type="presOf" srcId="{1FDCF537-2566-4C96-B554-040416F0BFB1}" destId="{56FE6E78-6165-4CC3-8FF4-1A16FBC32AB5}" srcOrd="0" destOrd="0" presId="urn:microsoft.com/office/officeart/2016/7/layout/RepeatingBendingProcessNew"/>
    <dgm:cxn modelId="{B9875E0C-80EC-4CB0-BA00-6DD011812AFB}" srcId="{DD99EAE2-EA46-4A57-BF76-4632C7A3EDB1}" destId="{4CF7C0C9-0CF6-4EF4-A2A9-B22FBBE4B3F0}" srcOrd="5" destOrd="0" parTransId="{7315E9BF-8D2E-4081-901A-44D6803878B6}" sibTransId="{CC86ACA4-75DA-4F52-900C-2F6EA4A8606A}"/>
    <dgm:cxn modelId="{52526A0C-25AF-4D04-9E82-B45A14BFE298}" type="presOf" srcId="{0B1E9F7D-56BE-4345-949D-12C781DC4DA2}" destId="{6E154F8C-85F7-4677-AE48-73C107684803}" srcOrd="0" destOrd="0" presId="urn:microsoft.com/office/officeart/2016/7/layout/RepeatingBendingProcessNew"/>
    <dgm:cxn modelId="{DA42E220-452B-4BEF-96C6-A008B58B91DD}" type="presOf" srcId="{3DDE364E-8722-4BB1-9562-81B58226FBD0}" destId="{8B1D0648-5F96-4D33-B927-E87BE6E368B7}" srcOrd="0" destOrd="0" presId="urn:microsoft.com/office/officeart/2016/7/layout/RepeatingBendingProcessNew"/>
    <dgm:cxn modelId="{E15B9B21-4347-4362-84CB-2F356040D03C}" type="presOf" srcId="{460B5328-65D0-4BF9-9053-5A5EC023EF75}" destId="{BE2AF6F6-FA23-4386-973C-F5B9D8C19A9B}" srcOrd="1" destOrd="0" presId="urn:microsoft.com/office/officeart/2016/7/layout/RepeatingBendingProcessNew"/>
    <dgm:cxn modelId="{18490F33-0BF1-4D0F-A0CD-E7B20723220B}" type="presOf" srcId="{3358D343-FE71-41E3-AB4B-702D64ED7D2F}" destId="{D6C9F153-01B2-4794-9754-07CC910F9FC3}" srcOrd="0" destOrd="0" presId="urn:microsoft.com/office/officeart/2016/7/layout/RepeatingBendingProcessNew"/>
    <dgm:cxn modelId="{B225D033-B113-48B4-ACB4-1573F5693A37}" srcId="{DD99EAE2-EA46-4A57-BF76-4632C7A3EDB1}" destId="{FFE059A6-3EE8-4008-B2FB-0BE453FE53FD}" srcOrd="4" destOrd="0" parTransId="{AABC3306-25D2-4122-B5F5-2E5D741335A7}" sibTransId="{460B5328-65D0-4BF9-9053-5A5EC023EF75}"/>
    <dgm:cxn modelId="{8F56503D-0053-422D-98D4-B1A1FEFA512A}" type="presOf" srcId="{48B496AA-8F9B-4511-A52A-FD20273D64B6}" destId="{3140A494-F22C-4E1B-B63F-6E2E6C2EA7F6}" srcOrd="0" destOrd="0" presId="urn:microsoft.com/office/officeart/2016/7/layout/RepeatingBendingProcessNew"/>
    <dgm:cxn modelId="{E404FD63-5C82-4AAA-829E-138094F7AE62}" type="presOf" srcId="{4CF7C0C9-0CF6-4EF4-A2A9-B22FBBE4B3F0}" destId="{7682666F-649D-4C71-B217-D295A2010B04}" srcOrd="0" destOrd="0" presId="urn:microsoft.com/office/officeart/2016/7/layout/RepeatingBendingProcessNew"/>
    <dgm:cxn modelId="{79358348-B566-49A2-BD63-04AFA54072EA}" srcId="{DD99EAE2-EA46-4A57-BF76-4632C7A3EDB1}" destId="{3358D343-FE71-41E3-AB4B-702D64ED7D2F}" srcOrd="2" destOrd="0" parTransId="{1E7DBAC5-514C-437F-A71C-89B9027DB5F2}" sibTransId="{1FDCF537-2566-4C96-B554-040416F0BFB1}"/>
    <dgm:cxn modelId="{40E7A448-0C6E-4B3B-985B-99BBD302661B}" type="presOf" srcId="{DA3576E4-7446-4191-993D-19E6E3DC5E43}" destId="{A4626DD8-5E5B-4DF1-8077-1C8218DD5FB5}" srcOrd="1" destOrd="0" presId="urn:microsoft.com/office/officeart/2016/7/layout/RepeatingBendingProcessNew"/>
    <dgm:cxn modelId="{FA47C968-909F-43A6-AC69-4F091B002B10}" type="presOf" srcId="{DD99EAE2-EA46-4A57-BF76-4632C7A3EDB1}" destId="{4131A4D1-8E73-4531-AD1C-960A0312010E}" srcOrd="0" destOrd="0" presId="urn:microsoft.com/office/officeart/2016/7/layout/RepeatingBendingProcessNew"/>
    <dgm:cxn modelId="{CDB87D6A-C227-4EEA-8461-8AD6FEA6089A}" type="presOf" srcId="{1EFDA5B4-32D9-4CD4-9808-3126C8A385D1}" destId="{1054089A-290A-456B-9286-A9DC693D57C1}" srcOrd="0" destOrd="0" presId="urn:microsoft.com/office/officeart/2016/7/layout/RepeatingBendingProcessNew"/>
    <dgm:cxn modelId="{895B0050-2C86-415D-B925-1F0F1D413932}" type="presOf" srcId="{DA3576E4-7446-4191-993D-19E6E3DC5E43}" destId="{96B9EFB6-40CF-4BB7-9FD5-B5B865E967F2}" srcOrd="0" destOrd="0" presId="urn:microsoft.com/office/officeart/2016/7/layout/RepeatingBendingProcessNew"/>
    <dgm:cxn modelId="{FF8AB352-FD6C-43E5-8505-622B3CBC1455}" type="presOf" srcId="{1FDCF537-2566-4C96-B554-040416F0BFB1}" destId="{CE3C6AE7-334B-4386-ABA4-A4C90349DF42}" srcOrd="1" destOrd="0" presId="urn:microsoft.com/office/officeart/2016/7/layout/RepeatingBendingProcessNew"/>
    <dgm:cxn modelId="{2FD92876-F504-4033-91F2-726EF362AD92}" type="presOf" srcId="{740B9261-EF32-48A8-B638-2FABA47B9932}" destId="{0598171A-6F9F-402B-A711-39933C4523D7}" srcOrd="0" destOrd="0" presId="urn:microsoft.com/office/officeart/2016/7/layout/RepeatingBendingProcessNew"/>
    <dgm:cxn modelId="{93542177-F120-41CA-BD95-ECD8BD931B3B}" type="presOf" srcId="{7FE009B8-3B9B-4290-B15C-2377EC853977}" destId="{805DE6CF-F2A8-4C52-88A8-5EA22E466E86}" srcOrd="0" destOrd="0" presId="urn:microsoft.com/office/officeart/2016/7/layout/RepeatingBendingProcessNew"/>
    <dgm:cxn modelId="{E111BE7E-54A6-4726-86B1-BD7696150B58}" type="presOf" srcId="{CC86ACA4-75DA-4F52-900C-2F6EA4A8606A}" destId="{D5957709-FAF4-4B0D-A47A-CF1713E33662}" srcOrd="0" destOrd="0" presId="urn:microsoft.com/office/officeart/2016/7/layout/RepeatingBendingProcessNew"/>
    <dgm:cxn modelId="{45347384-6A01-419B-AA16-03C89D06FC0F}" type="presOf" srcId="{EB157A00-D856-4932-AD73-AA88F0360055}" destId="{488A0F6F-2A93-4497-A49B-8E4CAAC64489}" srcOrd="0" destOrd="0" presId="urn:microsoft.com/office/officeart/2016/7/layout/RepeatingBendingProcessNew"/>
    <dgm:cxn modelId="{F45D4A8D-6C44-4620-8B91-F23936D6C951}" srcId="{DD99EAE2-EA46-4A57-BF76-4632C7A3EDB1}" destId="{3DDE364E-8722-4BB1-9562-81B58226FBD0}" srcOrd="7" destOrd="0" parTransId="{21ACC311-84E5-4A94-A632-D45CF01AF2B2}" sibTransId="{00137C3B-B85F-460B-888C-FF20BE04827A}"/>
    <dgm:cxn modelId="{F5C913A6-078B-4637-84EB-7474DEDB9E27}" type="presOf" srcId="{8B681D7B-6A5A-41AA-B2C9-8C92F8D9FEFE}" destId="{5FB945A3-C608-4668-BC63-98D94856FC3A}" srcOrd="0" destOrd="0" presId="urn:microsoft.com/office/officeart/2016/7/layout/RepeatingBendingProcessNew"/>
    <dgm:cxn modelId="{E076E9AC-B59C-47F9-A04C-9990FE090820}" type="presOf" srcId="{FFE059A6-3EE8-4008-B2FB-0BE453FE53FD}" destId="{E1E3C379-7982-4C68-B11F-F16734D5AE87}" srcOrd="0" destOrd="0" presId="urn:microsoft.com/office/officeart/2016/7/layout/RepeatingBendingProcessNew"/>
    <dgm:cxn modelId="{B59E3EB4-49A2-4451-8D09-7E79CEA8784B}" type="presOf" srcId="{740B9261-EF32-48A8-B638-2FABA47B9932}" destId="{25BC4197-F24A-44F8-A234-ADB1F4366E54}" srcOrd="1" destOrd="0" presId="urn:microsoft.com/office/officeart/2016/7/layout/RepeatingBendingProcessNew"/>
    <dgm:cxn modelId="{88F5BBBB-0C6C-4565-B67B-3A8FE7F74297}" srcId="{DD99EAE2-EA46-4A57-BF76-4632C7A3EDB1}" destId="{EB157A00-D856-4932-AD73-AA88F0360055}" srcOrd="0" destOrd="0" parTransId="{BBA66013-2F19-4250-91E1-458894F2ED72}" sibTransId="{DA3576E4-7446-4191-993D-19E6E3DC5E43}"/>
    <dgm:cxn modelId="{22CAD2C7-D0DE-48B4-B70A-40BCB6F12EC6}" srcId="{DD99EAE2-EA46-4A57-BF76-4632C7A3EDB1}" destId="{48B496AA-8F9B-4511-A52A-FD20273D64B6}" srcOrd="6" destOrd="0" parTransId="{9441E04F-5F5C-4613-A490-E5EAB77F0FB7}" sibTransId="{0B1E9F7D-56BE-4345-949D-12C781DC4DA2}"/>
    <dgm:cxn modelId="{A2D4D2CA-084D-4701-834A-C10058060ED2}" type="presOf" srcId="{CC86ACA4-75DA-4F52-900C-2F6EA4A8606A}" destId="{BC76CF19-6804-4C4B-BBC5-1F1E9C3C6262}" srcOrd="1" destOrd="0" presId="urn:microsoft.com/office/officeart/2016/7/layout/RepeatingBendingProcessNew"/>
    <dgm:cxn modelId="{8CC52FCB-0D3B-438A-8B2F-F5E925BCFF64}" type="presOf" srcId="{0B1E9F7D-56BE-4345-949D-12C781DC4DA2}" destId="{54194D6C-26F6-4046-BE4D-F20A3074C568}" srcOrd="1" destOrd="0" presId="urn:microsoft.com/office/officeart/2016/7/layout/RepeatingBendingProcessNew"/>
    <dgm:cxn modelId="{A9F593D0-5D23-492A-98C9-F8BA20B108DF}" type="presOf" srcId="{7FE009B8-3B9B-4290-B15C-2377EC853977}" destId="{08C4884F-6065-44AD-89EC-C7FCDB7C500B}" srcOrd="1" destOrd="0" presId="urn:microsoft.com/office/officeart/2016/7/layout/RepeatingBendingProcessNew"/>
    <dgm:cxn modelId="{D6A5DEDF-EDC2-4CB0-B257-4F65A278A6DB}" type="presOf" srcId="{460B5328-65D0-4BF9-9053-5A5EC023EF75}" destId="{4317D71C-0761-4B83-9057-6E1220B673CE}" srcOrd="0" destOrd="0" presId="urn:microsoft.com/office/officeart/2016/7/layout/RepeatingBendingProcessNew"/>
    <dgm:cxn modelId="{080D3B45-7341-49A2-A192-6AB3E34D805B}" type="presParOf" srcId="{4131A4D1-8E73-4531-AD1C-960A0312010E}" destId="{488A0F6F-2A93-4497-A49B-8E4CAAC64489}" srcOrd="0" destOrd="0" presId="urn:microsoft.com/office/officeart/2016/7/layout/RepeatingBendingProcessNew"/>
    <dgm:cxn modelId="{5F562961-C111-43C5-832F-3273E13ED08D}" type="presParOf" srcId="{4131A4D1-8E73-4531-AD1C-960A0312010E}" destId="{96B9EFB6-40CF-4BB7-9FD5-B5B865E967F2}" srcOrd="1" destOrd="0" presId="urn:microsoft.com/office/officeart/2016/7/layout/RepeatingBendingProcessNew"/>
    <dgm:cxn modelId="{CED12CFE-12A2-4E61-8F67-BDF967895A2D}" type="presParOf" srcId="{96B9EFB6-40CF-4BB7-9FD5-B5B865E967F2}" destId="{A4626DD8-5E5B-4DF1-8077-1C8218DD5FB5}" srcOrd="0" destOrd="0" presId="urn:microsoft.com/office/officeart/2016/7/layout/RepeatingBendingProcessNew"/>
    <dgm:cxn modelId="{DC4B42CC-2E64-4D3A-A17C-846EE72E72D8}" type="presParOf" srcId="{4131A4D1-8E73-4531-AD1C-960A0312010E}" destId="{5FB945A3-C608-4668-BC63-98D94856FC3A}" srcOrd="2" destOrd="0" presId="urn:microsoft.com/office/officeart/2016/7/layout/RepeatingBendingProcessNew"/>
    <dgm:cxn modelId="{B19C804F-F6C3-43C7-9D0F-16EFB05BECB2}" type="presParOf" srcId="{4131A4D1-8E73-4531-AD1C-960A0312010E}" destId="{0598171A-6F9F-402B-A711-39933C4523D7}" srcOrd="3" destOrd="0" presId="urn:microsoft.com/office/officeart/2016/7/layout/RepeatingBendingProcessNew"/>
    <dgm:cxn modelId="{074E2FF8-9A06-4EE5-BDF3-0D6268C66798}" type="presParOf" srcId="{0598171A-6F9F-402B-A711-39933C4523D7}" destId="{25BC4197-F24A-44F8-A234-ADB1F4366E54}" srcOrd="0" destOrd="0" presId="urn:microsoft.com/office/officeart/2016/7/layout/RepeatingBendingProcessNew"/>
    <dgm:cxn modelId="{15015349-3E66-48D6-A341-198FA3FD1C42}" type="presParOf" srcId="{4131A4D1-8E73-4531-AD1C-960A0312010E}" destId="{D6C9F153-01B2-4794-9754-07CC910F9FC3}" srcOrd="4" destOrd="0" presId="urn:microsoft.com/office/officeart/2016/7/layout/RepeatingBendingProcessNew"/>
    <dgm:cxn modelId="{A4B9C3DA-3909-47BD-B904-0F245E579783}" type="presParOf" srcId="{4131A4D1-8E73-4531-AD1C-960A0312010E}" destId="{56FE6E78-6165-4CC3-8FF4-1A16FBC32AB5}" srcOrd="5" destOrd="0" presId="urn:microsoft.com/office/officeart/2016/7/layout/RepeatingBendingProcessNew"/>
    <dgm:cxn modelId="{88E647CA-C0FE-4377-8346-E4EE0DE9AF00}" type="presParOf" srcId="{56FE6E78-6165-4CC3-8FF4-1A16FBC32AB5}" destId="{CE3C6AE7-334B-4386-ABA4-A4C90349DF42}" srcOrd="0" destOrd="0" presId="urn:microsoft.com/office/officeart/2016/7/layout/RepeatingBendingProcessNew"/>
    <dgm:cxn modelId="{62DF9D51-8767-4969-9A4C-3F982B8EFD98}" type="presParOf" srcId="{4131A4D1-8E73-4531-AD1C-960A0312010E}" destId="{1054089A-290A-456B-9286-A9DC693D57C1}" srcOrd="6" destOrd="0" presId="urn:microsoft.com/office/officeart/2016/7/layout/RepeatingBendingProcessNew"/>
    <dgm:cxn modelId="{BAC4AA78-AE01-4E47-9011-61B430919474}" type="presParOf" srcId="{4131A4D1-8E73-4531-AD1C-960A0312010E}" destId="{805DE6CF-F2A8-4C52-88A8-5EA22E466E86}" srcOrd="7" destOrd="0" presId="urn:microsoft.com/office/officeart/2016/7/layout/RepeatingBendingProcessNew"/>
    <dgm:cxn modelId="{9F70D145-EF19-4255-9774-76B57BFD3FCB}" type="presParOf" srcId="{805DE6CF-F2A8-4C52-88A8-5EA22E466E86}" destId="{08C4884F-6065-44AD-89EC-C7FCDB7C500B}" srcOrd="0" destOrd="0" presId="urn:microsoft.com/office/officeart/2016/7/layout/RepeatingBendingProcessNew"/>
    <dgm:cxn modelId="{590C2EED-DED0-42E1-BD6F-95E7FC397F0C}" type="presParOf" srcId="{4131A4D1-8E73-4531-AD1C-960A0312010E}" destId="{E1E3C379-7982-4C68-B11F-F16734D5AE87}" srcOrd="8" destOrd="0" presId="urn:microsoft.com/office/officeart/2016/7/layout/RepeatingBendingProcessNew"/>
    <dgm:cxn modelId="{6CDE618A-6394-4AFD-9653-DB0262BF246D}" type="presParOf" srcId="{4131A4D1-8E73-4531-AD1C-960A0312010E}" destId="{4317D71C-0761-4B83-9057-6E1220B673CE}" srcOrd="9" destOrd="0" presId="urn:microsoft.com/office/officeart/2016/7/layout/RepeatingBendingProcessNew"/>
    <dgm:cxn modelId="{3D959FCB-3D9B-402E-B173-4E0A8DACF8AE}" type="presParOf" srcId="{4317D71C-0761-4B83-9057-6E1220B673CE}" destId="{BE2AF6F6-FA23-4386-973C-F5B9D8C19A9B}" srcOrd="0" destOrd="0" presId="urn:microsoft.com/office/officeart/2016/7/layout/RepeatingBendingProcessNew"/>
    <dgm:cxn modelId="{3957A1ED-84D4-44E3-B559-66DB2964D5F5}" type="presParOf" srcId="{4131A4D1-8E73-4531-AD1C-960A0312010E}" destId="{7682666F-649D-4C71-B217-D295A2010B04}" srcOrd="10" destOrd="0" presId="urn:microsoft.com/office/officeart/2016/7/layout/RepeatingBendingProcessNew"/>
    <dgm:cxn modelId="{ED92CCC7-E6EB-43EC-AFF1-1FA2B837F0F6}" type="presParOf" srcId="{4131A4D1-8E73-4531-AD1C-960A0312010E}" destId="{D5957709-FAF4-4B0D-A47A-CF1713E33662}" srcOrd="11" destOrd="0" presId="urn:microsoft.com/office/officeart/2016/7/layout/RepeatingBendingProcessNew"/>
    <dgm:cxn modelId="{99575406-80FA-47C4-AA76-00D98AEE1140}" type="presParOf" srcId="{D5957709-FAF4-4B0D-A47A-CF1713E33662}" destId="{BC76CF19-6804-4C4B-BBC5-1F1E9C3C6262}" srcOrd="0" destOrd="0" presId="urn:microsoft.com/office/officeart/2016/7/layout/RepeatingBendingProcessNew"/>
    <dgm:cxn modelId="{CE66797D-DFD3-4F70-BC8C-CF6AD35EFF12}" type="presParOf" srcId="{4131A4D1-8E73-4531-AD1C-960A0312010E}" destId="{3140A494-F22C-4E1B-B63F-6E2E6C2EA7F6}" srcOrd="12" destOrd="0" presId="urn:microsoft.com/office/officeart/2016/7/layout/RepeatingBendingProcessNew"/>
    <dgm:cxn modelId="{D53EC7C4-6362-4629-8909-1AA9A1987477}" type="presParOf" srcId="{4131A4D1-8E73-4531-AD1C-960A0312010E}" destId="{6E154F8C-85F7-4677-AE48-73C107684803}" srcOrd="13" destOrd="0" presId="urn:microsoft.com/office/officeart/2016/7/layout/RepeatingBendingProcessNew"/>
    <dgm:cxn modelId="{64BB4420-DD92-4435-833F-9B4DE418D107}" type="presParOf" srcId="{6E154F8C-85F7-4677-AE48-73C107684803}" destId="{54194D6C-26F6-4046-BE4D-F20A3074C568}" srcOrd="0" destOrd="0" presId="urn:microsoft.com/office/officeart/2016/7/layout/RepeatingBendingProcessNew"/>
    <dgm:cxn modelId="{0A889B72-8F15-4617-A973-65D19A176787}" type="presParOf" srcId="{4131A4D1-8E73-4531-AD1C-960A0312010E}" destId="{8B1D0648-5F96-4D33-B927-E87BE6E368B7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2A1E1-0BA7-4268-BE16-B5D366C82CFA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2D2AE-3A66-41BA-AC2C-5B929CBA7B2A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Ngày</a:t>
          </a:r>
          <a:r>
            <a:rPr lang="en-US" sz="2600" kern="1200" dirty="0"/>
            <a:t> 1: Python Fundamentals</a:t>
          </a:r>
        </a:p>
      </dsp:txBody>
      <dsp:txXfrm>
        <a:off x="283960" y="1066136"/>
        <a:ext cx="2107770" cy="1308711"/>
      </dsp:txXfrm>
    </dsp:sp>
    <dsp:sp modelId="{64C61A30-746E-4892-8CE4-E044909161D0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59864F-3369-4E72-9279-65D3F26F05FF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Instructor: Nguyễn Mạnh Duy</a:t>
          </a:r>
        </a:p>
      </dsp:txBody>
      <dsp:txXfrm>
        <a:off x="2959652" y="1066136"/>
        <a:ext cx="2107770" cy="1308711"/>
      </dsp:txXfrm>
    </dsp:sp>
    <dsp:sp modelId="{648E8500-64CA-4288-BC2D-A20330449C94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3AAA3-E8B3-4B03-8229-9DBE2A7BD261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Course Duration: 8 weeks</a:t>
          </a:r>
        </a:p>
      </dsp:txBody>
      <dsp:txXfrm>
        <a:off x="5635343" y="1066136"/>
        <a:ext cx="2107770" cy="1308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9EFB6-40CF-4BB7-9FD5-B5B865E967F2}">
      <dsp:nvSpPr>
        <dsp:cNvPr id="0" name=""/>
        <dsp:cNvSpPr/>
      </dsp:nvSpPr>
      <dsp:spPr>
        <a:xfrm>
          <a:off x="2179745" y="491428"/>
          <a:ext cx="379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47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9232" y="535097"/>
        <a:ext cx="20503" cy="4100"/>
      </dsp:txXfrm>
    </dsp:sp>
    <dsp:sp modelId="{488A0F6F-2A93-4497-A49B-8E4CAAC64489}">
      <dsp:nvSpPr>
        <dsp:cNvPr id="0" name=""/>
        <dsp:cNvSpPr/>
      </dsp:nvSpPr>
      <dsp:spPr>
        <a:xfrm>
          <a:off x="398599" y="2264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Setup </a:t>
          </a:r>
          <a:r>
            <a:rPr lang="en-US" sz="1900" kern="1200" dirty="0" err="1"/>
            <a:t>môi</a:t>
          </a:r>
          <a:r>
            <a:rPr lang="en-US" sz="1900" kern="1200" dirty="0"/>
            <a:t> </a:t>
          </a:r>
          <a:r>
            <a:rPr lang="en-US" sz="1900" kern="1200" dirty="0" err="1"/>
            <a:t>trường</a:t>
          </a:r>
          <a:r>
            <a:rPr lang="en-US" sz="1900" kern="1200" dirty="0"/>
            <a:t> Python</a:t>
          </a:r>
        </a:p>
      </dsp:txBody>
      <dsp:txXfrm>
        <a:off x="398599" y="2264"/>
        <a:ext cx="1782946" cy="1069767"/>
      </dsp:txXfrm>
    </dsp:sp>
    <dsp:sp modelId="{0598171A-6F9F-402B-A711-39933C4523D7}">
      <dsp:nvSpPr>
        <dsp:cNvPr id="0" name=""/>
        <dsp:cNvSpPr/>
      </dsp:nvSpPr>
      <dsp:spPr>
        <a:xfrm>
          <a:off x="1290072" y="1070231"/>
          <a:ext cx="2193023" cy="379477"/>
        </a:xfrm>
        <a:custGeom>
          <a:avLst/>
          <a:gdLst/>
          <a:ahLst/>
          <a:cxnLst/>
          <a:rect l="0" t="0" r="0" b="0"/>
          <a:pathLst>
            <a:path>
              <a:moveTo>
                <a:pt x="2193023" y="0"/>
              </a:moveTo>
              <a:lnTo>
                <a:pt x="2193023" y="206838"/>
              </a:lnTo>
              <a:lnTo>
                <a:pt x="0" y="206838"/>
              </a:lnTo>
              <a:lnTo>
                <a:pt x="0" y="37947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808" y="1257920"/>
        <a:ext cx="111551" cy="4100"/>
      </dsp:txXfrm>
    </dsp:sp>
    <dsp:sp modelId="{5FB945A3-C608-4668-BC63-98D94856FC3A}">
      <dsp:nvSpPr>
        <dsp:cNvPr id="0" name=""/>
        <dsp:cNvSpPr/>
      </dsp:nvSpPr>
      <dsp:spPr>
        <a:xfrm>
          <a:off x="2591622" y="2264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Viết</a:t>
          </a:r>
          <a:r>
            <a:rPr lang="en-US" sz="1900" kern="1200" dirty="0"/>
            <a:t> </a:t>
          </a:r>
          <a:r>
            <a:rPr lang="en-US" sz="1900" kern="1200" dirty="0" err="1"/>
            <a:t>chương</a:t>
          </a:r>
          <a:r>
            <a:rPr lang="en-US" sz="1900" kern="1200" dirty="0"/>
            <a:t> </a:t>
          </a:r>
          <a:r>
            <a:rPr lang="en-US" sz="1900" kern="1200" dirty="0" err="1"/>
            <a:t>trình</a:t>
          </a:r>
          <a:r>
            <a:rPr lang="en-US" sz="1900" kern="1200" dirty="0"/>
            <a:t> </a:t>
          </a:r>
          <a:r>
            <a:rPr lang="en-US" sz="1900" kern="1200" dirty="0" err="1"/>
            <a:t>đầu</a:t>
          </a:r>
          <a:r>
            <a:rPr lang="en-US" sz="1900" kern="1200" dirty="0"/>
            <a:t> </a:t>
          </a:r>
          <a:r>
            <a:rPr lang="en-US" sz="1900" kern="1200" dirty="0" err="1"/>
            <a:t>tiên</a:t>
          </a:r>
          <a:endParaRPr lang="en-US" sz="1900" kern="1200" dirty="0"/>
        </a:p>
      </dsp:txBody>
      <dsp:txXfrm>
        <a:off x="2591622" y="2264"/>
        <a:ext cx="1782946" cy="1069767"/>
      </dsp:txXfrm>
    </dsp:sp>
    <dsp:sp modelId="{56FE6E78-6165-4CC3-8FF4-1A16FBC32AB5}">
      <dsp:nvSpPr>
        <dsp:cNvPr id="0" name=""/>
        <dsp:cNvSpPr/>
      </dsp:nvSpPr>
      <dsp:spPr>
        <a:xfrm>
          <a:off x="2179745" y="1971273"/>
          <a:ext cx="379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47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9232" y="2014942"/>
        <a:ext cx="20503" cy="4100"/>
      </dsp:txXfrm>
    </dsp:sp>
    <dsp:sp modelId="{D6C9F153-01B2-4794-9754-07CC910F9FC3}">
      <dsp:nvSpPr>
        <dsp:cNvPr id="0" name=""/>
        <dsp:cNvSpPr/>
      </dsp:nvSpPr>
      <dsp:spPr>
        <a:xfrm>
          <a:off x="398599" y="1482109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Thực</a:t>
          </a:r>
          <a:r>
            <a:rPr lang="en-US" sz="1900" kern="1200" dirty="0"/>
            <a:t> </a:t>
          </a:r>
          <a:r>
            <a:rPr lang="en-US" sz="1900" kern="1200" dirty="0" err="1"/>
            <a:t>hành</a:t>
          </a:r>
          <a:r>
            <a:rPr lang="en-US" sz="1900" kern="1200" dirty="0"/>
            <a:t> Variables &amp; Data Types</a:t>
          </a:r>
        </a:p>
      </dsp:txBody>
      <dsp:txXfrm>
        <a:off x="398599" y="1482109"/>
        <a:ext cx="1782946" cy="1069767"/>
      </dsp:txXfrm>
    </dsp:sp>
    <dsp:sp modelId="{805DE6CF-F2A8-4C52-88A8-5EA22E466E86}">
      <dsp:nvSpPr>
        <dsp:cNvPr id="0" name=""/>
        <dsp:cNvSpPr/>
      </dsp:nvSpPr>
      <dsp:spPr>
        <a:xfrm>
          <a:off x="1290072" y="2550077"/>
          <a:ext cx="2193023" cy="379477"/>
        </a:xfrm>
        <a:custGeom>
          <a:avLst/>
          <a:gdLst/>
          <a:ahLst/>
          <a:cxnLst/>
          <a:rect l="0" t="0" r="0" b="0"/>
          <a:pathLst>
            <a:path>
              <a:moveTo>
                <a:pt x="2193023" y="0"/>
              </a:moveTo>
              <a:lnTo>
                <a:pt x="2193023" y="206838"/>
              </a:lnTo>
              <a:lnTo>
                <a:pt x="0" y="206838"/>
              </a:lnTo>
              <a:lnTo>
                <a:pt x="0" y="37947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808" y="2737765"/>
        <a:ext cx="111551" cy="4100"/>
      </dsp:txXfrm>
    </dsp:sp>
    <dsp:sp modelId="{1054089A-290A-456B-9286-A9DC693D57C1}">
      <dsp:nvSpPr>
        <dsp:cNvPr id="0" name=""/>
        <dsp:cNvSpPr/>
      </dsp:nvSpPr>
      <dsp:spPr>
        <a:xfrm>
          <a:off x="2591622" y="1482109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Làm</a:t>
          </a:r>
          <a:r>
            <a:rPr lang="en-US" sz="1900" kern="1200" dirty="0"/>
            <a:t> </a:t>
          </a:r>
          <a:r>
            <a:rPr lang="en-US" sz="1900" kern="1200" dirty="0" err="1"/>
            <a:t>bài</a:t>
          </a:r>
          <a:r>
            <a:rPr lang="en-US" sz="1900" kern="1200" dirty="0"/>
            <a:t> </a:t>
          </a:r>
          <a:r>
            <a:rPr lang="en-US" sz="1900" kern="1200" dirty="0" err="1"/>
            <a:t>tập</a:t>
          </a:r>
          <a:r>
            <a:rPr lang="en-US" sz="1900" kern="1200" dirty="0"/>
            <a:t> Input/Output</a:t>
          </a:r>
        </a:p>
      </dsp:txBody>
      <dsp:txXfrm>
        <a:off x="2591622" y="1482109"/>
        <a:ext cx="1782946" cy="1069767"/>
      </dsp:txXfrm>
    </dsp:sp>
    <dsp:sp modelId="{4317D71C-0761-4B83-9057-6E1220B673CE}">
      <dsp:nvSpPr>
        <dsp:cNvPr id="0" name=""/>
        <dsp:cNvSpPr/>
      </dsp:nvSpPr>
      <dsp:spPr>
        <a:xfrm>
          <a:off x="2179745" y="3451118"/>
          <a:ext cx="379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47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9232" y="3494788"/>
        <a:ext cx="20503" cy="4100"/>
      </dsp:txXfrm>
    </dsp:sp>
    <dsp:sp modelId="{E1E3C379-7982-4C68-B11F-F16734D5AE87}">
      <dsp:nvSpPr>
        <dsp:cNvPr id="0" name=""/>
        <dsp:cNvSpPr/>
      </dsp:nvSpPr>
      <dsp:spPr>
        <a:xfrm>
          <a:off x="398599" y="2961954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Debug </a:t>
          </a:r>
          <a:r>
            <a:rPr lang="en-US" sz="1900" kern="1200" dirty="0" err="1"/>
            <a:t>và</a:t>
          </a:r>
          <a:r>
            <a:rPr lang="en-US" sz="1900" kern="1200" dirty="0"/>
            <a:t> troubleshooting</a:t>
          </a:r>
        </a:p>
      </dsp:txBody>
      <dsp:txXfrm>
        <a:off x="398599" y="2961954"/>
        <a:ext cx="1782946" cy="1069767"/>
      </dsp:txXfrm>
    </dsp:sp>
    <dsp:sp modelId="{D5957709-FAF4-4B0D-A47A-CF1713E33662}">
      <dsp:nvSpPr>
        <dsp:cNvPr id="0" name=""/>
        <dsp:cNvSpPr/>
      </dsp:nvSpPr>
      <dsp:spPr>
        <a:xfrm>
          <a:off x="1290072" y="4029922"/>
          <a:ext cx="2193023" cy="379477"/>
        </a:xfrm>
        <a:custGeom>
          <a:avLst/>
          <a:gdLst/>
          <a:ahLst/>
          <a:cxnLst/>
          <a:rect l="0" t="0" r="0" b="0"/>
          <a:pathLst>
            <a:path>
              <a:moveTo>
                <a:pt x="2193023" y="0"/>
              </a:moveTo>
              <a:lnTo>
                <a:pt x="2193023" y="206838"/>
              </a:lnTo>
              <a:lnTo>
                <a:pt x="0" y="206838"/>
              </a:lnTo>
              <a:lnTo>
                <a:pt x="0" y="379477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808" y="4217610"/>
        <a:ext cx="111551" cy="4100"/>
      </dsp:txXfrm>
    </dsp:sp>
    <dsp:sp modelId="{7682666F-649D-4C71-B217-D295A2010B04}">
      <dsp:nvSpPr>
        <dsp:cNvPr id="0" name=""/>
        <dsp:cNvSpPr/>
      </dsp:nvSpPr>
      <dsp:spPr>
        <a:xfrm>
          <a:off x="2591622" y="2961954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</a:t>
          </a:r>
          <a:r>
            <a:rPr lang="en-US" sz="1900" kern="1200" dirty="0" err="1"/>
            <a:t>Bài</a:t>
          </a:r>
          <a:r>
            <a:rPr lang="en-US" sz="1900" kern="1200" dirty="0"/>
            <a:t> </a:t>
          </a:r>
          <a:r>
            <a:rPr lang="en-US" sz="1900" kern="1200" dirty="0" err="1"/>
            <a:t>tập</a:t>
          </a:r>
          <a:r>
            <a:rPr lang="en-US" sz="1900" kern="1200" dirty="0"/>
            <a:t> </a:t>
          </a:r>
          <a:r>
            <a:rPr lang="en-US" sz="1900" kern="1200" dirty="0" err="1"/>
            <a:t>về</a:t>
          </a:r>
          <a:r>
            <a:rPr lang="en-US" sz="1900" kern="1200" dirty="0"/>
            <a:t> </a:t>
          </a:r>
          <a:r>
            <a:rPr lang="en-US" sz="1900" kern="1200" dirty="0" err="1"/>
            <a:t>nhà</a:t>
          </a:r>
          <a:r>
            <a:rPr lang="en-US" sz="1900" kern="1200" dirty="0"/>
            <a:t>:</a:t>
          </a:r>
        </a:p>
      </dsp:txBody>
      <dsp:txXfrm>
        <a:off x="2591622" y="2961954"/>
        <a:ext cx="1782946" cy="1069767"/>
      </dsp:txXfrm>
    </dsp:sp>
    <dsp:sp modelId="{6E154F8C-85F7-4677-AE48-73C107684803}">
      <dsp:nvSpPr>
        <dsp:cNvPr id="0" name=""/>
        <dsp:cNvSpPr/>
      </dsp:nvSpPr>
      <dsp:spPr>
        <a:xfrm>
          <a:off x="2179745" y="4930963"/>
          <a:ext cx="3794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477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9232" y="4974633"/>
        <a:ext cx="20503" cy="4100"/>
      </dsp:txXfrm>
    </dsp:sp>
    <dsp:sp modelId="{3140A494-F22C-4E1B-B63F-6E2E6C2EA7F6}">
      <dsp:nvSpPr>
        <dsp:cNvPr id="0" name=""/>
        <dsp:cNvSpPr/>
      </dsp:nvSpPr>
      <dsp:spPr>
        <a:xfrm>
          <a:off x="398599" y="4441800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 </a:t>
          </a:r>
          <a:r>
            <a:rPr lang="en-US" sz="1900" kern="1200" dirty="0" err="1"/>
            <a:t>bài</a:t>
          </a:r>
          <a:r>
            <a:rPr lang="en-US" sz="1900" kern="1200" dirty="0"/>
            <a:t> </a:t>
          </a:r>
          <a:r>
            <a:rPr lang="en-US" sz="1900" kern="1200" dirty="0" err="1"/>
            <a:t>tập</a:t>
          </a:r>
          <a:r>
            <a:rPr lang="en-US" sz="1900" kern="1200" dirty="0"/>
            <a:t> </a:t>
          </a:r>
          <a:r>
            <a:rPr lang="en-US" sz="1900" kern="1200" dirty="0" err="1"/>
            <a:t>nhỏ</a:t>
          </a:r>
          <a:endParaRPr lang="en-US" sz="1900" kern="1200" dirty="0"/>
        </a:p>
      </dsp:txBody>
      <dsp:txXfrm>
        <a:off x="398599" y="4441800"/>
        <a:ext cx="1782946" cy="1069767"/>
      </dsp:txXfrm>
    </dsp:sp>
    <dsp:sp modelId="{8B1D0648-5F96-4D33-B927-E87BE6E368B7}">
      <dsp:nvSpPr>
        <dsp:cNvPr id="0" name=""/>
        <dsp:cNvSpPr/>
      </dsp:nvSpPr>
      <dsp:spPr>
        <a:xfrm>
          <a:off x="2591622" y="4441800"/>
          <a:ext cx="1782946" cy="10697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366" tIns="91706" rIns="87366" bIns="9170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Chuẩn</a:t>
          </a:r>
          <a:r>
            <a:rPr lang="en-US" sz="1900" kern="1200" dirty="0"/>
            <a:t> </a:t>
          </a:r>
          <a:r>
            <a:rPr lang="en-US" sz="1900" kern="1200" dirty="0" err="1"/>
            <a:t>bị</a:t>
          </a:r>
          <a:r>
            <a:rPr lang="en-US" sz="1900" kern="1200" dirty="0"/>
            <a:t> </a:t>
          </a:r>
          <a:r>
            <a:rPr lang="en-US" sz="1900" kern="1200" dirty="0" err="1"/>
            <a:t>cho</a:t>
          </a:r>
          <a:r>
            <a:rPr lang="en-US" sz="1900" kern="1200" dirty="0"/>
            <a:t> </a:t>
          </a:r>
          <a:r>
            <a:rPr lang="en-US" sz="1900" kern="1200" dirty="0" err="1"/>
            <a:t>ngày</a:t>
          </a:r>
          <a:r>
            <a:rPr lang="en-US" sz="1900" kern="1200" dirty="0"/>
            <a:t> </a:t>
          </a:r>
          <a:r>
            <a:rPr lang="en-US" sz="1900" kern="1200" dirty="0" err="1"/>
            <a:t>mai</a:t>
          </a:r>
          <a:endParaRPr lang="en-US" sz="1900" kern="1200" dirty="0"/>
        </a:p>
      </dsp:txBody>
      <dsp:txXfrm>
        <a:off x="2591622" y="4441800"/>
        <a:ext cx="1782946" cy="106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F8ED0-B22E-42C2-997E-59BCA9785AF3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BF79-E6D3-4F85-9EF2-8277D86CF9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67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4200" dirty="0"/>
              <a:t>PYTHON &amp; COMPUTER VISION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976887-7263-0669-6953-7F9E8E5AA6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0283424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3" y="1562100"/>
            <a:ext cx="2846731" cy="373380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INTEGER - SỐ NGUYÊN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733425"/>
            <a:ext cx="3851694" cy="5391150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Đặc điểm: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Không có dấu thập phân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Có thể âm, dương hoặc zero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Không giới hạn kích thước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age = 25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year = 2024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temperature = -5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big_number = 1234567890123456789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Binary: 0b1010 (10 in decimal)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Octal: 0o12 (10 in decimal)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Hex: 0xA (10 in decimal)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600"/>
              <a:t>FLOAT - SỐ THỰC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914" y="557189"/>
            <a:ext cx="4625434" cy="5571898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Đặc điểm: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Có dấu thập phân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Scientific notation: 1e5 = 100000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IEEE 754 standard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Ví dụ: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height = 1.75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price = 99.99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pi = 3.14159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scientific = 1.5e-10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⚠️ Lưu ý: Floating point precision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0.1 + 0.2 != 0.3  # False trong Python!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600"/>
              <a:t>BOOLEAN - GIÁ TRỊ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914" y="557189"/>
            <a:ext cx="4625434" cy="5571898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Chỉ </a:t>
            </a:r>
            <a:r>
              <a:rPr lang="en-GB" sz="1700" dirty="0" err="1"/>
              <a:t>có</a:t>
            </a:r>
            <a:r>
              <a:rPr lang="en-GB" sz="1700" dirty="0"/>
              <a:t> 2 </a:t>
            </a:r>
            <a:r>
              <a:rPr lang="en-GB" sz="1700" dirty="0" err="1"/>
              <a:t>giá</a:t>
            </a:r>
            <a:r>
              <a:rPr lang="en-GB" sz="1700" dirty="0"/>
              <a:t> </a:t>
            </a:r>
            <a:r>
              <a:rPr lang="en-GB" sz="1700" dirty="0" err="1"/>
              <a:t>trị</a:t>
            </a:r>
            <a:r>
              <a:rPr lang="en-GB" sz="1700" dirty="0"/>
              <a:t>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True (</a:t>
            </a:r>
            <a:r>
              <a:rPr lang="en-GB" sz="1700" dirty="0" err="1"/>
              <a:t>đúng</a:t>
            </a:r>
            <a:r>
              <a:rPr lang="en-GB" sz="1700" dirty="0"/>
              <a:t>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False (</a:t>
            </a:r>
            <a:r>
              <a:rPr lang="en-GB" sz="1700" dirty="0" err="1"/>
              <a:t>sai</a:t>
            </a:r>
            <a:r>
              <a:rPr lang="en-GB" sz="1700" dirty="0"/>
              <a:t>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Ví</a:t>
            </a:r>
            <a:r>
              <a:rPr lang="en-GB" sz="1700" dirty="0"/>
              <a:t> </a:t>
            </a:r>
            <a:r>
              <a:rPr lang="en-GB" sz="1700" dirty="0" err="1"/>
              <a:t>dụ</a:t>
            </a:r>
            <a:r>
              <a:rPr lang="en-GB" sz="1700" dirty="0"/>
              <a:t>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is_student</a:t>
            </a:r>
            <a:r>
              <a:rPr lang="en-GB" sz="1700" dirty="0"/>
              <a:t> = True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is_married</a:t>
            </a:r>
            <a:r>
              <a:rPr lang="en-GB" sz="1700" dirty="0"/>
              <a:t> = False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has_job</a:t>
            </a:r>
            <a:r>
              <a:rPr lang="en-GB" sz="1700" dirty="0"/>
              <a:t> = True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Falsy</a:t>
            </a:r>
            <a:r>
              <a:rPr lang="en-GB" sz="1700" dirty="0"/>
              <a:t> values: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False, 0, 0.0, "", [], {}, None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Truthy values: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True, non-zero numbers, non-empty strings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4700"/>
              <a:t>CHUYỂN ĐỔI KIỂU DỮ LIỆU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To String: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str(42) → "42"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str(3.14) → "3.14"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To Integer: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int("42") → 42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int(3.14) → 3 (truncate)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To Float: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float("3.14") → 3.14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float(42) → 42.0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en-GB" sz="18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To Boolean: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bool(1) → True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bool(0) → False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bool("") → False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800" dirty="0"/>
              <a:t>bool("Hi") → True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4700"/>
              <a:t>SỐ HỌC VÀ PHÉP TOÁN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Basic Operations: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Addition: 5 + 3 = 8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Subtraction: 5 - 3 = 2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Multiplication: 5 * 3 = 15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Division: 5 / 3 = 1.6666...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Floor Division: 5 // 3 = 1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Modulo: 5 % 3 = 2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Power: 5 ** 3 = 125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9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Order of Operations (PEMDAS):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Parentheses: (2 + 3) * 4 = 20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Exponents: 2 ** 3 * 4 = 32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900" dirty="0"/>
              <a:t>Multiplication/Division: 2 + 3 * 4 =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2900"/>
              <a:t>INPUT/OUTPUT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Output với print():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print("Hello World!")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print("Name:", name, "Age:", age)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print(f"Tôi tên {name}, {age} tuổi")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9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Input từ user: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name = input("Nhập tên: 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age = int(input("Nhập tuổi: "))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9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⚠️ Lưu ý: input() luôn trả về string!</a:t>
            </a:r>
            <a:endParaRPr lang="en-US" sz="19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endParaRPr lang="vi-VN" sz="19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print() options: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print("A", "B", sep="-")  # A-B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print("Hello", end=" ")   # không xuống dòng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600"/>
              <a:t>VÍ DỤ THỰC TẾ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914" y="557189"/>
            <a:ext cx="4625434" cy="5571898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Personal Information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name = "Nguyen Van A"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age = 25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height = 1.75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is_student</a:t>
            </a:r>
            <a:r>
              <a:rPr lang="en-GB" sz="1700" dirty="0"/>
              <a:t> = True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f"Tên</a:t>
            </a:r>
            <a:r>
              <a:rPr lang="en-GB" sz="1700" dirty="0"/>
              <a:t>: {name}")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f"Tuổi</a:t>
            </a:r>
            <a:r>
              <a:rPr lang="en-GB" sz="1700" dirty="0"/>
              <a:t>: {age}")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f"Chiều</a:t>
            </a:r>
            <a:r>
              <a:rPr lang="en-GB" sz="1700" dirty="0"/>
              <a:t> </a:t>
            </a:r>
            <a:r>
              <a:rPr lang="en-GB" sz="1700" dirty="0" err="1"/>
              <a:t>cao</a:t>
            </a:r>
            <a:r>
              <a:rPr lang="en-GB" sz="1700" dirty="0"/>
              <a:t>: {height}m")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f"Sinh</a:t>
            </a:r>
            <a:r>
              <a:rPr lang="en-GB" sz="1700" dirty="0"/>
              <a:t> </a:t>
            </a:r>
            <a:r>
              <a:rPr lang="en-GB" sz="1700" dirty="0" err="1"/>
              <a:t>viên</a:t>
            </a:r>
            <a:r>
              <a:rPr lang="en-GB" sz="1700" dirty="0"/>
              <a:t>: {</a:t>
            </a:r>
            <a:r>
              <a:rPr lang="en-GB" sz="1700" dirty="0" err="1"/>
              <a:t>is_student</a:t>
            </a:r>
            <a:r>
              <a:rPr lang="en-GB" sz="1700" dirty="0"/>
              <a:t>}")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Calculations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birth_year</a:t>
            </a:r>
            <a:r>
              <a:rPr lang="en-GB" sz="1700" dirty="0"/>
              <a:t> = 2024 - age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f"Năm</a:t>
            </a:r>
            <a:r>
              <a:rPr lang="en-GB" sz="1700" dirty="0"/>
              <a:t> </a:t>
            </a:r>
            <a:r>
              <a:rPr lang="en-GB" sz="1700" dirty="0" err="1"/>
              <a:t>sinh</a:t>
            </a:r>
            <a:r>
              <a:rPr lang="en-GB" sz="1700" dirty="0"/>
              <a:t>: {</a:t>
            </a:r>
            <a:r>
              <a:rPr lang="en-GB" sz="1700" dirty="0" err="1"/>
              <a:t>birth_year</a:t>
            </a:r>
            <a:r>
              <a:rPr lang="en-GB" sz="1700" dirty="0"/>
              <a:t>}")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vi-VN" sz="3600">
                <a:solidFill>
                  <a:srgbClr val="FFFFFF"/>
                </a:solidFill>
              </a:rPr>
              <a:t>CHƯƠNG TRÌNH TƯƠNG TÁC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Get user input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name = input("Tên bạn là gì? 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age = int(input("Bạn bao nhiêu tuổi? "))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20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Process data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birth_year = 2024 - age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adult = age &gt;= 18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20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Display results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print(f"Xin chào {name}!")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print(f"Bạn sinh năm {birth_year}")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2000" dirty="0"/>
              <a:t>print(f"Đã trưởng thành: {adult}")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57189"/>
            <a:ext cx="3866447" cy="5571899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vi-VN" sz="3600"/>
              <a:t>LỖI THƯỜNG GẶP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31" y="557189"/>
            <a:ext cx="3868818" cy="557189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NameError: name 'x' is not defined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→ Biến chưa được khai báo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TypeError: unsupported operand </a:t>
            </a:r>
            <a:r>
              <a:rPr lang="en-US" sz="1700" dirty="0"/>
              <a:t>				   </a:t>
            </a:r>
            <a:r>
              <a:rPr lang="vi-VN" sz="1700" dirty="0"/>
              <a:t>type(s)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→ Phép toán sai kiểu dữ liệu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ValueError: invalid literal for int()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→ Chuyển đổi sai kiểu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SyntaxError: invalid syntax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→ Sai cú pháp Python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IndentationError: expected an </a:t>
            </a:r>
            <a:r>
              <a:rPr lang="en-US" sz="1700" dirty="0"/>
              <a:t>					      </a:t>
            </a:r>
            <a:r>
              <a:rPr lang="vi-VN" sz="1700" dirty="0"/>
              <a:t>indented block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→ Sai thụt lề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557189"/>
            <a:ext cx="3866447" cy="5571899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600"/>
              <a:t>TIPS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531" y="557189"/>
            <a:ext cx="3868818" cy="557189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1. </a:t>
            </a:r>
            <a:r>
              <a:rPr lang="en-GB" sz="1700" dirty="0" err="1"/>
              <a:t>Sử</a:t>
            </a:r>
            <a:r>
              <a:rPr lang="en-GB" sz="1700" dirty="0"/>
              <a:t> </a:t>
            </a:r>
            <a:r>
              <a:rPr lang="en-GB" sz="1700" dirty="0" err="1"/>
              <a:t>dụng</a:t>
            </a:r>
            <a:r>
              <a:rPr lang="en-GB" sz="1700" dirty="0"/>
              <a:t> print() </a:t>
            </a:r>
            <a:r>
              <a:rPr lang="en-GB" sz="1700" dirty="0" err="1"/>
              <a:t>để</a:t>
            </a:r>
            <a:r>
              <a:rPr lang="en-GB" sz="1700" dirty="0"/>
              <a:t> kiểm </a:t>
            </a:r>
            <a:r>
              <a:rPr lang="en-GB" sz="1700" dirty="0" err="1"/>
              <a:t>tra</a:t>
            </a:r>
            <a:r>
              <a:rPr lang="en-GB" sz="1700" dirty="0"/>
              <a:t>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f"Debug</a:t>
            </a:r>
            <a:r>
              <a:rPr lang="en-GB" sz="1700" dirty="0"/>
              <a:t>: x = {x}")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print(</a:t>
            </a:r>
            <a:r>
              <a:rPr lang="en-GB" sz="1700" dirty="0" err="1"/>
              <a:t>f"Type</a:t>
            </a:r>
            <a:r>
              <a:rPr lang="en-GB" sz="1700" dirty="0"/>
              <a:t> of x: {type(x)}")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2. </a:t>
            </a:r>
            <a:r>
              <a:rPr lang="en-GB" sz="1700" dirty="0" err="1"/>
              <a:t>Đọc</a:t>
            </a:r>
            <a:r>
              <a:rPr lang="en-GB" sz="1700" dirty="0"/>
              <a:t> error message </a:t>
            </a:r>
            <a:r>
              <a:rPr lang="en-GB" sz="1700" dirty="0" err="1"/>
              <a:t>kỹ</a:t>
            </a: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3. Kiểm </a:t>
            </a:r>
            <a:r>
              <a:rPr lang="en-GB" sz="1700" dirty="0" err="1"/>
              <a:t>tra</a:t>
            </a:r>
            <a:r>
              <a:rPr lang="en-GB" sz="1700" dirty="0"/>
              <a:t> spelling </a:t>
            </a:r>
            <a:r>
              <a:rPr lang="en-GB" sz="1700" dirty="0" err="1"/>
              <a:t>và</a:t>
            </a:r>
            <a:r>
              <a:rPr lang="en-GB" sz="1700" dirty="0"/>
              <a:t> syntax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4. IDE highlights errors</a:t>
            </a: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5. Google error messages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💡 "Debugging is twice as hard as writing the code in the first place."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mazon tree boa coiled around branch">
            <a:extLst>
              <a:ext uri="{FF2B5EF4-FFF2-40B4-BE49-F238E27FC236}">
                <a16:creationId xmlns:a16="http://schemas.microsoft.com/office/drawing/2014/main" id="{1FDE3805-1ADE-8767-773F-0DECF761AB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74" r="18177" b="-1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500"/>
              <a:t>PYTHON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🐍 </a:t>
            </a:r>
            <a:r>
              <a:rPr lang="vi-VN" sz="1700" dirty="0"/>
              <a:t>Ngôn ngữ lập trình bậc cao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📝 </a:t>
            </a:r>
            <a:r>
              <a:rPr lang="vi-VN" sz="1700" dirty="0"/>
              <a:t>Syntax đơn giản, dễ đọc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🚀 </a:t>
            </a:r>
            <a:r>
              <a:rPr lang="vi-VN" sz="1700" dirty="0"/>
              <a:t>Được tạo bởi Guido van Rossum (1991)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🌟 "</a:t>
            </a:r>
            <a:r>
              <a:rPr lang="vi-VN" sz="1700" dirty="0"/>
              <a:t>Life is short, you need Python"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vi-VN" sz="17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Đặc điểm nổi bật: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Interpreted language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Cross-platform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Open source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700" dirty="0"/>
              <a:t>Large community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500"/>
              <a:t>BUỔI CHIỀU: THỰC HÀNH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5C916-093A-6712-C743-2354ADF4C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75339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>
              <a:defRPr sz="3600" b="1">
                <a:solidFill>
                  <a:srgbClr val="1F4E79"/>
                </a:solidFill>
              </a:defRPr>
            </a:pPr>
            <a:r>
              <a:rPr lang="en-GB" sz="4000"/>
              <a:t>TẠI SAO HỌC PYTHON?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💼 </a:t>
            </a:r>
            <a:r>
              <a:rPr lang="vi-VN" sz="1600" dirty="0"/>
              <a:t>Ngành nghề: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Web Development (Django, Flask)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Data Science &amp; AI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Automation &amp; Scripting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Computer Vision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Game Development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vi-VN" sz="16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💰 </a:t>
            </a:r>
            <a:r>
              <a:rPr lang="vi-VN" sz="1600" dirty="0"/>
              <a:t>Lương cao: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Python Developer: 15-30M VND/tháng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Data Scientist: 20-40M VND/tháng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600" dirty="0"/>
              <a:t>AI Engineer: 25-50M VND/tháng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8" y="3505199"/>
            <a:ext cx="3606801" cy="2608143"/>
          </a:xfrm>
        </p:spPr>
        <p:txBody>
          <a:bodyPr anchor="t"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vi-VN" sz="3500"/>
              <a:t>PYTHON ĐƯỢC DÙNG Ở ĐÂU?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B61E2316-FF24-1B75-6841-8F0A1E6C0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3099" y="2633663"/>
            <a:ext cx="685800" cy="685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325" y="643467"/>
            <a:ext cx="4251324" cy="5401733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🏢 Công ty </a:t>
            </a:r>
            <a:r>
              <a:rPr lang="en-GB" sz="1600" dirty="0" err="1"/>
              <a:t>lớn</a:t>
            </a:r>
            <a:r>
              <a:rPr lang="en-GB" sz="1600" dirty="0"/>
              <a:t>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Google: Search, YouTube, Gmail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Instagram: Backend infrastructure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Netflix: Recommendation system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NASA: Space exploration software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Spotify: Backend services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Uber: Dynamic pricing, routing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6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🔬 </a:t>
            </a:r>
            <a:r>
              <a:rPr lang="en-GB" sz="1600" dirty="0" err="1"/>
              <a:t>Lĩnh</a:t>
            </a:r>
            <a:r>
              <a:rPr lang="en-GB" sz="1600" dirty="0"/>
              <a:t> </a:t>
            </a:r>
            <a:r>
              <a:rPr lang="en-GB" sz="1600" dirty="0" err="1"/>
              <a:t>vực</a:t>
            </a:r>
            <a:r>
              <a:rPr lang="en-GB" sz="1600" dirty="0"/>
              <a:t>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Machine Learning: TensorFlow, </a:t>
            </a:r>
            <a:r>
              <a:rPr lang="en-GB" sz="1600" dirty="0" err="1"/>
              <a:t>PyTorch</a:t>
            </a:r>
            <a:endParaRPr lang="en-GB" sz="1600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Data Analysis: Pandas, NumPy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Web: Django, Flask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Automation: Selenium, requests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850"/>
              <a:t>CÀI ĐẶT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Bước 1: Download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python.org → Download Python 3.</a:t>
            </a:r>
            <a:r>
              <a:rPr lang="en-US" sz="1900" dirty="0"/>
              <a:t>9</a:t>
            </a:r>
            <a:r>
              <a:rPr lang="vi-VN" sz="1900" dirty="0"/>
              <a:t>+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☑️ QUAN TRỌNG: "Add Python to PATH"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vi-VN" sz="19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Bước 2: IDE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Khuyến nghị: Visual Studio Code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Extensions: Python, Pylance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vi-VN" sz="19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Bước 3: Kiểm tra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Command Prompt: python --version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vi-VN" sz="1900" dirty="0"/>
              <a:t>Kết quả: Python 3.</a:t>
            </a:r>
            <a:r>
              <a:rPr lang="en-US" sz="1900" dirty="0"/>
              <a:t>9</a:t>
            </a:r>
            <a:r>
              <a:rPr lang="vi-VN" sz="1900" dirty="0"/>
              <a:t>.x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7EA1C457-5E4D-5BE0-2DE1-89C058EAE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1336329"/>
            <a:ext cx="2919549" cy="4382588"/>
          </a:xfrm>
        </p:spPr>
        <p:txBody>
          <a:bodyPr anchor="ctr"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4700"/>
              <a:t>VARIABLES (BIẾN)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3163461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982976"/>
            <a:ext cx="4507025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336329"/>
            <a:ext cx="3945636" cy="4382588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🗃️ </a:t>
            </a:r>
            <a:r>
              <a:rPr lang="en-GB" sz="1700" dirty="0" err="1"/>
              <a:t>Biến</a:t>
            </a:r>
            <a:r>
              <a:rPr lang="en-GB" sz="1700" dirty="0"/>
              <a:t> = Container </a:t>
            </a:r>
            <a:r>
              <a:rPr lang="en-GB" sz="1700" dirty="0" err="1"/>
              <a:t>chứa</a:t>
            </a:r>
            <a:r>
              <a:rPr lang="en-GB" sz="1700" dirty="0"/>
              <a:t> </a:t>
            </a:r>
            <a:r>
              <a:rPr lang="en-GB" sz="1700" dirty="0" err="1"/>
              <a:t>dữ</a:t>
            </a:r>
            <a:r>
              <a:rPr lang="en-GB" sz="1700" dirty="0"/>
              <a:t> </a:t>
            </a:r>
            <a:r>
              <a:rPr lang="en-GB" sz="1700" dirty="0" err="1"/>
              <a:t>liệu</a:t>
            </a:r>
            <a:endParaRPr lang="en-GB" sz="1700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📝 Syntax: </a:t>
            </a:r>
            <a:r>
              <a:rPr lang="en-GB" sz="1700" dirty="0" err="1"/>
              <a:t>ten_bien</a:t>
            </a:r>
            <a:r>
              <a:rPr lang="en-GB" sz="1700" dirty="0"/>
              <a:t> = </a:t>
            </a:r>
            <a:r>
              <a:rPr lang="en-GB" sz="1700" dirty="0" err="1"/>
              <a:t>gia_tri</a:t>
            </a:r>
            <a:endParaRPr lang="en-GB" sz="1700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🔄 </a:t>
            </a:r>
            <a:r>
              <a:rPr lang="en-GB" sz="1700" dirty="0" err="1"/>
              <a:t>Có</a:t>
            </a:r>
            <a:r>
              <a:rPr lang="en-GB" sz="1700" dirty="0"/>
              <a:t> </a:t>
            </a:r>
            <a:r>
              <a:rPr lang="en-GB" sz="1700" dirty="0" err="1"/>
              <a:t>thể</a:t>
            </a:r>
            <a:r>
              <a:rPr lang="en-GB" sz="1700" dirty="0"/>
              <a:t> </a:t>
            </a:r>
            <a:r>
              <a:rPr lang="en-GB" sz="1700" dirty="0" err="1"/>
              <a:t>thay</a:t>
            </a:r>
            <a:r>
              <a:rPr lang="en-GB" sz="1700" dirty="0"/>
              <a:t> </a:t>
            </a:r>
            <a:r>
              <a:rPr lang="en-GB" sz="1700" dirty="0" err="1"/>
              <a:t>đổi</a:t>
            </a:r>
            <a:r>
              <a:rPr lang="en-GB" sz="1700" dirty="0"/>
              <a:t> </a:t>
            </a:r>
            <a:r>
              <a:rPr lang="en-GB" sz="1700" dirty="0" err="1"/>
              <a:t>giá</a:t>
            </a:r>
            <a:r>
              <a:rPr lang="en-GB" sz="1700" dirty="0"/>
              <a:t> </a:t>
            </a:r>
            <a:r>
              <a:rPr lang="en-GB" sz="1700" dirty="0" err="1"/>
              <a:t>trị</a:t>
            </a:r>
            <a:endParaRPr lang="en-GB" sz="1700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lang="en-GB" sz="1700" dirty="0"/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Ví</a:t>
            </a:r>
            <a:r>
              <a:rPr lang="en-GB" sz="1700" dirty="0"/>
              <a:t> </a:t>
            </a:r>
            <a:r>
              <a:rPr lang="en-GB" sz="1700" dirty="0" err="1"/>
              <a:t>dụ</a:t>
            </a:r>
            <a:r>
              <a:rPr lang="en-GB" sz="1700" dirty="0"/>
              <a:t>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name = "Nguyen Van A"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age = 25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/>
              <a:t>height = 1.75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en-GB" sz="1700" dirty="0" err="1"/>
              <a:t>is_student</a:t>
            </a:r>
            <a:r>
              <a:rPr lang="en-GB" sz="1700" dirty="0"/>
              <a:t> =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850"/>
              <a:t>QUY TẮC ĐẶT TÊN BIẾN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✅ ĐÚNG: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 err="1"/>
              <a:t>student_name</a:t>
            </a:r>
            <a:r>
              <a:rPr lang="en-GB" sz="1600" dirty="0"/>
              <a:t> = "An"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age2 = 20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_</a:t>
            </a:r>
            <a:r>
              <a:rPr lang="en-GB" sz="1600" dirty="0" err="1"/>
              <a:t>private_var</a:t>
            </a:r>
            <a:r>
              <a:rPr lang="en-GB" sz="1600" dirty="0"/>
              <a:t> = "secret"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CONSTANT_VALUE = 100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❌ SAI: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2age = 20 (</a:t>
            </a:r>
            <a:r>
              <a:rPr lang="en-GB" sz="1600" dirty="0" err="1"/>
              <a:t>bắt</a:t>
            </a:r>
            <a:r>
              <a:rPr lang="en-GB" sz="1600" dirty="0"/>
              <a:t> </a:t>
            </a:r>
            <a:r>
              <a:rPr lang="en-GB" sz="1600" dirty="0" err="1"/>
              <a:t>đầu</a:t>
            </a:r>
            <a:r>
              <a:rPr lang="en-GB" sz="1600" dirty="0"/>
              <a:t> </a:t>
            </a:r>
            <a:r>
              <a:rPr lang="en-GB" sz="1600" dirty="0" err="1"/>
              <a:t>bằng</a:t>
            </a:r>
            <a:r>
              <a:rPr lang="en-GB" sz="1600" dirty="0"/>
              <a:t> </a:t>
            </a:r>
            <a:r>
              <a:rPr lang="en-GB" sz="1600" dirty="0" err="1"/>
              <a:t>số</a:t>
            </a:r>
            <a:r>
              <a:rPr lang="en-GB" sz="1600" dirty="0"/>
              <a:t>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student-name = "An" (</a:t>
            </a:r>
            <a:r>
              <a:rPr lang="en-GB" sz="1600" dirty="0" err="1"/>
              <a:t>dấu</a:t>
            </a:r>
            <a:r>
              <a:rPr lang="en-GB" sz="1600" dirty="0"/>
              <a:t> </a:t>
            </a:r>
            <a:r>
              <a:rPr lang="en-GB" sz="1600" dirty="0" err="1"/>
              <a:t>gạch</a:t>
            </a:r>
            <a:r>
              <a:rPr lang="en-GB" sz="1600" dirty="0"/>
              <a:t> </a:t>
            </a:r>
            <a:r>
              <a:rPr lang="en-GB" sz="1600" dirty="0" err="1"/>
              <a:t>ngang</a:t>
            </a:r>
            <a:r>
              <a:rPr lang="en-GB" sz="1600" dirty="0"/>
              <a:t>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class = "Python" (</a:t>
            </a:r>
            <a:r>
              <a:rPr lang="en-GB" sz="1600" dirty="0" err="1"/>
              <a:t>từ</a:t>
            </a:r>
            <a:r>
              <a:rPr lang="en-GB" sz="1600" dirty="0"/>
              <a:t> </a:t>
            </a:r>
            <a:r>
              <a:rPr lang="en-GB" sz="1600" dirty="0" err="1"/>
              <a:t>khóa</a:t>
            </a:r>
            <a:r>
              <a:rPr lang="en-GB" sz="1600" dirty="0"/>
              <a:t> Python)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my var = "test" (</a:t>
            </a:r>
            <a:r>
              <a:rPr lang="en-GB" sz="1600" dirty="0" err="1"/>
              <a:t>có</a:t>
            </a:r>
            <a:r>
              <a:rPr lang="en-GB" sz="1600" dirty="0"/>
              <a:t> space)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💡 Best Practice: </a:t>
            </a:r>
            <a:r>
              <a:rPr lang="en-GB" sz="1600" dirty="0" err="1"/>
              <a:t>snake_case</a:t>
            </a:r>
            <a:endParaRPr lang="en-GB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Irritant">
            <a:extLst>
              <a:ext uri="{FF2B5EF4-FFF2-40B4-BE49-F238E27FC236}">
                <a16:creationId xmlns:a16="http://schemas.microsoft.com/office/drawing/2014/main" id="{C588D63B-6C4D-2699-2CB8-249571C99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3600" b="1">
                <a:solidFill>
                  <a:srgbClr val="1F4E79"/>
                </a:solidFill>
              </a:defRPr>
            </a:pPr>
            <a:r>
              <a:rPr lang="en-GB" sz="5400"/>
              <a:t>KIỂU DỮ LIỆU TRONG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🔤 String (str): "Hello", 'Python'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🔢 Integer (int): 42, -17, 0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🔢 Float (float): 3.14, -2.5, 0.0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✅ Boolean (bool): True, False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endParaRPr lang="en-GB" sz="1600" dirty="0"/>
          </a:p>
          <a:p>
            <a:pPr marL="0" indent="0">
              <a:lnSpc>
                <a:spcPct val="90000"/>
              </a:lnSpc>
              <a:buNone/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type() function: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print(type("Hello"))  # &lt;class 'str'&gt;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print(type(42))       # &lt;class 'int'&gt;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print(type(3.14))     # &lt;class 'float'&gt;</a:t>
            </a:r>
          </a:p>
          <a:p>
            <a:pPr>
              <a:lnSpc>
                <a:spcPct val="90000"/>
              </a:lnSpc>
              <a:defRPr sz="2000">
                <a:solidFill>
                  <a:srgbClr val="333333"/>
                </a:solidFill>
              </a:defRPr>
            </a:pPr>
            <a:r>
              <a:rPr lang="en-GB" sz="1600" dirty="0"/>
              <a:t>print(type(True))     # &lt;class 'bool'&gt;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3958402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263" y="1562100"/>
            <a:ext cx="2846731" cy="3733800"/>
          </a:xfrm>
        </p:spPr>
        <p:txBody>
          <a:bodyPr>
            <a:normAutofit/>
          </a:bodyPr>
          <a:lstStyle/>
          <a:p>
            <a:pPr>
              <a:defRPr sz="3600" b="1">
                <a:solidFill>
                  <a:srgbClr val="1F4E79"/>
                </a:solidFill>
              </a:defRPr>
            </a:pPr>
            <a:r>
              <a:rPr lang="en-GB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STRING - CHUỖI KÝ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733425"/>
            <a:ext cx="3851694" cy="5391150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Cách tạo: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Dấu nháy đơn: 'Hello Python'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Dấu nháy đôi: "Hello Python"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Triple quotes: """Nhiều dòng"""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Ví dụ: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name = "Nguyen Van A"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city = 'Ha Noi'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message = """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Xin chào!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Đây là tin nhắn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nhiều dòng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"""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vi-VN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  <a:defRPr sz="2000">
                <a:solidFill>
                  <a:srgbClr val="333333"/>
                </a:solidFill>
              </a:defRPr>
            </a:pPr>
            <a:r>
              <a:rPr lang="vi-VN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Escape characters: \n, \t, \", \'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1347</Words>
  <Application>Microsoft Office PowerPoint</Application>
  <PresentationFormat>On-screen Show (4:3)</PresentationFormat>
  <Paragraphs>258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Arial</vt:lpstr>
      <vt:lpstr>Calibri</vt:lpstr>
      <vt:lpstr>Office Theme</vt:lpstr>
      <vt:lpstr>PYTHON &amp; COMPUTER VISION</vt:lpstr>
      <vt:lpstr>PYTHON LÀ GÌ?</vt:lpstr>
      <vt:lpstr>TẠI SAO HỌC PYTHON?</vt:lpstr>
      <vt:lpstr>PYTHON ĐƯỢC DÙNG Ở ĐÂU?</vt:lpstr>
      <vt:lpstr>CÀI ĐẶT PYTHON</vt:lpstr>
      <vt:lpstr>VARIABLES (BIẾN)</vt:lpstr>
      <vt:lpstr>QUY TẮC ĐẶT TÊN BIẾN</vt:lpstr>
      <vt:lpstr>KIỂU DỮ LIỆU TRONG PYTHON</vt:lpstr>
      <vt:lpstr>STRING - CHUỖI KÝ TỰ</vt:lpstr>
      <vt:lpstr>INTEGER - SỐ NGUYÊN</vt:lpstr>
      <vt:lpstr>FLOAT - SỐ THỰC</vt:lpstr>
      <vt:lpstr>BOOLEAN - GIÁ TRỊ LOGIC</vt:lpstr>
      <vt:lpstr>CHUYỂN ĐỔI KIỂU DỮ LIỆU</vt:lpstr>
      <vt:lpstr>SỐ HỌC VÀ PHÉP TOÁN</vt:lpstr>
      <vt:lpstr>INPUT/OUTPUT</vt:lpstr>
      <vt:lpstr>VÍ DỤ THỰC TẾ</vt:lpstr>
      <vt:lpstr>CHƯƠNG TRÌNH TƯƠNG TÁC</vt:lpstr>
      <vt:lpstr>LỖI THƯỜNG GẶP</vt:lpstr>
      <vt:lpstr>TIPS DEBUG</vt:lpstr>
      <vt:lpstr>BUỔI CHIỀU: THỰC HÀNH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NGUYEN MANH DUY 20187317</cp:lastModifiedBy>
  <cp:revision>7</cp:revision>
  <dcterms:created xsi:type="dcterms:W3CDTF">2013-01-27T09:14:16Z</dcterms:created>
  <dcterms:modified xsi:type="dcterms:W3CDTF">2025-06-14T08:55:13Z</dcterms:modified>
  <cp:category/>
</cp:coreProperties>
</file>