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325" r:id="rId5"/>
    <p:sldId id="340" r:id="rId6"/>
    <p:sldId id="341" r:id="rId7"/>
    <p:sldId id="342" r:id="rId8"/>
    <p:sldId id="343" r:id="rId9"/>
    <p:sldId id="344" r:id="rId10"/>
    <p:sldId id="339" r:id="rId11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816" userDrawn="1">
          <p15:clr>
            <a:srgbClr val="A4A3A4"/>
          </p15:clr>
        </p15:guide>
        <p15:guide id="2" orient="horz" pos="3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05" autoAdjust="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>
        <p:guide pos="816"/>
        <p:guide orient="horz" pos="3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370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>
            <a:extLst>
              <a:ext uri="{FF2B5EF4-FFF2-40B4-BE49-F238E27FC236}">
                <a16:creationId xmlns:a16="http://schemas.microsoft.com/office/drawing/2014/main" id="{4BA57456-157A-C12A-2FEC-91B7B9EE491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fr-FR"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9D46761-828E-1508-56BD-BAEADF34862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fr-FR" sz="1200"/>
            </a:lvl1pPr>
          </a:lstStyle>
          <a:p>
            <a:pPr rtl="0"/>
            <a:fld id="{710605E3-354C-493C-9731-7B35B49A831B}" type="datetime1">
              <a:rPr lang="fr-FR" smtClean="0"/>
              <a:t>04/05/2023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D428A7E-6B0E-809C-73D1-4B5E2FF471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fr-FR"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89A5AA6-0C5B-430A-E0C4-C90B2F0A1C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fr-FR" sz="1200"/>
            </a:lvl1pPr>
          </a:lstStyle>
          <a:p>
            <a:pPr rtl="0"/>
            <a:fld id="{0E476440-F66F-F947-8EFC-EA5202ACFD25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3711763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fr-FR"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fr-FR" sz="1200"/>
            </a:lvl1pPr>
          </a:lstStyle>
          <a:p>
            <a:pPr rtl="0"/>
            <a:fld id="{857A48CC-FDA3-4AE0-97E2-A635FEA7AAF5}" type="datetime1">
              <a:rPr lang="fr-FR" smtClean="0"/>
              <a:t>04/05/2023</a:t>
            </a:fld>
            <a:endParaRPr lang="fr-FR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fr-FR"/>
            </a:defPPr>
          </a:lstStyle>
          <a:p>
            <a:pPr lvl="0" rtl="0"/>
            <a:r>
              <a:rPr lang="fr-FR"/>
              <a:t>Modifiez les styles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fr-FR" sz="1200"/>
            </a:lvl1pPr>
          </a:lstStyle>
          <a:p>
            <a:pPr rtl="0"/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fr-FR" sz="1200"/>
            </a:lvl1pPr>
          </a:lstStyle>
          <a:p>
            <a:pPr rtl="0"/>
            <a:fld id="{6B79E9EB-07EB-9D44-9F5A-AB1FBECCDD88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4675874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62062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82482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51C745E-9B5A-59BF-BF50-4F251E39D58D}"/>
              </a:ext>
            </a:extLst>
          </p:cNvPr>
          <p:cNvSpPr/>
          <p:nvPr userDrawn="1"/>
        </p:nvSpPr>
        <p:spPr>
          <a:xfrm>
            <a:off x="304800" y="266701"/>
            <a:ext cx="11582400" cy="63245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044184"/>
            <a:ext cx="9144000" cy="356616"/>
          </a:xfrm>
        </p:spPr>
        <p:txBody>
          <a:bodyPr rtlCol="0"/>
          <a:lstStyle>
            <a:lvl1pPr marL="0" indent="0" algn="ctr">
              <a:buNone/>
              <a:defRPr lang="fr-FR" sz="2400" cap="all" baseline="0"/>
            </a:lvl1pPr>
            <a:lvl2pPr marL="457200" indent="0" algn="ctr">
              <a:buNone/>
              <a:defRPr lang="fr-FR" sz="2000"/>
            </a:lvl2pPr>
            <a:lvl3pPr marL="914400" indent="0" algn="ctr">
              <a:buNone/>
              <a:defRPr lang="fr-FR" sz="1800"/>
            </a:lvl3pPr>
            <a:lvl4pPr marL="1371600" indent="0" algn="ctr">
              <a:buNone/>
              <a:defRPr lang="fr-FR" sz="1600"/>
            </a:lvl4pPr>
            <a:lvl5pPr marL="1828800" indent="0" algn="ctr">
              <a:buNone/>
              <a:defRPr lang="fr-FR" sz="1600"/>
            </a:lvl5pPr>
            <a:lvl6pPr marL="2286000" indent="0" algn="ctr">
              <a:buNone/>
              <a:defRPr lang="fr-FR" sz="1600"/>
            </a:lvl6pPr>
            <a:lvl7pPr marL="2743200" indent="0" algn="ctr">
              <a:buNone/>
              <a:defRPr lang="fr-FR" sz="1600"/>
            </a:lvl7pPr>
            <a:lvl8pPr marL="3200400" indent="0" algn="ctr">
              <a:buNone/>
              <a:defRPr lang="fr-FR" sz="1600"/>
            </a:lvl8pPr>
            <a:lvl9pPr marL="3657600" indent="0" algn="ctr">
              <a:buNone/>
              <a:defRPr lang="fr-FR" sz="1600"/>
            </a:lvl9pPr>
          </a:lstStyle>
          <a:p>
            <a:pPr rtl="0"/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10" name="Espace réservé d’image 9">
            <a:extLst>
              <a:ext uri="{FF2B5EF4-FFF2-40B4-BE49-F238E27FC236}">
                <a16:creationId xmlns:a16="http://schemas.microsoft.com/office/drawing/2014/main" id="{F2B4A7EA-9E3F-9CE1-56B5-92F4FDDA69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324100" y="758952"/>
            <a:ext cx="7543800" cy="5029200"/>
          </a:xfrm>
          <a:custGeom>
            <a:avLst/>
            <a:gdLst>
              <a:gd name="connsiteX0" fmla="*/ 3567113 w 7543800"/>
              <a:gd name="connsiteY0" fmla="*/ 4869270 h 5029200"/>
              <a:gd name="connsiteX1" fmla="*/ 3567113 w 7543800"/>
              <a:gd name="connsiteY1" fmla="*/ 4957572 h 5029200"/>
              <a:gd name="connsiteX2" fmla="*/ 3976688 w 7543800"/>
              <a:gd name="connsiteY2" fmla="*/ 4957572 h 5029200"/>
              <a:gd name="connsiteX3" fmla="*/ 3976688 w 7543800"/>
              <a:gd name="connsiteY3" fmla="*/ 4869270 h 5029200"/>
              <a:gd name="connsiteX4" fmla="*/ 0 w 7543800"/>
              <a:gd name="connsiteY4" fmla="*/ 0 h 5029200"/>
              <a:gd name="connsiteX5" fmla="*/ 7543800 w 7543800"/>
              <a:gd name="connsiteY5" fmla="*/ 0 h 5029200"/>
              <a:gd name="connsiteX6" fmla="*/ 7543800 w 7543800"/>
              <a:gd name="connsiteY6" fmla="*/ 5029200 h 5029200"/>
              <a:gd name="connsiteX7" fmla="*/ 0 w 7543800"/>
              <a:gd name="connsiteY7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43800" h="5029200">
                <a:moveTo>
                  <a:pt x="3567113" y="4869270"/>
                </a:moveTo>
                <a:lnTo>
                  <a:pt x="3567113" y="4957572"/>
                </a:lnTo>
                <a:lnTo>
                  <a:pt x="3976688" y="4957572"/>
                </a:lnTo>
                <a:lnTo>
                  <a:pt x="3976688" y="4869270"/>
                </a:lnTo>
                <a:close/>
                <a:moveTo>
                  <a:pt x="0" y="0"/>
                </a:moveTo>
                <a:lnTo>
                  <a:pt x="7543800" y="0"/>
                </a:lnTo>
                <a:lnTo>
                  <a:pt x="7543800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 lang="fr-FR"/>
            </a:lvl1pPr>
          </a:lstStyle>
          <a:p>
            <a:pPr rtl="0"/>
            <a:r>
              <a:rPr lang="en-US"/>
              <a:t>Click icon to add picture</a:t>
            </a:r>
            <a:endParaRPr lang="fr-FR" dirty="0"/>
          </a:p>
        </p:txBody>
      </p:sp>
      <p:sp>
        <p:nvSpPr>
          <p:cNvPr id="9" name="Titre 8">
            <a:extLst>
              <a:ext uri="{FF2B5EF4-FFF2-40B4-BE49-F238E27FC236}">
                <a16:creationId xmlns:a16="http://schemas.microsoft.com/office/drawing/2014/main" id="{42398E06-9E0E-BC81-DEB5-1DB2F8635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08960"/>
            <a:ext cx="10515600" cy="640080"/>
          </a:xfrm>
        </p:spPr>
        <p:txBody>
          <a:bodyPr rtlCol="0" anchor="ctr"/>
          <a:lstStyle>
            <a:lvl1pPr algn="ctr">
              <a:defRPr lang="fr-FR" sz="6000" spc="300" baseline="0"/>
            </a:lvl1pPr>
          </a:lstStyle>
          <a:p>
            <a:pPr rtl="0"/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11" name="Rectangle 10">
            <a:extLst>
              <a:ext uri="{FF2B5EF4-FFF2-40B4-BE49-F238E27FC236}">
                <a16:creationId xmlns:a16="http://schemas.microsoft.com/office/drawing/2014/main" id="{39F70834-CB8D-A95B-D859-6E5B4C6B4F78}"/>
              </a:ext>
            </a:extLst>
          </p:cNvPr>
          <p:cNvSpPr/>
          <p:nvPr userDrawn="1"/>
        </p:nvSpPr>
        <p:spPr>
          <a:xfrm>
            <a:off x="5891213" y="562822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90691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Espace réservé d’image 37">
            <a:extLst>
              <a:ext uri="{FF2B5EF4-FFF2-40B4-BE49-F238E27FC236}">
                <a16:creationId xmlns:a16="http://schemas.microsoft.com/office/drawing/2014/main" id="{7068A9B7-F56A-44B7-D61E-66289C79F1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0" y="5175504"/>
            <a:ext cx="12188952" cy="1682496"/>
          </a:xfrm>
        </p:spPr>
        <p:txBody>
          <a:bodyPr rtlCol="0" anchor="ctr"/>
          <a:lstStyle>
            <a:lvl1pPr marL="0" indent="0" algn="ctr">
              <a:buNone/>
              <a:defRPr lang="fr-FR"/>
            </a:lvl1pPr>
          </a:lstStyle>
          <a:p>
            <a:pPr rtl="0"/>
            <a:r>
              <a:rPr lang="en-US"/>
              <a:t>Click icon to add picture</a:t>
            </a:r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088" y="609600"/>
            <a:ext cx="10021824" cy="1252728"/>
          </a:xfrm>
        </p:spPr>
        <p:txBody>
          <a:bodyPr rtlCol="0"/>
          <a:lstStyle>
            <a:lvl1pPr algn="ctr">
              <a:lnSpc>
                <a:spcPts val="5760"/>
              </a:lnSpc>
              <a:defRPr lang="fr-FR"/>
            </a:lvl1pPr>
          </a:lstStyle>
          <a:p>
            <a:pPr rtl="0"/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lvl1pPr>
              <a:defRPr lang="fr-FR">
                <a:solidFill>
                  <a:schemeClr val="bg1"/>
                </a:solidFill>
              </a:defRPr>
            </a:lvl1pPr>
          </a:lstStyle>
          <a:p>
            <a:pPr rtl="0"/>
            <a:fld id="{75DF2D63-3FF5-D547-96B9-BE9CCD1ABA58}" type="slidenum">
              <a:rPr lang="fr-FR" smtClean="0"/>
              <a:pPr rtl="0"/>
              <a:t>‹#›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/>
              <a:t>titre de la présentation</a:t>
            </a:r>
          </a:p>
        </p:txBody>
      </p:sp>
      <p:sp>
        <p:nvSpPr>
          <p:cNvPr id="9" name="Espace réservé du texte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2441448"/>
            <a:ext cx="1280160" cy="758952"/>
          </a:xfrm>
        </p:spPr>
        <p:txBody>
          <a:bodyPr lIns="0" tIns="0" rIns="0" bIns="0" rtlCol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fr-FR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10" name="Espace réservé du texte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730752"/>
            <a:ext cx="1280160" cy="1143000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lang="fr-FR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11" name="Espace réservé du texte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83280" y="2441448"/>
            <a:ext cx="1280160" cy="758952"/>
          </a:xfrm>
        </p:spPr>
        <p:txBody>
          <a:bodyPr lIns="0" tIns="0" rIns="0" bIns="0" rtlCol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fr-FR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12" name="Espace réservé du texte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83280" y="3730752"/>
            <a:ext cx="1280160" cy="1143000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lang="fr-FR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13" name="Espace réservé du texte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468112" y="2441448"/>
            <a:ext cx="1280160" cy="758952"/>
          </a:xfrm>
        </p:spPr>
        <p:txBody>
          <a:bodyPr lIns="0" tIns="0" rIns="0" bIns="0" rtlCol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fr-FR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14" name="Espace réservé du texte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468112" y="3730752"/>
            <a:ext cx="1280160" cy="1143000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lang="fr-FR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15" name="Espace réservé du texte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552944" y="2441448"/>
            <a:ext cx="1280160" cy="758952"/>
          </a:xfrm>
        </p:spPr>
        <p:txBody>
          <a:bodyPr lIns="0" tIns="0" rIns="0" bIns="0" rtlCol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fr-FR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16" name="Espace réservé du texte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552944" y="3730752"/>
            <a:ext cx="1280160" cy="1143000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lang="fr-FR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BF42A71B-2F05-7F67-85C0-0C5AA947983D}"/>
              </a:ext>
            </a:extLst>
          </p:cNvPr>
          <p:cNvCxnSpPr>
            <a:cxnSpLocks/>
          </p:cNvCxnSpPr>
          <p:nvPr userDrawn="1"/>
        </p:nvCxnSpPr>
        <p:spPr>
          <a:xfrm>
            <a:off x="3383280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2BC25395-CA95-6040-8ED6-C7D8A2E16C49}"/>
              </a:ext>
            </a:extLst>
          </p:cNvPr>
          <p:cNvCxnSpPr>
            <a:cxnSpLocks/>
          </p:cNvCxnSpPr>
          <p:nvPr userDrawn="1"/>
        </p:nvCxnSpPr>
        <p:spPr>
          <a:xfrm>
            <a:off x="9637776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AE2F589B-649A-57C2-1D3E-79FDFF84BADB}"/>
              </a:ext>
            </a:extLst>
          </p:cNvPr>
          <p:cNvCxnSpPr>
            <a:cxnSpLocks/>
          </p:cNvCxnSpPr>
          <p:nvPr userDrawn="1"/>
        </p:nvCxnSpPr>
        <p:spPr>
          <a:xfrm>
            <a:off x="7552944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81F3728F-0FBF-5AD2-357E-FFCFFBF7687E}"/>
              </a:ext>
            </a:extLst>
          </p:cNvPr>
          <p:cNvCxnSpPr>
            <a:cxnSpLocks/>
          </p:cNvCxnSpPr>
          <p:nvPr userDrawn="1"/>
        </p:nvCxnSpPr>
        <p:spPr>
          <a:xfrm>
            <a:off x="5468112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space réservé du texte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637776" y="2441448"/>
            <a:ext cx="1280160" cy="758952"/>
          </a:xfrm>
        </p:spPr>
        <p:txBody>
          <a:bodyPr lIns="0" tIns="0" rIns="0" bIns="0" rtlCol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fr-FR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26" name="Espace réservé du texte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637776" y="3730752"/>
            <a:ext cx="1280160" cy="1143000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lang="fr-FR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7A9AA302-5107-FDE7-557C-3305A9A7DEC2}"/>
              </a:ext>
            </a:extLst>
          </p:cNvPr>
          <p:cNvCxnSpPr>
            <a:cxnSpLocks/>
          </p:cNvCxnSpPr>
          <p:nvPr userDrawn="1"/>
        </p:nvCxnSpPr>
        <p:spPr>
          <a:xfrm>
            <a:off x="1298448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4106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ronolog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Espace réservé d’image 37">
            <a:extLst>
              <a:ext uri="{FF2B5EF4-FFF2-40B4-BE49-F238E27FC236}">
                <a16:creationId xmlns:a16="http://schemas.microsoft.com/office/drawing/2014/main" id="{7068A9B7-F56A-44B7-D61E-66289C79F1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0" y="0"/>
            <a:ext cx="12188952" cy="1682496"/>
          </a:xfrm>
        </p:spPr>
        <p:txBody>
          <a:bodyPr rtlCol="0" anchor="ctr"/>
          <a:lstStyle>
            <a:lvl1pPr marL="0" indent="0" algn="ctr">
              <a:buNone/>
              <a:defRPr lang="fr-FR"/>
            </a:lvl1pPr>
          </a:lstStyle>
          <a:p>
            <a:pPr rtl="0"/>
            <a:r>
              <a:rPr lang="en-US"/>
              <a:t>Click icon to add picture</a:t>
            </a:r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5221224"/>
            <a:ext cx="5238710" cy="621792"/>
          </a:xfrm>
        </p:spPr>
        <p:txBody>
          <a:bodyPr rtlCol="0"/>
          <a:lstStyle>
            <a:lvl1pPr algn="l">
              <a:lnSpc>
                <a:spcPts val="5760"/>
              </a:lnSpc>
              <a:defRPr lang="fr-FR"/>
            </a:lvl1pPr>
          </a:lstStyle>
          <a:p>
            <a:pPr rtl="0"/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lvl1pPr>
              <a:defRPr lang="fr-FR">
                <a:solidFill>
                  <a:schemeClr val="accent1"/>
                </a:solidFill>
              </a:defRPr>
            </a:lvl1pPr>
          </a:lstStyle>
          <a:p>
            <a:pPr rtl="0"/>
            <a:fld id="{75DF2D63-3FF5-D547-96B9-BE9CCD1ABA58}" type="slidenum">
              <a:rPr lang="fr-FR" smtClean="0"/>
              <a:pPr rtl="0"/>
              <a:t>‹#›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/>
              <a:t>titre de la présentation</a:t>
            </a:r>
          </a:p>
        </p:txBody>
      </p:sp>
      <p:sp>
        <p:nvSpPr>
          <p:cNvPr id="9" name="Espace réservé du texte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3351784"/>
            <a:ext cx="1620520" cy="411476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fr-FR"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11" name="Espace réservé du texte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00984" y="3351784"/>
            <a:ext cx="1620520" cy="411476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fr-FR"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13" name="Espace réservé du texte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312664" y="3351784"/>
            <a:ext cx="1620520" cy="411476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fr-FR"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15" name="Espace réservé du texte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315200" y="3351784"/>
            <a:ext cx="1620520" cy="411476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fr-FR"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25" name="Espace réservé du texte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321800" y="3351784"/>
            <a:ext cx="1620520" cy="411476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fr-FR"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73769F54-E10C-40C4-5EFF-E8A9CA520AEC}"/>
              </a:ext>
            </a:extLst>
          </p:cNvPr>
          <p:cNvCxnSpPr>
            <a:cxnSpLocks/>
          </p:cNvCxnSpPr>
          <p:nvPr userDrawn="1"/>
        </p:nvCxnSpPr>
        <p:spPr>
          <a:xfrm>
            <a:off x="1298448" y="6111876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6E7B1EF-9D07-1E66-7467-93C9AE48BD85}"/>
              </a:ext>
            </a:extLst>
          </p:cNvPr>
          <p:cNvCxnSpPr>
            <a:cxnSpLocks/>
          </p:cNvCxnSpPr>
          <p:nvPr userDrawn="1"/>
        </p:nvCxnSpPr>
        <p:spPr>
          <a:xfrm flipH="1">
            <a:off x="1219200" y="2871216"/>
            <a:ext cx="9595104" cy="0"/>
          </a:xfrm>
          <a:prstGeom prst="line">
            <a:avLst/>
          </a:prstGeom>
          <a:ln w="12700" cap="flat" cmpd="sng" algn="ctr">
            <a:solidFill>
              <a:schemeClr val="accent1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Espace réservé du texte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803904"/>
            <a:ext cx="1620520" cy="1143000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lang="fr-FR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12" name="Espace réservé du texte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00984" y="3803904"/>
            <a:ext cx="1620520" cy="1143000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lang="fr-FR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14" name="Espace réservé du texte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312664" y="3803904"/>
            <a:ext cx="1620520" cy="1143000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lang="fr-FR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16" name="Espace réservé du texte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315200" y="3803904"/>
            <a:ext cx="1620520" cy="1143000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lang="fr-FR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26" name="Espace réservé du texte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321800" y="3803904"/>
            <a:ext cx="1620520" cy="1143000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lang="fr-FR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75476138-49FF-70BE-6359-0A511EFB243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300984" y="2638738"/>
            <a:ext cx="91440" cy="411480"/>
          </a:xfrm>
          <a:solidFill>
            <a:schemeClr val="accent1"/>
          </a:solidFill>
        </p:spPr>
        <p:txBody>
          <a:bodyPr rtlCol="0" anchor="ctr"/>
          <a:lstStyle>
            <a:lvl1pPr marL="0" indent="0" algn="ctr">
              <a:buNone/>
              <a:defRPr lang="fr-FR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fr-FR"/>
              <a:t>X</a:t>
            </a:r>
          </a:p>
        </p:txBody>
      </p:sp>
      <p:sp>
        <p:nvSpPr>
          <p:cNvPr id="22" name="Espace réservé du texte 7">
            <a:extLst>
              <a:ext uri="{FF2B5EF4-FFF2-40B4-BE49-F238E27FC236}">
                <a16:creationId xmlns:a16="http://schemas.microsoft.com/office/drawing/2014/main" id="{46EFC43B-3F8D-6957-F343-F3D9C3E7A71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298448" y="2638738"/>
            <a:ext cx="91440" cy="411480"/>
          </a:xfrm>
          <a:solidFill>
            <a:schemeClr val="accent1"/>
          </a:solidFill>
        </p:spPr>
        <p:txBody>
          <a:bodyPr rtlCol="0" anchor="ctr"/>
          <a:lstStyle>
            <a:lvl1pPr marL="0" indent="0" algn="ctr">
              <a:buNone/>
              <a:defRPr lang="fr-FR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fr-FR"/>
              <a:t>X</a:t>
            </a:r>
          </a:p>
        </p:txBody>
      </p:sp>
      <p:sp>
        <p:nvSpPr>
          <p:cNvPr id="23" name="Espace réservé du texte 7">
            <a:extLst>
              <a:ext uri="{FF2B5EF4-FFF2-40B4-BE49-F238E27FC236}">
                <a16:creationId xmlns:a16="http://schemas.microsoft.com/office/drawing/2014/main" id="{D6007DD2-0F2E-6F92-8457-FC670750ED3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312664" y="2638738"/>
            <a:ext cx="91440" cy="411480"/>
          </a:xfrm>
          <a:solidFill>
            <a:schemeClr val="accent1"/>
          </a:solidFill>
        </p:spPr>
        <p:txBody>
          <a:bodyPr rtlCol="0" anchor="ctr"/>
          <a:lstStyle>
            <a:lvl1pPr marL="0" indent="0" algn="ctr">
              <a:buNone/>
              <a:defRPr lang="fr-FR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fr-FR"/>
              <a:t>X</a:t>
            </a:r>
          </a:p>
        </p:txBody>
      </p:sp>
      <p:sp>
        <p:nvSpPr>
          <p:cNvPr id="24" name="Espace réservé du texte 7">
            <a:extLst>
              <a:ext uri="{FF2B5EF4-FFF2-40B4-BE49-F238E27FC236}">
                <a16:creationId xmlns:a16="http://schemas.microsoft.com/office/drawing/2014/main" id="{06C5667F-C463-51B6-B8D6-F757BDB8AFC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315200" y="2638738"/>
            <a:ext cx="91440" cy="411480"/>
          </a:xfrm>
          <a:solidFill>
            <a:schemeClr val="accent1"/>
          </a:solidFill>
        </p:spPr>
        <p:txBody>
          <a:bodyPr rtlCol="0" anchor="ctr"/>
          <a:lstStyle>
            <a:lvl1pPr marL="0" indent="0" algn="ctr">
              <a:buNone/>
              <a:defRPr lang="fr-FR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fr-FR"/>
              <a:t>X</a:t>
            </a:r>
          </a:p>
        </p:txBody>
      </p:sp>
      <p:sp>
        <p:nvSpPr>
          <p:cNvPr id="27" name="Espace réservé du texte 7">
            <a:extLst>
              <a:ext uri="{FF2B5EF4-FFF2-40B4-BE49-F238E27FC236}">
                <a16:creationId xmlns:a16="http://schemas.microsoft.com/office/drawing/2014/main" id="{0FF09CBB-BD48-E8E5-EECF-B6CBC36B236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321800" y="2638738"/>
            <a:ext cx="91440" cy="411480"/>
          </a:xfrm>
          <a:solidFill>
            <a:schemeClr val="accent1"/>
          </a:solidFill>
        </p:spPr>
        <p:txBody>
          <a:bodyPr rtlCol="0" anchor="ctr"/>
          <a:lstStyle>
            <a:lvl1pPr marL="0" indent="0" algn="ctr">
              <a:buNone/>
              <a:defRPr lang="fr-FR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fr-FR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333783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’image 15">
            <a:extLst>
              <a:ext uri="{FF2B5EF4-FFF2-40B4-BE49-F238E27FC236}">
                <a16:creationId xmlns:a16="http://schemas.microsoft.com/office/drawing/2014/main" id="{1A881D2A-2C75-8B2A-DA41-F42ABBA59AA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656832" cy="6858000"/>
          </a:xfrm>
          <a:custGeom>
            <a:avLst/>
            <a:gdLst>
              <a:gd name="connsiteX0" fmla="*/ 1295400 w 6656832"/>
              <a:gd name="connsiteY0" fmla="*/ 1492377 h 6858000"/>
              <a:gd name="connsiteX1" fmla="*/ 1295400 w 6656832"/>
              <a:gd name="connsiteY1" fmla="*/ 1580679 h 6858000"/>
              <a:gd name="connsiteX2" fmla="*/ 1704975 w 6656832"/>
              <a:gd name="connsiteY2" fmla="*/ 1580679 h 6858000"/>
              <a:gd name="connsiteX3" fmla="*/ 1704975 w 6656832"/>
              <a:gd name="connsiteY3" fmla="*/ 1492377 h 6858000"/>
              <a:gd name="connsiteX4" fmla="*/ 0 w 6656832"/>
              <a:gd name="connsiteY4" fmla="*/ 0 h 6858000"/>
              <a:gd name="connsiteX5" fmla="*/ 6656832 w 6656832"/>
              <a:gd name="connsiteY5" fmla="*/ 0 h 6858000"/>
              <a:gd name="connsiteX6" fmla="*/ 6656832 w 6656832"/>
              <a:gd name="connsiteY6" fmla="*/ 6858000 h 6858000"/>
              <a:gd name="connsiteX7" fmla="*/ 0 w 665683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56832" h="6858000">
                <a:moveTo>
                  <a:pt x="1295400" y="1492377"/>
                </a:moveTo>
                <a:lnTo>
                  <a:pt x="1295400" y="1580679"/>
                </a:lnTo>
                <a:lnTo>
                  <a:pt x="1704975" y="1580679"/>
                </a:lnTo>
                <a:lnTo>
                  <a:pt x="1704975" y="1492377"/>
                </a:lnTo>
                <a:close/>
                <a:moveTo>
                  <a:pt x="0" y="0"/>
                </a:moveTo>
                <a:lnTo>
                  <a:pt x="6656832" y="0"/>
                </a:lnTo>
                <a:lnTo>
                  <a:pt x="665683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defPPr>
              <a:defRPr lang="fr-FR"/>
            </a:defPPr>
          </a:lstStyle>
          <a:p>
            <a:pPr rtl="0"/>
            <a:r>
              <a:rPr lang="en-US"/>
              <a:t>Click icon to add picture</a:t>
            </a:r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609600"/>
            <a:ext cx="6656832" cy="530352"/>
          </a:xfrm>
        </p:spPr>
        <p:txBody>
          <a:bodyPr rtlCol="0" anchor="t" anchorCtr="0"/>
          <a:lstStyle>
            <a:defPPr>
              <a:defRPr lang="fr-FR"/>
            </a:defPPr>
          </a:lstStyle>
          <a:p>
            <a:pPr rtl="0"/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18" name="Espace réservé du texte 17">
            <a:extLst>
              <a:ext uri="{FF2B5EF4-FFF2-40B4-BE49-F238E27FC236}">
                <a16:creationId xmlns:a16="http://schemas.microsoft.com/office/drawing/2014/main" id="{CCA7A15A-B484-E46E-FF4D-179F31F17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8448" y="2209800"/>
            <a:ext cx="4495744" cy="4648200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310896" tIns="365760" rIns="274320" rtlCol="0" anchor="t">
            <a:noAutofit/>
          </a:bodyPr>
          <a:lstStyle>
            <a:lvl1pPr marL="0" indent="0">
              <a:lnSpc>
                <a:spcPts val="2400"/>
              </a:lnSpc>
              <a:buNone/>
              <a:defRPr lang="fr-FR"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lang="fr-FR" sz="2000" b="1"/>
            </a:lvl2pPr>
            <a:lvl3pPr marL="914400" indent="0">
              <a:buNone/>
              <a:defRPr lang="fr-FR" sz="1800" b="1"/>
            </a:lvl3pPr>
            <a:lvl4pPr marL="1371600" indent="0">
              <a:buNone/>
              <a:defRPr lang="fr-FR" sz="1600" b="1"/>
            </a:lvl4pPr>
            <a:lvl5pPr marL="1828800" indent="0">
              <a:buNone/>
              <a:defRPr lang="fr-FR" sz="1600" b="1"/>
            </a:lvl5pPr>
            <a:lvl6pPr marL="2286000" indent="0">
              <a:buNone/>
              <a:defRPr lang="fr-FR" sz="1600" b="1"/>
            </a:lvl6pPr>
            <a:lvl7pPr marL="2743200" indent="0">
              <a:buNone/>
              <a:defRPr lang="fr-FR" sz="1600" b="1"/>
            </a:lvl7pPr>
            <a:lvl8pPr marL="3200400" indent="0">
              <a:buNone/>
              <a:defRPr lang="fr-FR" sz="1600" b="1"/>
            </a:lvl8pPr>
            <a:lvl9pPr marL="3657600" indent="0">
              <a:buNone/>
              <a:defRPr lang="fr-FR" sz="16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18488" y="3630168"/>
            <a:ext cx="3886200" cy="2514600"/>
          </a:xfrm>
        </p:spPr>
        <p:txBody>
          <a:bodyPr rtlCol="0"/>
          <a:lstStyle>
            <a:lvl1pPr marL="0" indent="0">
              <a:buNone/>
              <a:defRPr lang="fr-FR" sz="1400"/>
            </a:lvl1pPr>
            <a:lvl2pPr marL="228600">
              <a:defRPr lang="fr-FR" sz="1400"/>
            </a:lvl2pPr>
            <a:lvl3pPr marL="457200">
              <a:defRPr lang="fr-FR" sz="1400"/>
            </a:lvl3pPr>
            <a:lvl4pPr marL="685800">
              <a:defRPr lang="fr-FR" sz="1400"/>
            </a:lvl4pPr>
            <a:lvl5pPr marL="1143000">
              <a:defRPr lang="fr-FR" sz="1400"/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fr-FR"/>
          </a:p>
        </p:txBody>
      </p:sp>
      <p:sp>
        <p:nvSpPr>
          <p:cNvPr id="21" name="Espace réservé du texte 20">
            <a:extLst>
              <a:ext uri="{FF2B5EF4-FFF2-40B4-BE49-F238E27FC236}">
                <a16:creationId xmlns:a16="http://schemas.microsoft.com/office/drawing/2014/main" id="{A123542D-139D-45CC-7853-FE3702B4B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05600" y="2209800"/>
            <a:ext cx="4495744" cy="4648200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310896" tIns="365760" rIns="274320" rtlCol="0" anchor="t" anchorCtr="0">
            <a:noAutofit/>
          </a:bodyPr>
          <a:lstStyle>
            <a:lvl1pPr marL="0" indent="0">
              <a:lnSpc>
                <a:spcPts val="2400"/>
              </a:lnSpc>
              <a:buNone/>
              <a:defRPr lang="fr-FR"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lang="fr-FR" sz="2000" b="1"/>
            </a:lvl2pPr>
            <a:lvl3pPr marL="914400" indent="0">
              <a:buNone/>
              <a:defRPr lang="fr-FR" sz="1800" b="1"/>
            </a:lvl3pPr>
            <a:lvl4pPr marL="1371600" indent="0">
              <a:buNone/>
              <a:defRPr lang="fr-FR" sz="1600" b="1"/>
            </a:lvl4pPr>
            <a:lvl5pPr marL="1828800" indent="0">
              <a:buNone/>
              <a:defRPr lang="fr-FR" sz="1600" b="1"/>
            </a:lvl5pPr>
            <a:lvl6pPr marL="2286000" indent="0">
              <a:buNone/>
              <a:defRPr lang="fr-FR" sz="1600" b="1"/>
            </a:lvl6pPr>
            <a:lvl7pPr marL="2743200" indent="0">
              <a:buNone/>
              <a:defRPr lang="fr-FR" sz="1600" b="1"/>
            </a:lvl7pPr>
            <a:lvl8pPr marL="3200400" indent="0">
              <a:buNone/>
              <a:defRPr lang="fr-FR" sz="1600" b="1"/>
            </a:lvl8pPr>
            <a:lvl9pPr marL="3657600" indent="0">
              <a:buNone/>
              <a:defRPr lang="fr-FR" sz="16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013448" y="3630168"/>
            <a:ext cx="3886200" cy="2514600"/>
          </a:xfrm>
        </p:spPr>
        <p:txBody>
          <a:bodyPr rtlCol="0"/>
          <a:lstStyle>
            <a:lvl1pPr marL="0" indent="0">
              <a:buNone/>
              <a:defRPr lang="fr-FR" sz="1400"/>
            </a:lvl1pPr>
            <a:lvl2pPr marL="228600">
              <a:defRPr lang="fr-FR" sz="1400"/>
            </a:lvl2pPr>
            <a:lvl3pPr marL="457200">
              <a:defRPr lang="fr-FR" sz="1400"/>
            </a:lvl3pPr>
            <a:lvl4pPr marL="685800">
              <a:defRPr lang="fr-FR" sz="1400"/>
            </a:lvl4pPr>
            <a:lvl5pPr marL="1143000">
              <a:defRPr lang="fr-FR" sz="1400"/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659A9D2-C6ED-A99E-6041-56B5688418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75DF2D63-3FF5-D547-96B9-BE9CCD1ABA58}" type="slidenum">
              <a:rPr lang="fr-FR" smtClean="0"/>
              <a:t>‹#›</a:t>
            </a:fld>
            <a:endParaRPr lang="fr-FR" dirty="0"/>
          </a:p>
        </p:txBody>
      </p:sp>
      <p:sp>
        <p:nvSpPr>
          <p:cNvPr id="12" name="Espace réservé du pied de page 11">
            <a:extLst>
              <a:ext uri="{FF2B5EF4-FFF2-40B4-BE49-F238E27FC236}">
                <a16:creationId xmlns:a16="http://schemas.microsoft.com/office/drawing/2014/main" id="{971F094C-919A-3E78-DE58-27C2B997C94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/>
              <a:t>titre de la présentation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5896335-CC4F-4D72-23F0-F7FBFA640021}"/>
              </a:ext>
            </a:extLst>
          </p:cNvPr>
          <p:cNvSpPr/>
          <p:nvPr userDrawn="1"/>
        </p:nvSpPr>
        <p:spPr>
          <a:xfrm>
            <a:off x="1295400" y="1492377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 x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B9EF4E7-F4EF-FFCD-9B0C-961E519F6DDD}"/>
              </a:ext>
            </a:extLst>
          </p:cNvPr>
          <p:cNvSpPr/>
          <p:nvPr userDrawn="1"/>
        </p:nvSpPr>
        <p:spPr>
          <a:xfrm>
            <a:off x="5791200" y="0"/>
            <a:ext cx="64008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014216"/>
            <a:ext cx="4160520" cy="1828800"/>
          </a:xfrm>
        </p:spPr>
        <p:txBody>
          <a:bodyPr rtlCol="0" anchor="b" anchorCtr="0"/>
          <a:lstStyle>
            <a:defPPr>
              <a:defRPr lang="fr-FR"/>
            </a:defPPr>
          </a:lstStyle>
          <a:p>
            <a:pPr rtl="0"/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18" name="Espace réservé du texte 17">
            <a:extLst>
              <a:ext uri="{FF2B5EF4-FFF2-40B4-BE49-F238E27FC236}">
                <a16:creationId xmlns:a16="http://schemas.microsoft.com/office/drawing/2014/main" id="{CCA7A15A-B484-E46E-FF4D-179F31F17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98080" y="621792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rtlCol="0" anchor="b">
            <a:noAutofit/>
          </a:bodyPr>
          <a:lstStyle>
            <a:lvl1pPr marL="0" indent="0">
              <a:lnSpc>
                <a:spcPts val="1720"/>
              </a:lnSpc>
              <a:buNone/>
              <a:defRPr lang="fr-FR"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lang="fr-FR" sz="2000" b="1"/>
            </a:lvl2pPr>
            <a:lvl3pPr marL="914400" indent="0">
              <a:buNone/>
              <a:defRPr lang="fr-FR" sz="1800" b="1"/>
            </a:lvl3pPr>
            <a:lvl4pPr marL="1371600" indent="0">
              <a:buNone/>
              <a:defRPr lang="fr-FR" sz="1600" b="1"/>
            </a:lvl4pPr>
            <a:lvl5pPr marL="1828800" indent="0">
              <a:buNone/>
              <a:defRPr lang="fr-FR" sz="1600" b="1"/>
            </a:lvl5pPr>
            <a:lvl6pPr marL="2286000" indent="0">
              <a:buNone/>
              <a:defRPr lang="fr-FR" sz="1600" b="1"/>
            </a:lvl6pPr>
            <a:lvl7pPr marL="2743200" indent="0">
              <a:buNone/>
              <a:defRPr lang="fr-FR" sz="1600" b="1"/>
            </a:lvl7pPr>
            <a:lvl8pPr marL="3200400" indent="0">
              <a:buNone/>
              <a:defRPr lang="fr-FR" sz="1600" b="1"/>
            </a:lvl8pPr>
            <a:lvl9pPr marL="3657600" indent="0">
              <a:buNone/>
              <a:defRPr lang="fr-FR" sz="16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98080" y="1069848"/>
            <a:ext cx="3886200" cy="1527048"/>
          </a:xfrm>
        </p:spPr>
        <p:txBody>
          <a:bodyPr rtlCol="0"/>
          <a:lstStyle>
            <a:lvl1pPr marL="0" indent="0">
              <a:lnSpc>
                <a:spcPct val="100000"/>
              </a:lnSpc>
              <a:buNone/>
              <a:defRPr lang="fr-FR" sz="1400"/>
            </a:lvl1pPr>
            <a:lvl2pPr marL="228600">
              <a:lnSpc>
                <a:spcPct val="100000"/>
              </a:lnSpc>
              <a:defRPr lang="fr-FR" sz="1400"/>
            </a:lvl2pPr>
            <a:lvl3pPr marL="457200">
              <a:lnSpc>
                <a:spcPct val="100000"/>
              </a:lnSpc>
              <a:defRPr lang="fr-FR" sz="1400"/>
            </a:lvl3pPr>
            <a:lvl4pPr marL="685800">
              <a:lnSpc>
                <a:spcPct val="100000"/>
              </a:lnSpc>
              <a:defRPr lang="fr-FR" sz="1400"/>
            </a:lvl4pPr>
            <a:lvl5pPr marL="1143000">
              <a:lnSpc>
                <a:spcPct val="100000"/>
              </a:lnSpc>
              <a:defRPr lang="fr-FR" sz="1400"/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fr-FR"/>
          </a:p>
        </p:txBody>
      </p:sp>
      <p:sp>
        <p:nvSpPr>
          <p:cNvPr id="21" name="Espace réservé du texte 20">
            <a:extLst>
              <a:ext uri="{FF2B5EF4-FFF2-40B4-BE49-F238E27FC236}">
                <a16:creationId xmlns:a16="http://schemas.microsoft.com/office/drawing/2014/main" id="{A123542D-139D-45CC-7853-FE3702B4B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98080" y="3172968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rtlCol="0" anchor="b" anchorCtr="0">
            <a:noAutofit/>
          </a:bodyPr>
          <a:lstStyle>
            <a:lvl1pPr marL="0" indent="0">
              <a:lnSpc>
                <a:spcPts val="1720"/>
              </a:lnSpc>
              <a:buNone/>
              <a:defRPr lang="fr-FR"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lang="fr-FR" sz="2000" b="1"/>
            </a:lvl2pPr>
            <a:lvl3pPr marL="914400" indent="0">
              <a:buNone/>
              <a:defRPr lang="fr-FR" sz="1800" b="1"/>
            </a:lvl3pPr>
            <a:lvl4pPr marL="1371600" indent="0">
              <a:buNone/>
              <a:defRPr lang="fr-FR" sz="1600" b="1"/>
            </a:lvl4pPr>
            <a:lvl5pPr marL="1828800" indent="0">
              <a:buNone/>
              <a:defRPr lang="fr-FR" sz="1600" b="1"/>
            </a:lvl5pPr>
            <a:lvl6pPr marL="2286000" indent="0">
              <a:buNone/>
              <a:defRPr lang="fr-FR" sz="1600" b="1"/>
            </a:lvl6pPr>
            <a:lvl7pPr marL="2743200" indent="0">
              <a:buNone/>
              <a:defRPr lang="fr-FR" sz="1600" b="1"/>
            </a:lvl7pPr>
            <a:lvl8pPr marL="3200400" indent="0">
              <a:buNone/>
              <a:defRPr lang="fr-FR" sz="1600" b="1"/>
            </a:lvl8pPr>
            <a:lvl9pPr marL="3657600" indent="0">
              <a:buNone/>
              <a:defRPr lang="fr-FR" sz="16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98080" y="3621024"/>
            <a:ext cx="3886200" cy="1179576"/>
          </a:xfrm>
        </p:spPr>
        <p:txBody>
          <a:bodyPr rtlCol="0"/>
          <a:lstStyle>
            <a:lvl1pPr marL="0" indent="0">
              <a:lnSpc>
                <a:spcPct val="100000"/>
              </a:lnSpc>
              <a:buNone/>
              <a:defRPr lang="fr-FR" sz="1400"/>
            </a:lvl1pPr>
            <a:lvl2pPr marL="228600">
              <a:lnSpc>
                <a:spcPct val="100000"/>
              </a:lnSpc>
              <a:defRPr lang="fr-FR" sz="1400"/>
            </a:lvl2pPr>
            <a:lvl3pPr marL="457200">
              <a:lnSpc>
                <a:spcPct val="100000"/>
              </a:lnSpc>
              <a:defRPr lang="fr-FR" sz="1400"/>
            </a:lvl3pPr>
            <a:lvl4pPr marL="685800">
              <a:lnSpc>
                <a:spcPct val="100000"/>
              </a:lnSpc>
              <a:defRPr lang="fr-FR" sz="1400"/>
            </a:lvl4pPr>
            <a:lvl5pPr marL="1143000">
              <a:lnSpc>
                <a:spcPct val="100000"/>
              </a:lnSpc>
              <a:defRPr lang="fr-FR" sz="1400"/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659A9D2-C6ED-A99E-6041-56B5688418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75DF2D63-3FF5-D547-96B9-BE9CCD1ABA58}" type="slidenum">
              <a:rPr lang="fr-FR" smtClean="0"/>
              <a:t>‹#›</a:t>
            </a:fld>
            <a:endParaRPr lang="fr-FR" dirty="0"/>
          </a:p>
        </p:txBody>
      </p:sp>
      <p:sp>
        <p:nvSpPr>
          <p:cNvPr id="12" name="Espace réservé du pied de page 11">
            <a:extLst>
              <a:ext uri="{FF2B5EF4-FFF2-40B4-BE49-F238E27FC236}">
                <a16:creationId xmlns:a16="http://schemas.microsoft.com/office/drawing/2014/main" id="{971F094C-919A-3E78-DE58-27C2B997C94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/>
              <a:t>titre de la présentation</a:t>
            </a:r>
          </a:p>
        </p:txBody>
      </p:sp>
      <p:sp>
        <p:nvSpPr>
          <p:cNvPr id="5" name="Espace réservé d’image 6">
            <a:extLst>
              <a:ext uri="{FF2B5EF4-FFF2-40B4-BE49-F238E27FC236}">
                <a16:creationId xmlns:a16="http://schemas.microsoft.com/office/drawing/2014/main" id="{AD6DBECB-0E53-C186-A485-96A8FC1252C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98448" y="612648"/>
            <a:ext cx="3200400" cy="3200400"/>
          </a:xfrm>
          <a:prstGeom prst="ellipse">
            <a:avLst/>
          </a:prstGeom>
          <a:noFill/>
        </p:spPr>
        <p:txBody>
          <a:bodyPr rtlCol="0" anchor="ctr"/>
          <a:lstStyle>
            <a:lvl1pPr marL="0" indent="0" algn="ctr">
              <a:buNone/>
              <a:defRPr lang="fr-FR"/>
            </a:lvl1pPr>
          </a:lstStyle>
          <a:p>
            <a:pPr rtl="0"/>
            <a:r>
              <a:rPr lang="en-US"/>
              <a:t>Click icon to add picture</a:t>
            </a:r>
            <a:endParaRPr lang="fr-FR" dirty="0"/>
          </a:p>
        </p:txBody>
      </p:sp>
      <p:sp>
        <p:nvSpPr>
          <p:cNvPr id="7" name="Espace réservé du texte 20">
            <a:extLst>
              <a:ext uri="{FF2B5EF4-FFF2-40B4-BE49-F238E27FC236}">
                <a16:creationId xmlns:a16="http://schemas.microsoft.com/office/drawing/2014/main" id="{F0B28D44-29B3-3396-973D-82E36116125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98080" y="5129784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rtlCol="0" anchor="b" anchorCtr="0">
            <a:noAutofit/>
          </a:bodyPr>
          <a:lstStyle>
            <a:lvl1pPr marL="0" indent="0">
              <a:lnSpc>
                <a:spcPts val="1720"/>
              </a:lnSpc>
              <a:buNone/>
              <a:defRPr lang="fr-FR"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lang="fr-FR" sz="2000" b="1"/>
            </a:lvl2pPr>
            <a:lvl3pPr marL="914400" indent="0">
              <a:buNone/>
              <a:defRPr lang="fr-FR" sz="1800" b="1"/>
            </a:lvl3pPr>
            <a:lvl4pPr marL="1371600" indent="0">
              <a:buNone/>
              <a:defRPr lang="fr-FR" sz="1600" b="1"/>
            </a:lvl4pPr>
            <a:lvl5pPr marL="1828800" indent="0">
              <a:buNone/>
              <a:defRPr lang="fr-FR" sz="1600" b="1"/>
            </a:lvl5pPr>
            <a:lvl6pPr marL="2286000" indent="0">
              <a:buNone/>
              <a:defRPr lang="fr-FR" sz="1600" b="1"/>
            </a:lvl6pPr>
            <a:lvl7pPr marL="2743200" indent="0">
              <a:buNone/>
              <a:defRPr lang="fr-FR" sz="1600" b="1"/>
            </a:lvl7pPr>
            <a:lvl8pPr marL="3200400" indent="0">
              <a:buNone/>
              <a:defRPr lang="fr-FR" sz="1600" b="1"/>
            </a:lvl8pPr>
            <a:lvl9pPr marL="3657600" indent="0">
              <a:buNone/>
              <a:defRPr lang="fr-FR" sz="16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8" name="Espace réservé du contenu 5">
            <a:extLst>
              <a:ext uri="{FF2B5EF4-FFF2-40B4-BE49-F238E27FC236}">
                <a16:creationId xmlns:a16="http://schemas.microsoft.com/office/drawing/2014/main" id="{C06156AC-1153-3958-CFE6-6CDCC21C38A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498080" y="5568696"/>
            <a:ext cx="3886200" cy="905256"/>
          </a:xfrm>
        </p:spPr>
        <p:txBody>
          <a:bodyPr rtlCol="0"/>
          <a:lstStyle>
            <a:lvl1pPr marL="0" indent="0">
              <a:lnSpc>
                <a:spcPct val="100000"/>
              </a:lnSpc>
              <a:buNone/>
              <a:defRPr lang="fr-FR" sz="1400"/>
            </a:lvl1pPr>
            <a:lvl2pPr marL="228600">
              <a:lnSpc>
                <a:spcPct val="100000"/>
              </a:lnSpc>
              <a:defRPr lang="fr-FR" sz="1400"/>
            </a:lvl2pPr>
            <a:lvl3pPr marL="457200">
              <a:lnSpc>
                <a:spcPct val="100000"/>
              </a:lnSpc>
              <a:defRPr lang="fr-FR" sz="1400"/>
            </a:lvl3pPr>
            <a:lvl4pPr marL="685800">
              <a:lnSpc>
                <a:spcPct val="100000"/>
              </a:lnSpc>
              <a:defRPr lang="fr-FR" sz="1400"/>
            </a:lvl4pPr>
            <a:lvl5pPr marL="1143000">
              <a:lnSpc>
                <a:spcPct val="100000"/>
              </a:lnSpc>
              <a:defRPr lang="fr-FR" sz="1400"/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fr-FR"/>
          </a:p>
        </p:txBody>
      </p:sp>
      <p:sp>
        <p:nvSpPr>
          <p:cNvPr id="11" name="Espace réservé d’image 10">
            <a:extLst>
              <a:ext uri="{FF2B5EF4-FFF2-40B4-BE49-F238E27FC236}">
                <a16:creationId xmlns:a16="http://schemas.microsoft.com/office/drawing/2014/main" id="{A4CE90CA-176B-1E45-FECF-0290B1DCF55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245352" y="704088"/>
            <a:ext cx="914400" cy="914400"/>
          </a:xfrm>
        </p:spPr>
        <p:txBody>
          <a:bodyPr rtlCol="0" anchor="ctr"/>
          <a:lstStyle>
            <a:lvl1pPr marL="0" indent="0" algn="ctr">
              <a:buNone/>
              <a:defRPr lang="fr-FR" sz="900"/>
            </a:lvl1pPr>
          </a:lstStyle>
          <a:p>
            <a:pPr rtl="0"/>
            <a:r>
              <a:rPr lang="en-US"/>
              <a:t>Click icon to add picture</a:t>
            </a:r>
            <a:endParaRPr lang="fr-FR" dirty="0"/>
          </a:p>
        </p:txBody>
      </p:sp>
      <p:sp>
        <p:nvSpPr>
          <p:cNvPr id="13" name="Espace réservé d’image 10">
            <a:extLst>
              <a:ext uri="{FF2B5EF4-FFF2-40B4-BE49-F238E27FC236}">
                <a16:creationId xmlns:a16="http://schemas.microsoft.com/office/drawing/2014/main" id="{365BC287-99EE-D6FA-48B9-1E6FFE9357E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45352" y="3273552"/>
            <a:ext cx="914400" cy="914400"/>
          </a:xfrm>
        </p:spPr>
        <p:txBody>
          <a:bodyPr rtlCol="0" anchor="ctr"/>
          <a:lstStyle>
            <a:lvl1pPr marL="0" indent="0" algn="ctr">
              <a:buNone/>
              <a:defRPr lang="fr-FR" sz="900"/>
            </a:lvl1pPr>
          </a:lstStyle>
          <a:p>
            <a:pPr rtl="0"/>
            <a:r>
              <a:rPr lang="en-US"/>
              <a:t>Click icon to add picture</a:t>
            </a:r>
            <a:endParaRPr lang="fr-FR" dirty="0"/>
          </a:p>
        </p:txBody>
      </p:sp>
      <p:sp>
        <p:nvSpPr>
          <p:cNvPr id="14" name="Espace réservé d’image 10">
            <a:extLst>
              <a:ext uri="{FF2B5EF4-FFF2-40B4-BE49-F238E27FC236}">
                <a16:creationId xmlns:a16="http://schemas.microsoft.com/office/drawing/2014/main" id="{ECE7A377-A1E6-77DF-79F9-F251BD75774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245352" y="5166360"/>
            <a:ext cx="914400" cy="914400"/>
          </a:xfrm>
        </p:spPr>
        <p:txBody>
          <a:bodyPr rtlCol="0" anchor="ctr"/>
          <a:lstStyle>
            <a:lvl1pPr marL="0" indent="0" algn="ctr">
              <a:buNone/>
              <a:defRPr lang="fr-FR" sz="900"/>
            </a:lvl1pPr>
          </a:lstStyle>
          <a:p>
            <a:pPr rtl="0"/>
            <a:r>
              <a:rPr lang="en-US"/>
              <a:t>Click icon to add picture</a:t>
            </a:r>
            <a:endParaRPr lang="fr-FR" dirty="0"/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52D976B1-BEF2-CB69-E97E-A6DAD1F04689}"/>
              </a:ext>
            </a:extLst>
          </p:cNvPr>
          <p:cNvCxnSpPr>
            <a:cxnSpLocks/>
          </p:cNvCxnSpPr>
          <p:nvPr userDrawn="1"/>
        </p:nvCxnSpPr>
        <p:spPr>
          <a:xfrm>
            <a:off x="1298448" y="6111876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1164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ynthè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9358819-7D9B-11CB-DBC5-CC8BC5C076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75DF2D63-3FF5-D547-96B9-BE9CCD1ABA58}" type="slidenum">
              <a:rPr lang="fr-FR" smtClean="0"/>
              <a:pPr rtl="0"/>
              <a:t>‹#›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2EB2EEB-FE70-98B2-9437-0E1E91F92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/>
              <a:t>titre de la présentation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DFAA902D-BDC9-E5AF-D40D-7B8DE616EBE0}"/>
              </a:ext>
            </a:extLst>
          </p:cNvPr>
          <p:cNvCxnSpPr>
            <a:cxnSpLocks/>
          </p:cNvCxnSpPr>
          <p:nvPr userDrawn="1"/>
        </p:nvCxnSpPr>
        <p:spPr>
          <a:xfrm>
            <a:off x="5890260" y="1536192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92A4017E-4CAA-8499-38AE-3A3306A7EB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834640" y="2057400"/>
            <a:ext cx="6519672" cy="2971800"/>
          </a:xfrm>
          <a:solidFill>
            <a:schemeClr val="accent4"/>
          </a:solidFill>
        </p:spPr>
        <p:txBody>
          <a:bodyPr lIns="576072" tIns="228600" rIns="576072" bIns="228600" rtlCol="0" anchor="ctr"/>
          <a:lstStyle>
            <a:lvl1pPr marL="0" indent="0" algn="ctr">
              <a:lnSpc>
                <a:spcPts val="2460"/>
              </a:lnSpc>
              <a:buNone/>
              <a:defRPr lang="fr-FR" sz="2000"/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11" name="Espace réservé d’image 10">
            <a:extLst>
              <a:ext uri="{FF2B5EF4-FFF2-40B4-BE49-F238E27FC236}">
                <a16:creationId xmlns:a16="http://schemas.microsoft.com/office/drawing/2014/main" id="{E9103CB5-F9EF-D6DA-A5D4-DCCAEBEBE61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71216" y="5330952"/>
            <a:ext cx="6519672" cy="1527048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en-US"/>
              <a:t>Click icon to add picture</a:t>
            </a:r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217F00C-8F19-CB9F-D5BF-9A5F4C77E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6324" y="609600"/>
            <a:ext cx="3959352" cy="530352"/>
          </a:xfrm>
        </p:spPr>
        <p:txBody>
          <a:bodyPr rtlCol="0"/>
          <a:lstStyle>
            <a:lvl1pPr algn="ctr">
              <a:defRPr lang="fr-FR"/>
            </a:lvl1pPr>
          </a:lstStyle>
          <a:p>
            <a:pPr rtl="0"/>
            <a:r>
              <a:rPr lang="en-US"/>
              <a:t>Click to edit Master title style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66269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ô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space réservé d’image 18">
            <a:extLst>
              <a:ext uri="{FF2B5EF4-FFF2-40B4-BE49-F238E27FC236}">
                <a16:creationId xmlns:a16="http://schemas.microsoft.com/office/drawing/2014/main" id="{8C402F40-958A-D2BF-629C-39B659EC95D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"/>
            <a:ext cx="12191999" cy="6858000"/>
          </a:xfrm>
          <a:custGeom>
            <a:avLst/>
            <a:gdLst>
              <a:gd name="connsiteX0" fmla="*/ 5890261 w 12191999"/>
              <a:gd name="connsiteY0" fmla="*/ 4496651 h 6858000"/>
              <a:gd name="connsiteX1" fmla="*/ 5890261 w 12191999"/>
              <a:gd name="connsiteY1" fmla="*/ 4584953 h 6858000"/>
              <a:gd name="connsiteX2" fmla="*/ 6299835 w 12191999"/>
              <a:gd name="connsiteY2" fmla="*/ 4584953 h 6858000"/>
              <a:gd name="connsiteX3" fmla="*/ 6299835 w 12191999"/>
              <a:gd name="connsiteY3" fmla="*/ 4496651 h 6858000"/>
              <a:gd name="connsiteX4" fmla="*/ 0 w 12191999"/>
              <a:gd name="connsiteY4" fmla="*/ 0 h 6858000"/>
              <a:gd name="connsiteX5" fmla="*/ 12191999 w 12191999"/>
              <a:gd name="connsiteY5" fmla="*/ 0 h 6858000"/>
              <a:gd name="connsiteX6" fmla="*/ 12191999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5890261" y="4496651"/>
                </a:moveTo>
                <a:lnTo>
                  <a:pt x="5890261" y="4584953"/>
                </a:lnTo>
                <a:lnTo>
                  <a:pt x="6299835" y="4584953"/>
                </a:lnTo>
                <a:lnTo>
                  <a:pt x="6299835" y="4496651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defPPr>
              <a:defRPr lang="fr-FR"/>
            </a:defPPr>
          </a:lstStyle>
          <a:p>
            <a:pPr rtl="0"/>
            <a:r>
              <a:rPr lang="en-US"/>
              <a:t>Click icon to add picture</a:t>
            </a:r>
            <a:endParaRPr lang="fr-FR" dirty="0"/>
          </a:p>
        </p:txBody>
      </p:sp>
      <p:sp>
        <p:nvSpPr>
          <p:cNvPr id="16" name="Titre 15">
            <a:extLst>
              <a:ext uri="{FF2B5EF4-FFF2-40B4-BE49-F238E27FC236}">
                <a16:creationId xmlns:a16="http://schemas.microsoft.com/office/drawing/2014/main" id="{ABAFD431-F46D-3701-6A51-738ADAF3A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715" y="1485302"/>
            <a:ext cx="9120570" cy="3887396"/>
          </a:xfrm>
          <a:custGeom>
            <a:avLst/>
            <a:gdLst>
              <a:gd name="connsiteX0" fmla="*/ 4354545 w 9120570"/>
              <a:gd name="connsiteY0" fmla="*/ 3011350 h 3887396"/>
              <a:gd name="connsiteX1" fmla="*/ 4354545 w 9120570"/>
              <a:gd name="connsiteY1" fmla="*/ 3099652 h 3887396"/>
              <a:gd name="connsiteX2" fmla="*/ 4764120 w 9120570"/>
              <a:gd name="connsiteY2" fmla="*/ 3099652 h 3887396"/>
              <a:gd name="connsiteX3" fmla="*/ 4764120 w 9120570"/>
              <a:gd name="connsiteY3" fmla="*/ 3011350 h 3887396"/>
              <a:gd name="connsiteX4" fmla="*/ 0 w 9120570"/>
              <a:gd name="connsiteY4" fmla="*/ 0 h 3887396"/>
              <a:gd name="connsiteX5" fmla="*/ 9120570 w 9120570"/>
              <a:gd name="connsiteY5" fmla="*/ 0 h 3887396"/>
              <a:gd name="connsiteX6" fmla="*/ 9120570 w 9120570"/>
              <a:gd name="connsiteY6" fmla="*/ 3887396 h 3887396"/>
              <a:gd name="connsiteX7" fmla="*/ 0 w 9120570"/>
              <a:gd name="connsiteY7" fmla="*/ 3887396 h 388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20570" h="3887396">
                <a:moveTo>
                  <a:pt x="4354545" y="3011350"/>
                </a:moveTo>
                <a:lnTo>
                  <a:pt x="4354545" y="3099652"/>
                </a:lnTo>
                <a:lnTo>
                  <a:pt x="4764120" y="3099652"/>
                </a:lnTo>
                <a:lnTo>
                  <a:pt x="4764120" y="3011350"/>
                </a:lnTo>
                <a:close/>
                <a:moveTo>
                  <a:pt x="0" y="0"/>
                </a:moveTo>
                <a:lnTo>
                  <a:pt x="9120570" y="0"/>
                </a:lnTo>
                <a:lnTo>
                  <a:pt x="9120570" y="3887396"/>
                </a:lnTo>
                <a:lnTo>
                  <a:pt x="0" y="3887396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 bIns="1097280" rtlCol="0" anchor="b">
            <a:noAutofit/>
          </a:bodyPr>
          <a:lstStyle>
            <a:lvl1pPr algn="ctr">
              <a:defRPr lang="fr-FR"/>
            </a:lvl1pPr>
          </a:lstStyle>
          <a:p>
            <a:pPr rtl="0"/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11" name="Espace réservé d’image 10">
            <a:extLst>
              <a:ext uri="{FF2B5EF4-FFF2-40B4-BE49-F238E27FC236}">
                <a16:creationId xmlns:a16="http://schemas.microsoft.com/office/drawing/2014/main" id="{CAFD788D-D699-2BA7-3637-AA3B48C090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53000" y="612648"/>
            <a:ext cx="2286000" cy="2286000"/>
          </a:xfrm>
          <a:prstGeom prst="ellipse">
            <a:avLst/>
          </a:prstGeom>
        </p:spPr>
        <p:txBody>
          <a:bodyPr rtlCol="0" anchor="ctr"/>
          <a:lstStyle>
            <a:lvl1pPr marL="0" indent="0" algn="ctr">
              <a:buNone/>
              <a:defRPr lang="fr-FR" sz="1050"/>
            </a:lvl1pPr>
          </a:lstStyle>
          <a:p>
            <a:pPr rtl="0"/>
            <a:r>
              <a:rPr lang="en-US"/>
              <a:t>Click icon to add picture</a:t>
            </a:r>
            <a:endParaRPr lang="fr-FR" dirty="0"/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7808A0C0-A02B-D1C7-6DE5-CA25624AD0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2768" y="5751576"/>
            <a:ext cx="9116568" cy="722376"/>
          </a:xfrm>
        </p:spPr>
        <p:txBody>
          <a:bodyPr rtlCol="0" anchor="ctr"/>
          <a:lstStyle>
            <a:lvl1pPr marL="0" indent="0" algn="ctr">
              <a:buNone/>
              <a:defRPr lang="fr-FR" sz="2000" cap="all" baseline="0"/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69017C4-5BB0-DF6F-781B-FB81A3A5D977}"/>
              </a:ext>
            </a:extLst>
          </p:cNvPr>
          <p:cNvSpPr/>
          <p:nvPr userDrawn="1"/>
        </p:nvSpPr>
        <p:spPr>
          <a:xfrm>
            <a:off x="5890260" y="449665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191105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14BC7BE-FECC-8573-D4F0-FA004B4A04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75DF2D63-3FF5-D547-96B9-BE9CCD1ABA58}" type="slidenum">
              <a:rPr lang="fr-FR" smtClean="0"/>
              <a:t>‹#›</a:t>
            </a:fld>
            <a:endParaRPr lang="fr-FR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4DB0707-D3A6-4BF0-3225-EC3851AD738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/>
              <a:t>titre de la présentation</a:t>
            </a:r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81AE946-135C-E4E8-BA60-64AB48B87F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75DF2D63-3FF5-D547-96B9-BE9CCD1ABA58}" type="slidenum">
              <a:rPr lang="fr-FR" smtClean="0"/>
              <a:t>‹#›</a:t>
            </a:fld>
            <a:endParaRPr lang="fr-FR" dirty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FFD67329-9F30-BEB7-31E2-FECA7FD59B0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/>
              <a:t>titre de la présentation</a:t>
            </a:r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57200"/>
            <a:ext cx="3932237" cy="1600200"/>
          </a:xfrm>
        </p:spPr>
        <p:txBody>
          <a:bodyPr rtlCol="0" anchor="b"/>
          <a:lstStyle>
            <a:lvl1pPr>
              <a:defRPr lang="fr-FR" sz="3200"/>
            </a:lvl1pPr>
          </a:lstStyle>
          <a:p>
            <a:pPr rtl="0"/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0684" y="987425"/>
            <a:ext cx="6124703" cy="4873625"/>
          </a:xfrm>
        </p:spPr>
        <p:txBody>
          <a:bodyPr rtlCol="0"/>
          <a:lstStyle>
            <a:lvl1pPr>
              <a:defRPr lang="fr-FR" sz="3200"/>
            </a:lvl1pPr>
            <a:lvl2pPr>
              <a:defRPr lang="fr-FR" sz="2800"/>
            </a:lvl2pPr>
            <a:lvl3pPr>
              <a:defRPr lang="fr-FR" sz="2400"/>
            </a:lvl3pPr>
            <a:lvl4pPr>
              <a:defRPr lang="fr-FR" sz="2000"/>
            </a:lvl4pPr>
            <a:lvl5pPr>
              <a:defRPr lang="fr-FR" sz="2000"/>
            </a:lvl5pPr>
            <a:lvl6pPr>
              <a:defRPr lang="fr-FR" sz="2000"/>
            </a:lvl6pPr>
            <a:lvl7pPr>
              <a:defRPr lang="fr-FR" sz="2000"/>
            </a:lvl7pPr>
            <a:lvl8pPr>
              <a:defRPr lang="fr-FR" sz="2000"/>
            </a:lvl8pPr>
            <a:lvl9pPr>
              <a:defRPr lang="fr-FR" sz="2000"/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8448" y="2057400"/>
            <a:ext cx="3932237" cy="3811588"/>
          </a:xfrm>
        </p:spPr>
        <p:txBody>
          <a:bodyPr rtlCol="0"/>
          <a:lstStyle>
            <a:lvl1pPr marL="0" indent="0">
              <a:buNone/>
              <a:defRPr lang="fr-FR" sz="1600"/>
            </a:lvl1pPr>
            <a:lvl2pPr marL="457200" indent="0">
              <a:buNone/>
              <a:defRPr lang="fr-FR" sz="1400"/>
            </a:lvl2pPr>
            <a:lvl3pPr marL="914400" indent="0">
              <a:buNone/>
              <a:defRPr lang="fr-FR" sz="1200"/>
            </a:lvl3pPr>
            <a:lvl4pPr marL="1371600" indent="0">
              <a:buNone/>
              <a:defRPr lang="fr-FR" sz="1000"/>
            </a:lvl4pPr>
            <a:lvl5pPr marL="1828800" indent="0">
              <a:buNone/>
              <a:defRPr lang="fr-FR" sz="1000"/>
            </a:lvl5pPr>
            <a:lvl6pPr marL="2286000" indent="0">
              <a:buNone/>
              <a:defRPr lang="fr-FR" sz="1000"/>
            </a:lvl6pPr>
            <a:lvl7pPr marL="2743200" indent="0">
              <a:buNone/>
              <a:defRPr lang="fr-FR" sz="1000"/>
            </a:lvl7pPr>
            <a:lvl8pPr marL="3200400" indent="0">
              <a:buNone/>
              <a:defRPr lang="fr-FR" sz="1000"/>
            </a:lvl8pPr>
            <a:lvl9pPr marL="3657600" indent="0">
              <a:buNone/>
              <a:defRPr lang="fr-FR" sz="1000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3183587-0236-046F-3B80-4D4EEA7A80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75DF2D63-3FF5-D547-96B9-BE9CCD1ABA58}" type="slidenum">
              <a:rPr lang="fr-FR" smtClean="0"/>
              <a:t>‹#›</a:t>
            </a:fld>
            <a:endParaRPr lang="fr-FR" dirty="0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60C67779-9FAD-3FE4-5C67-7E5313C03B4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/>
              <a:t>titre de la présentation</a:t>
            </a:r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57200"/>
            <a:ext cx="3932237" cy="1600200"/>
          </a:xfrm>
        </p:spPr>
        <p:txBody>
          <a:bodyPr rtlCol="0" anchor="b"/>
          <a:lstStyle>
            <a:lvl1pPr>
              <a:defRPr lang="fr-FR" sz="3200"/>
            </a:lvl1pPr>
          </a:lstStyle>
          <a:p>
            <a:pPr rtl="0"/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Espace réservé d’image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0684" y="993775"/>
            <a:ext cx="6124703" cy="4873625"/>
          </a:xfrm>
        </p:spPr>
        <p:txBody>
          <a:bodyPr rtlCol="0"/>
          <a:lstStyle>
            <a:lvl1pPr marL="0" indent="0">
              <a:buNone/>
              <a:defRPr lang="fr-FR" sz="3200"/>
            </a:lvl1pPr>
            <a:lvl2pPr marL="457200" indent="0">
              <a:buNone/>
              <a:defRPr lang="fr-FR" sz="2800"/>
            </a:lvl2pPr>
            <a:lvl3pPr marL="914400" indent="0">
              <a:buNone/>
              <a:defRPr lang="fr-FR" sz="2400"/>
            </a:lvl3pPr>
            <a:lvl4pPr marL="1371600" indent="0">
              <a:buNone/>
              <a:defRPr lang="fr-FR" sz="2000"/>
            </a:lvl4pPr>
            <a:lvl5pPr marL="1828800" indent="0">
              <a:buNone/>
              <a:defRPr lang="fr-FR" sz="2000"/>
            </a:lvl5pPr>
            <a:lvl6pPr marL="2286000" indent="0">
              <a:buNone/>
              <a:defRPr lang="fr-FR" sz="2000"/>
            </a:lvl6pPr>
            <a:lvl7pPr marL="2743200" indent="0">
              <a:buNone/>
              <a:defRPr lang="fr-FR" sz="2000"/>
            </a:lvl7pPr>
            <a:lvl8pPr marL="3200400" indent="0">
              <a:buNone/>
              <a:defRPr lang="fr-FR" sz="2000"/>
            </a:lvl8pPr>
            <a:lvl9pPr marL="3657600" indent="0">
              <a:buNone/>
              <a:defRPr lang="fr-FR" sz="2000"/>
            </a:lvl9pPr>
          </a:lstStyle>
          <a:p>
            <a:pPr rtl="0"/>
            <a:r>
              <a:rPr lang="en-US"/>
              <a:t>Click icon to add picture</a:t>
            </a:r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8448" y="2057400"/>
            <a:ext cx="3932237" cy="3811588"/>
          </a:xfrm>
        </p:spPr>
        <p:txBody>
          <a:bodyPr rtlCol="0"/>
          <a:lstStyle>
            <a:lvl1pPr marL="0" indent="0">
              <a:buNone/>
              <a:defRPr lang="fr-FR" sz="1600"/>
            </a:lvl1pPr>
            <a:lvl2pPr marL="457200" indent="0">
              <a:buNone/>
              <a:defRPr lang="fr-FR" sz="1400"/>
            </a:lvl2pPr>
            <a:lvl3pPr marL="914400" indent="0">
              <a:buNone/>
              <a:defRPr lang="fr-FR" sz="1200"/>
            </a:lvl3pPr>
            <a:lvl4pPr marL="1371600" indent="0">
              <a:buNone/>
              <a:defRPr lang="fr-FR" sz="1000"/>
            </a:lvl4pPr>
            <a:lvl5pPr marL="1828800" indent="0">
              <a:buNone/>
              <a:defRPr lang="fr-FR" sz="1000"/>
            </a:lvl5pPr>
            <a:lvl6pPr marL="2286000" indent="0">
              <a:buNone/>
              <a:defRPr lang="fr-FR" sz="1000"/>
            </a:lvl6pPr>
            <a:lvl7pPr marL="2743200" indent="0">
              <a:buNone/>
              <a:defRPr lang="fr-FR" sz="1000"/>
            </a:lvl7pPr>
            <a:lvl8pPr marL="3200400" indent="0">
              <a:buNone/>
              <a:defRPr lang="fr-FR" sz="1000"/>
            </a:lvl8pPr>
            <a:lvl9pPr marL="3657600" indent="0">
              <a:buNone/>
              <a:defRPr lang="fr-FR" sz="1000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AD70A4E-ED43-B5A1-F8FE-762E21A30A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75DF2D63-3FF5-D547-96B9-BE9CCD1ABA58}" type="slidenum">
              <a:rPr lang="fr-FR" smtClean="0"/>
              <a:t>‹#›</a:t>
            </a:fld>
            <a:endParaRPr lang="fr-FR" dirty="0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A4125545-56D8-5212-AA45-63F7C1DBF10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/>
              <a:t>titre de la présentation</a:t>
            </a:r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avec image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94B2501-78A9-E41B-7C2D-09F09ADDCB5E}"/>
              </a:ext>
            </a:extLst>
          </p:cNvPr>
          <p:cNvSpPr/>
          <p:nvPr userDrawn="1"/>
        </p:nvSpPr>
        <p:spPr>
          <a:xfrm>
            <a:off x="8610600" y="0"/>
            <a:ext cx="35814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  <p:sp>
        <p:nvSpPr>
          <p:cNvPr id="12" name="Rectangle 11">
            <a:extLst>
              <a:ext uri="{FF2B5EF4-FFF2-40B4-BE49-F238E27FC236}">
                <a16:creationId xmlns:a16="http://schemas.microsoft.com/office/drawing/2014/main" id="{BBA0478E-A529-CF4E-CE5C-583ACA20D66C}"/>
              </a:ext>
            </a:extLst>
          </p:cNvPr>
          <p:cNvSpPr/>
          <p:nvPr userDrawn="1"/>
        </p:nvSpPr>
        <p:spPr>
          <a:xfrm>
            <a:off x="4462849" y="685800"/>
            <a:ext cx="7119551" cy="5486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124712"/>
            <a:ext cx="3886200" cy="548640"/>
          </a:xfrm>
        </p:spPr>
        <p:txBody>
          <a:bodyPr rtlCol="0"/>
          <a:lstStyle>
            <a:lvl1pPr>
              <a:defRPr lang="fr-FR" spc="300" baseline="0"/>
            </a:lvl1pPr>
          </a:lstStyle>
          <a:p>
            <a:pPr rtl="0"/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816352"/>
            <a:ext cx="3602736" cy="3364992"/>
          </a:xfrm>
        </p:spPr>
        <p:txBody>
          <a:bodyPr rtlCol="0"/>
          <a:lstStyle>
            <a:lvl1pPr marL="0" indent="0">
              <a:lnSpc>
                <a:spcPct val="150000"/>
              </a:lnSpc>
              <a:buNone/>
              <a:defRPr lang="fr-FR" sz="2000" cap="all" spc="0" baseline="0"/>
            </a:lvl1pPr>
            <a:lvl2pPr marL="228600">
              <a:defRPr lang="fr-FR" spc="0" baseline="0"/>
            </a:lvl2pPr>
            <a:lvl3pPr marL="457200">
              <a:defRPr lang="fr-FR" spc="0" baseline="0"/>
            </a:lvl3pPr>
            <a:lvl4pPr marL="685800">
              <a:defRPr lang="fr-FR" spc="0" baseline="0"/>
            </a:lvl4pPr>
            <a:lvl5pPr marL="1143000">
              <a:defRPr lang="fr-FR" spc="0" baseline="0"/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fr-FR"/>
          </a:p>
        </p:txBody>
      </p:sp>
      <p:sp>
        <p:nvSpPr>
          <p:cNvPr id="6" name="Zone de texte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75DF2D63-3FF5-D547-96B9-BE9CCD1ABA58}" type="slidenum">
              <a:rPr lang="fr-FR" smtClean="0"/>
              <a:t>‹#›</a:t>
            </a:fld>
            <a:endParaRPr lang="fr-FR" dirty="0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/>
              <a:t>titre de la présentation</a:t>
            </a:r>
          </a:p>
        </p:txBody>
      </p:sp>
      <p:sp>
        <p:nvSpPr>
          <p:cNvPr id="7" name="Espace réservé d’image 6">
            <a:extLst>
              <a:ext uri="{FF2B5EF4-FFF2-40B4-BE49-F238E27FC236}">
                <a16:creationId xmlns:a16="http://schemas.microsoft.com/office/drawing/2014/main" id="{90AD0F96-99DE-C9D9-569E-AE6FC6307E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46904" y="1188720"/>
            <a:ext cx="6638544" cy="4480560"/>
          </a:xfrm>
          <a:noFill/>
        </p:spPr>
        <p:txBody>
          <a:bodyPr rtlCol="0" anchor="ctr"/>
          <a:lstStyle>
            <a:lvl1pPr marL="0" indent="0" algn="ctr">
              <a:buNone/>
              <a:defRPr lang="fr-FR"/>
            </a:lvl1pPr>
          </a:lstStyle>
          <a:p>
            <a:pPr rtl="0"/>
            <a:r>
              <a:rPr lang="en-US"/>
              <a:t>Click icon to add picture</a:t>
            </a:r>
            <a:endParaRPr lang="fr-FR" dirty="0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D792E47F-4E2C-B4B2-51F0-43D9D15C5A60}"/>
              </a:ext>
            </a:extLst>
          </p:cNvPr>
          <p:cNvCxnSpPr>
            <a:cxnSpLocks/>
          </p:cNvCxnSpPr>
          <p:nvPr userDrawn="1"/>
        </p:nvCxnSpPr>
        <p:spPr>
          <a:xfrm>
            <a:off x="1295400" y="205740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816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 11">
            <a:extLst>
              <a:ext uri="{FF2B5EF4-FFF2-40B4-BE49-F238E27FC236}">
                <a16:creationId xmlns:a16="http://schemas.microsoft.com/office/drawing/2014/main" id="{BBA0478E-A529-CF4E-CE5C-583ACA20D66C}"/>
              </a:ext>
            </a:extLst>
          </p:cNvPr>
          <p:cNvSpPr/>
          <p:nvPr userDrawn="1"/>
        </p:nvSpPr>
        <p:spPr>
          <a:xfrm>
            <a:off x="3578352" y="0"/>
            <a:ext cx="861364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9824" y="1124712"/>
            <a:ext cx="5760720" cy="548640"/>
          </a:xfrm>
        </p:spPr>
        <p:txBody>
          <a:bodyPr rtlCol="0"/>
          <a:lstStyle>
            <a:lvl1pPr>
              <a:defRPr lang="fr-FR" spc="300" baseline="0"/>
            </a:lvl1pPr>
          </a:lstStyle>
          <a:p>
            <a:pPr rtl="0"/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9824" y="2889504"/>
            <a:ext cx="5760720" cy="3319272"/>
          </a:xfrm>
        </p:spPr>
        <p:txBody>
          <a:bodyPr rtlCol="0"/>
          <a:lstStyle>
            <a:lvl1pPr marL="0" indent="0">
              <a:lnSpc>
                <a:spcPct val="150000"/>
              </a:lnSpc>
              <a:buNone/>
              <a:defRPr lang="fr-FR" sz="2000" cap="none" spc="0" baseline="0"/>
            </a:lvl1pPr>
            <a:lvl2pPr marL="228600">
              <a:defRPr lang="fr-FR" spc="0" baseline="0"/>
            </a:lvl2pPr>
            <a:lvl3pPr marL="457200">
              <a:defRPr lang="fr-FR" spc="0" baseline="0"/>
            </a:lvl3pPr>
            <a:lvl4pPr marL="685800">
              <a:defRPr lang="fr-FR" spc="0" baseline="0"/>
            </a:lvl4pPr>
            <a:lvl5pPr marL="1143000">
              <a:defRPr lang="fr-FR" spc="0" baseline="0"/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fr-FR"/>
          </a:p>
        </p:txBody>
      </p:sp>
      <p:sp>
        <p:nvSpPr>
          <p:cNvPr id="6" name="Zone de texte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 lang="fr-FR">
                <a:solidFill>
                  <a:schemeClr val="bg1"/>
                </a:solidFill>
              </a:defRPr>
            </a:lvl1pPr>
          </a:lstStyle>
          <a:p>
            <a:pPr rtl="0"/>
            <a:fld id="{75DF2D63-3FF5-D547-96B9-BE9CCD1ABA58}" type="slidenum">
              <a:rPr lang="fr-FR" smtClean="0"/>
              <a:pPr rtl="0"/>
              <a:t>‹#›</a:t>
            </a:fld>
            <a:endParaRPr lang="fr-FR" dirty="0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 lang="fr-FR">
                <a:solidFill>
                  <a:schemeClr val="bg1"/>
                </a:solidFill>
              </a:defRPr>
            </a:lvl1pPr>
          </a:lstStyle>
          <a:p>
            <a:pPr rtl="0"/>
            <a:r>
              <a:rPr lang="fr-FR"/>
              <a:t>titre de la présentation</a:t>
            </a:r>
          </a:p>
        </p:txBody>
      </p:sp>
      <p:sp>
        <p:nvSpPr>
          <p:cNvPr id="7" name="Espace réservé d’image 6">
            <a:extLst>
              <a:ext uri="{FF2B5EF4-FFF2-40B4-BE49-F238E27FC236}">
                <a16:creationId xmlns:a16="http://schemas.microsoft.com/office/drawing/2014/main" id="{90AD0F96-99DE-C9D9-569E-AE6FC6307E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98448" y="1828800"/>
            <a:ext cx="3200400" cy="3200400"/>
          </a:xfrm>
          <a:prstGeom prst="ellipse">
            <a:avLst/>
          </a:prstGeom>
          <a:noFill/>
        </p:spPr>
        <p:txBody>
          <a:bodyPr rtlCol="0" anchor="ctr"/>
          <a:lstStyle>
            <a:lvl1pPr marL="0" indent="0" algn="ctr">
              <a:buNone/>
              <a:defRPr lang="fr-FR"/>
            </a:lvl1pPr>
          </a:lstStyle>
          <a:p>
            <a:pPr rtl="0"/>
            <a:r>
              <a:rPr lang="en-US"/>
              <a:t>Click icon to add picture</a:t>
            </a:r>
            <a:endParaRPr lang="fr-FR" dirty="0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F036BAAC-D89F-682D-12A3-1C31F92F0FAF}"/>
              </a:ext>
            </a:extLst>
          </p:cNvPr>
          <p:cNvCxnSpPr>
            <a:cxnSpLocks/>
          </p:cNvCxnSpPr>
          <p:nvPr userDrawn="1"/>
        </p:nvCxnSpPr>
        <p:spPr>
          <a:xfrm>
            <a:off x="649224" y="2667000"/>
            <a:ext cx="0" cy="31242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6F877625-E710-6DF2-3E49-374C6DD8DBC0}"/>
              </a:ext>
            </a:extLst>
          </p:cNvPr>
          <p:cNvCxnSpPr>
            <a:cxnSpLocks/>
          </p:cNvCxnSpPr>
          <p:nvPr userDrawn="1"/>
        </p:nvCxnSpPr>
        <p:spPr>
          <a:xfrm>
            <a:off x="5447344" y="205740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397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-tête Secit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’image 9">
            <a:extLst>
              <a:ext uri="{FF2B5EF4-FFF2-40B4-BE49-F238E27FC236}">
                <a16:creationId xmlns:a16="http://schemas.microsoft.com/office/drawing/2014/main" id="{ED0AC02C-19A4-4754-CC96-34357DEFF55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27048" y="1481328"/>
            <a:ext cx="9144000" cy="3886200"/>
          </a:xfrm>
          <a:custGeom>
            <a:avLst/>
            <a:gdLst>
              <a:gd name="connsiteX0" fmla="*/ 6521576 w 9144000"/>
              <a:gd name="connsiteY0" fmla="*/ 2811867 h 3886200"/>
              <a:gd name="connsiteX1" fmla="*/ 6521576 w 9144000"/>
              <a:gd name="connsiteY1" fmla="*/ 2900169 h 3886200"/>
              <a:gd name="connsiteX2" fmla="*/ 6931151 w 9144000"/>
              <a:gd name="connsiteY2" fmla="*/ 2900169 h 3886200"/>
              <a:gd name="connsiteX3" fmla="*/ 6931151 w 9144000"/>
              <a:gd name="connsiteY3" fmla="*/ 2811867 h 3886200"/>
              <a:gd name="connsiteX4" fmla="*/ 0 w 9144000"/>
              <a:gd name="connsiteY4" fmla="*/ 0 h 3886200"/>
              <a:gd name="connsiteX5" fmla="*/ 9144000 w 9144000"/>
              <a:gd name="connsiteY5" fmla="*/ 0 h 3886200"/>
              <a:gd name="connsiteX6" fmla="*/ 9144000 w 9144000"/>
              <a:gd name="connsiteY6" fmla="*/ 3886200 h 3886200"/>
              <a:gd name="connsiteX7" fmla="*/ 0 w 9144000"/>
              <a:gd name="connsiteY7" fmla="*/ 3886200 h 388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3886200">
                <a:moveTo>
                  <a:pt x="6521576" y="2811867"/>
                </a:moveTo>
                <a:lnTo>
                  <a:pt x="6521576" y="2900169"/>
                </a:lnTo>
                <a:lnTo>
                  <a:pt x="6931151" y="2900169"/>
                </a:lnTo>
                <a:lnTo>
                  <a:pt x="6931151" y="281186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3886200"/>
                </a:lnTo>
                <a:lnTo>
                  <a:pt x="0" y="38862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defPPr>
              <a:defRPr lang="fr-FR"/>
            </a:defPPr>
          </a:lstStyle>
          <a:p>
            <a:pPr rtl="0"/>
            <a:r>
              <a:rPr lang="en-US"/>
              <a:t>Click icon to add picture</a:t>
            </a:r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0636" y="3200400"/>
            <a:ext cx="8110728" cy="457200"/>
          </a:xfrm>
        </p:spPr>
        <p:txBody>
          <a:bodyPr rtlCol="0" anchor="ctr"/>
          <a:lstStyle>
            <a:lvl1pPr algn="ctr">
              <a:defRPr lang="fr-FR" sz="4800" spc="300" baseline="0"/>
            </a:lvl1pPr>
          </a:lstStyle>
          <a:p>
            <a:pPr rtl="0"/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6720" y="4745736"/>
            <a:ext cx="1389888" cy="1280160"/>
          </a:xfrm>
        </p:spPr>
        <p:txBody>
          <a:bodyPr rtlCol="0"/>
          <a:lstStyle>
            <a:lvl1pPr marL="0" indent="0">
              <a:buNone/>
              <a:defRPr lang="fr-FR"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lang="fr-FR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fr-FR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fr-FR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fr-FR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fr-FR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fr-FR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fr-FR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fr-FR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12" name="Rectangle 11">
            <a:extLst>
              <a:ext uri="{FF2B5EF4-FFF2-40B4-BE49-F238E27FC236}">
                <a16:creationId xmlns:a16="http://schemas.microsoft.com/office/drawing/2014/main" id="{42E7004C-CFEF-6E88-A3C1-60FBC7F8CD13}"/>
              </a:ext>
            </a:extLst>
          </p:cNvPr>
          <p:cNvSpPr/>
          <p:nvPr userDrawn="1"/>
        </p:nvSpPr>
        <p:spPr>
          <a:xfrm>
            <a:off x="8048624" y="4293195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0031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 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399" y="609600"/>
            <a:ext cx="10058400" cy="914400"/>
          </a:xfrm>
        </p:spPr>
        <p:txBody>
          <a:bodyPr rtlCol="0"/>
          <a:lstStyle>
            <a:lvl1pPr>
              <a:defRPr lang="fr-FR" spc="300"/>
            </a:lvl1pPr>
          </a:lstStyle>
          <a:p>
            <a:pPr rtl="0"/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855945"/>
            <a:ext cx="9820656" cy="4352544"/>
          </a:xfrm>
        </p:spPr>
        <p:txBody>
          <a:bodyPr rtlCol="0"/>
          <a:lstStyle>
            <a:lvl1pPr>
              <a:defRPr lang="fr-FR" spc="0" baseline="0"/>
            </a:lvl1pPr>
            <a:lvl2pPr>
              <a:defRPr lang="fr-FR" spc="0" baseline="0"/>
            </a:lvl2pPr>
            <a:lvl3pPr>
              <a:defRPr lang="fr-FR" spc="0" baseline="0"/>
            </a:lvl3pPr>
            <a:lvl4pPr>
              <a:defRPr lang="fr-FR" spc="0" baseline="0"/>
            </a:lvl4pPr>
            <a:lvl5pPr>
              <a:defRPr lang="fr-FR" spc="0" baseline="0"/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fr-FR"/>
          </a:p>
        </p:txBody>
      </p:sp>
      <p:sp>
        <p:nvSpPr>
          <p:cNvPr id="6" name="Zone de texte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75DF2D63-3FF5-D547-96B9-BE9CCD1ABA58}" type="slidenum">
              <a:rPr lang="fr-FR" smtClean="0"/>
              <a:t>‹#›</a:t>
            </a:fld>
            <a:endParaRPr lang="fr-FR" dirty="0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/>
              <a:t>titre de la présentation</a:t>
            </a:r>
          </a:p>
        </p:txBody>
      </p:sp>
    </p:spTree>
    <p:extLst>
      <p:ext uri="{BB962C8B-B14F-4D97-AF65-F5344CB8AC3E}">
        <p14:creationId xmlns:p14="http://schemas.microsoft.com/office/powerpoint/2010/main" val="1521339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 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720" y="609600"/>
            <a:ext cx="9829800" cy="914400"/>
          </a:xfrm>
        </p:spPr>
        <p:txBody>
          <a:bodyPr rtlCol="0"/>
          <a:lstStyle>
            <a:lvl1pPr algn="ctr">
              <a:defRPr lang="fr-FR" spc="300"/>
            </a:lvl1pPr>
          </a:lstStyle>
          <a:p>
            <a:pPr rtl="0"/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720" y="1746504"/>
            <a:ext cx="9829800" cy="4352544"/>
          </a:xfrm>
        </p:spPr>
        <p:txBody>
          <a:bodyPr rtlCol="0"/>
          <a:lstStyle>
            <a:lvl1pPr>
              <a:defRPr lang="fr-FR" spc="0" baseline="0"/>
            </a:lvl1pPr>
            <a:lvl2pPr>
              <a:defRPr lang="fr-FR" spc="0" baseline="0"/>
            </a:lvl2pPr>
            <a:lvl3pPr>
              <a:defRPr lang="fr-FR" spc="0" baseline="0"/>
            </a:lvl3pPr>
            <a:lvl4pPr>
              <a:defRPr lang="fr-FR" spc="0" baseline="0"/>
            </a:lvl4pPr>
            <a:lvl5pPr>
              <a:defRPr lang="fr-FR" spc="0" baseline="0"/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fr-FR"/>
          </a:p>
        </p:txBody>
      </p:sp>
      <p:sp>
        <p:nvSpPr>
          <p:cNvPr id="6" name="Zone de texte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75DF2D63-3FF5-D547-96B9-BE9CCD1ABA58}" type="slidenum">
              <a:rPr lang="fr-FR" smtClean="0"/>
              <a:t>‹#›</a:t>
            </a:fld>
            <a:endParaRPr lang="fr-FR" dirty="0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/>
              <a:t>titre de la présentation</a:t>
            </a:r>
          </a:p>
        </p:txBody>
      </p:sp>
    </p:spTree>
    <p:extLst>
      <p:ext uri="{BB962C8B-B14F-4D97-AF65-F5344CB8AC3E}">
        <p14:creationId xmlns:p14="http://schemas.microsoft.com/office/powerpoint/2010/main" val="1641840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 de texte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75DF2D63-3FF5-D547-96B9-BE9CCD1ABA58}" type="slidenum">
              <a:rPr lang="fr-FR" smtClean="0"/>
              <a:t>‹#›</a:t>
            </a:fld>
            <a:endParaRPr lang="fr-FR" dirty="0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/>
              <a:t>titre de la présentation</a:t>
            </a:r>
          </a:p>
        </p:txBody>
      </p:sp>
      <p:sp>
        <p:nvSpPr>
          <p:cNvPr id="5" name="Espace réservé d’image 4">
            <a:extLst>
              <a:ext uri="{FF2B5EF4-FFF2-40B4-BE49-F238E27FC236}">
                <a16:creationId xmlns:a16="http://schemas.microsoft.com/office/drawing/2014/main" id="{B7811310-A21F-0BFB-8198-22EDFCF9F45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70576" y="658368"/>
            <a:ext cx="6821424" cy="3346704"/>
          </a:xfrm>
          <a:prstGeom prst="rect">
            <a:avLst/>
          </a:prstGeom>
        </p:spPr>
        <p:txBody>
          <a:bodyPr wrap="square" rtlCol="0">
            <a:noAutofit/>
          </a:bodyPr>
          <a:lstStyle>
            <a:defPPr>
              <a:defRPr lang="fr-FR"/>
            </a:defPPr>
          </a:lstStyle>
          <a:p>
            <a:pPr rtl="0"/>
            <a:r>
              <a:rPr lang="en-US"/>
              <a:t>Click icon to add picture</a:t>
            </a:r>
            <a:endParaRPr lang="fr-FR" dirty="0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A73D2EFC-F14F-5508-06EE-4E5B5C535E16}"/>
              </a:ext>
            </a:extLst>
          </p:cNvPr>
          <p:cNvCxnSpPr>
            <a:cxnSpLocks/>
          </p:cNvCxnSpPr>
          <p:nvPr userDrawn="1"/>
        </p:nvCxnSpPr>
        <p:spPr>
          <a:xfrm>
            <a:off x="1819102" y="5548842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ous-titre 2">
            <a:extLst>
              <a:ext uri="{FF2B5EF4-FFF2-40B4-BE49-F238E27FC236}">
                <a16:creationId xmlns:a16="http://schemas.microsoft.com/office/drawing/2014/main" id="{28A6ACFB-D620-056D-1C62-903C5FBCEB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19656" y="5943600"/>
            <a:ext cx="4809744" cy="256032"/>
          </a:xfrm>
        </p:spPr>
        <p:txBody>
          <a:bodyPr rtlCol="0"/>
          <a:lstStyle>
            <a:lvl1pPr marL="0" indent="0" algn="l">
              <a:buNone/>
              <a:defRPr lang="fr-FR" sz="2000" cap="all" spc="200" baseline="0">
                <a:latin typeface="+mj-lt"/>
              </a:defRPr>
            </a:lvl1pPr>
            <a:lvl2pPr marL="457200" indent="0" algn="ctr">
              <a:buNone/>
              <a:defRPr lang="fr-FR" sz="2000"/>
            </a:lvl2pPr>
            <a:lvl3pPr marL="914400" indent="0" algn="ctr">
              <a:buNone/>
              <a:defRPr lang="fr-FR" sz="1800"/>
            </a:lvl3pPr>
            <a:lvl4pPr marL="1371600" indent="0" algn="ctr">
              <a:buNone/>
              <a:defRPr lang="fr-FR" sz="1600"/>
            </a:lvl4pPr>
            <a:lvl5pPr marL="1828800" indent="0" algn="ctr">
              <a:buNone/>
              <a:defRPr lang="fr-FR" sz="1600"/>
            </a:lvl5pPr>
            <a:lvl6pPr marL="2286000" indent="0" algn="ctr">
              <a:buNone/>
              <a:defRPr lang="fr-FR" sz="1600"/>
            </a:lvl6pPr>
            <a:lvl7pPr marL="2743200" indent="0" algn="ctr">
              <a:buNone/>
              <a:defRPr lang="fr-FR" sz="1600"/>
            </a:lvl7pPr>
            <a:lvl8pPr marL="3200400" indent="0" algn="ctr">
              <a:buNone/>
              <a:defRPr lang="fr-FR" sz="1600"/>
            </a:lvl8pPr>
            <a:lvl9pPr marL="3657600" indent="0" algn="ctr">
              <a:buNone/>
              <a:defRPr lang="fr-FR" sz="1600"/>
            </a:lvl9pPr>
          </a:lstStyle>
          <a:p>
            <a:pPr rtl="0"/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9656" y="2459736"/>
            <a:ext cx="5157216" cy="2670048"/>
          </a:xfrm>
        </p:spPr>
        <p:txBody>
          <a:bodyPr rtlCol="0" anchor="b"/>
          <a:lstStyle>
            <a:lvl1pPr algn="l">
              <a:lnSpc>
                <a:spcPts val="5200"/>
              </a:lnSpc>
              <a:defRPr lang="fr-FR" sz="3600" spc="0" baseline="0">
                <a:latin typeface="+mn-lt"/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618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Équipe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09600"/>
            <a:ext cx="10021824" cy="539496"/>
          </a:xfrm>
        </p:spPr>
        <p:txBody>
          <a:bodyPr rtlCol="0"/>
          <a:lstStyle>
            <a:lvl1pPr algn="ctr">
              <a:defRPr lang="fr-FR"/>
            </a:lvl1pPr>
          </a:lstStyle>
          <a:p>
            <a:pPr rtl="0"/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75DF2D63-3FF5-D547-96B9-BE9CCD1ABA58}" type="slidenum">
              <a:rPr lang="fr-FR" smtClean="0"/>
              <a:pPr rtl="0"/>
              <a:t>‹#›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/>
              <a:t>titre de la présentation</a:t>
            </a:r>
          </a:p>
        </p:txBody>
      </p:sp>
      <p:sp>
        <p:nvSpPr>
          <p:cNvPr id="5" name="Espace réservé d’image 8">
            <a:extLst>
              <a:ext uri="{FF2B5EF4-FFF2-40B4-BE49-F238E27FC236}">
                <a16:creationId xmlns:a16="http://schemas.microsoft.com/office/drawing/2014/main" id="{6F01F221-54DA-6EF2-D9DE-2B9A7AB60B1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298448" y="2441448"/>
            <a:ext cx="1828800" cy="18288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fr-FR" sz="1600"/>
            </a:lvl1pPr>
          </a:lstStyle>
          <a:p>
            <a:pPr rtl="0"/>
            <a:r>
              <a:rPr lang="en-US"/>
              <a:t>Click icon to add picture</a:t>
            </a:r>
            <a:endParaRPr lang="fr-FR" dirty="0"/>
          </a:p>
        </p:txBody>
      </p:sp>
      <p:sp>
        <p:nvSpPr>
          <p:cNvPr id="6" name="Espace réservé d’image 8">
            <a:extLst>
              <a:ext uri="{FF2B5EF4-FFF2-40B4-BE49-F238E27FC236}">
                <a16:creationId xmlns:a16="http://schemas.microsoft.com/office/drawing/2014/main" id="{9BEECCD2-A0EF-0622-7377-A2BAE97865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6200" y="2441448"/>
            <a:ext cx="1828800" cy="18288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fr-FR" sz="1600"/>
            </a:lvl1pPr>
          </a:lstStyle>
          <a:p>
            <a:pPr rtl="0"/>
            <a:r>
              <a:rPr lang="en-US"/>
              <a:t>Click icon to add picture</a:t>
            </a:r>
            <a:endParaRPr lang="fr-FR" dirty="0"/>
          </a:p>
        </p:txBody>
      </p:sp>
      <p:sp>
        <p:nvSpPr>
          <p:cNvPr id="7" name="Espace réservé d’image 8">
            <a:extLst>
              <a:ext uri="{FF2B5EF4-FFF2-40B4-BE49-F238E27FC236}">
                <a16:creationId xmlns:a16="http://schemas.microsoft.com/office/drawing/2014/main" id="{DDD9A982-D940-ADB7-F949-B3898D1984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73952" y="2441448"/>
            <a:ext cx="1828800" cy="18288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fr-FR" sz="1600"/>
            </a:lvl1pPr>
          </a:lstStyle>
          <a:p>
            <a:pPr rtl="0"/>
            <a:r>
              <a:rPr lang="en-US"/>
              <a:t>Click icon to add picture</a:t>
            </a:r>
            <a:endParaRPr lang="fr-FR" dirty="0"/>
          </a:p>
        </p:txBody>
      </p:sp>
      <p:sp>
        <p:nvSpPr>
          <p:cNvPr id="8" name="Espace réservé d’image 8">
            <a:extLst>
              <a:ext uri="{FF2B5EF4-FFF2-40B4-BE49-F238E27FC236}">
                <a16:creationId xmlns:a16="http://schemas.microsoft.com/office/drawing/2014/main" id="{492630AD-4FA0-C5D3-DC29-AE0E67CB6C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34272" y="2441448"/>
            <a:ext cx="1828800" cy="18288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fr-FR" sz="1600"/>
            </a:lvl1pPr>
          </a:lstStyle>
          <a:p>
            <a:pPr rtl="0"/>
            <a:r>
              <a:rPr lang="en-US"/>
              <a:t>Click icon to add picture</a:t>
            </a:r>
            <a:endParaRPr lang="fr-FR" dirty="0"/>
          </a:p>
        </p:txBody>
      </p:sp>
      <p:sp>
        <p:nvSpPr>
          <p:cNvPr id="9" name="Espace réservé du texte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4974336"/>
            <a:ext cx="1828800" cy="539496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fr-FR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10" name="Espace réservé du texte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5596128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fr-FR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11" name="Espace réservé du texte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86200" y="4974336"/>
            <a:ext cx="1828800" cy="539496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fr-FR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12" name="Espace réservé du texte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86200" y="5596128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fr-FR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13" name="Espace réservé du texte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473952" y="4974336"/>
            <a:ext cx="1828800" cy="539496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fr-FR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14" name="Espace réservé du texte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473952" y="5596128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fr-FR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15" name="Espace réservé du texte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070848" y="4974336"/>
            <a:ext cx="1828800" cy="539496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fr-FR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16" name="Espace réservé du texte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070848" y="5596128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fr-FR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B6E73E07-0346-2BA8-44BC-6CB3BDEAAA99}"/>
              </a:ext>
            </a:extLst>
          </p:cNvPr>
          <p:cNvCxnSpPr>
            <a:cxnSpLocks/>
          </p:cNvCxnSpPr>
          <p:nvPr userDrawn="1"/>
        </p:nvCxnSpPr>
        <p:spPr>
          <a:xfrm>
            <a:off x="4592478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56E62977-27C7-5882-6A33-75257911D09A}"/>
              </a:ext>
            </a:extLst>
          </p:cNvPr>
          <p:cNvCxnSpPr>
            <a:cxnSpLocks/>
          </p:cNvCxnSpPr>
          <p:nvPr userDrawn="1"/>
        </p:nvCxnSpPr>
        <p:spPr>
          <a:xfrm>
            <a:off x="2004720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E705476C-2972-A423-7282-BABA9AAB32E6}"/>
              </a:ext>
            </a:extLst>
          </p:cNvPr>
          <p:cNvCxnSpPr>
            <a:cxnSpLocks/>
          </p:cNvCxnSpPr>
          <p:nvPr userDrawn="1"/>
        </p:nvCxnSpPr>
        <p:spPr>
          <a:xfrm>
            <a:off x="9737699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DE0D781B-3CB4-A523-427F-3D444B28E60E}"/>
              </a:ext>
            </a:extLst>
          </p:cNvPr>
          <p:cNvCxnSpPr>
            <a:cxnSpLocks/>
          </p:cNvCxnSpPr>
          <p:nvPr userDrawn="1"/>
        </p:nvCxnSpPr>
        <p:spPr>
          <a:xfrm>
            <a:off x="7183278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048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Équipe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09600"/>
            <a:ext cx="10332720" cy="539496"/>
          </a:xfrm>
        </p:spPr>
        <p:txBody>
          <a:bodyPr rtlCol="0"/>
          <a:lstStyle>
            <a:lvl1pPr algn="ctr">
              <a:defRPr lang="fr-FR"/>
            </a:lvl1pPr>
          </a:lstStyle>
          <a:p>
            <a:pPr rtl="0"/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75DF2D63-3FF5-D547-96B9-BE9CCD1ABA58}" type="slidenum">
              <a:rPr lang="fr-FR" smtClean="0"/>
              <a:pPr rtl="0"/>
              <a:t>‹#›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/>
              <a:t>titre de la présentation</a:t>
            </a:r>
          </a:p>
        </p:txBody>
      </p:sp>
      <p:sp>
        <p:nvSpPr>
          <p:cNvPr id="5" name="Espace réservé d’image 8">
            <a:extLst>
              <a:ext uri="{FF2B5EF4-FFF2-40B4-BE49-F238E27FC236}">
                <a16:creationId xmlns:a16="http://schemas.microsoft.com/office/drawing/2014/main" id="{6F01F221-54DA-6EF2-D9DE-2B9A7AB60B1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636776" y="1755648"/>
            <a:ext cx="1143000" cy="11430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fr-FR" sz="1600"/>
            </a:lvl1pPr>
          </a:lstStyle>
          <a:p>
            <a:pPr rtl="0"/>
            <a:r>
              <a:rPr lang="en-US"/>
              <a:t>Click icon to add picture</a:t>
            </a:r>
            <a:endParaRPr lang="fr-FR" dirty="0"/>
          </a:p>
        </p:txBody>
      </p:sp>
      <p:sp>
        <p:nvSpPr>
          <p:cNvPr id="6" name="Espace réservé d’image 8">
            <a:extLst>
              <a:ext uri="{FF2B5EF4-FFF2-40B4-BE49-F238E27FC236}">
                <a16:creationId xmlns:a16="http://schemas.microsoft.com/office/drawing/2014/main" id="{9BEECCD2-A0EF-0622-7377-A2BAE97865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24528" y="1755648"/>
            <a:ext cx="1143000" cy="11430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fr-FR" sz="1600"/>
            </a:lvl1pPr>
          </a:lstStyle>
          <a:p>
            <a:pPr rtl="0"/>
            <a:r>
              <a:rPr lang="en-US"/>
              <a:t>Click icon to add picture</a:t>
            </a:r>
            <a:endParaRPr lang="fr-FR" dirty="0"/>
          </a:p>
        </p:txBody>
      </p:sp>
      <p:sp>
        <p:nvSpPr>
          <p:cNvPr id="7" name="Espace réservé d’image 8">
            <a:extLst>
              <a:ext uri="{FF2B5EF4-FFF2-40B4-BE49-F238E27FC236}">
                <a16:creationId xmlns:a16="http://schemas.microsoft.com/office/drawing/2014/main" id="{DDD9A982-D940-ADB7-F949-B3898D1984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48856" y="1755648"/>
            <a:ext cx="1143000" cy="11430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fr-FR" sz="1600"/>
            </a:lvl1pPr>
          </a:lstStyle>
          <a:p>
            <a:pPr rtl="0"/>
            <a:r>
              <a:rPr lang="en-US"/>
              <a:t>Click icon to add picture</a:t>
            </a:r>
            <a:endParaRPr lang="fr-FR" dirty="0"/>
          </a:p>
        </p:txBody>
      </p:sp>
      <p:sp>
        <p:nvSpPr>
          <p:cNvPr id="8" name="Espace réservé d’image 8">
            <a:extLst>
              <a:ext uri="{FF2B5EF4-FFF2-40B4-BE49-F238E27FC236}">
                <a16:creationId xmlns:a16="http://schemas.microsoft.com/office/drawing/2014/main" id="{492630AD-4FA0-C5D3-DC29-AE0E67CB6C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381744" y="1755648"/>
            <a:ext cx="1143000" cy="11430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fr-FR" sz="1600"/>
            </a:lvl1pPr>
          </a:lstStyle>
          <a:p>
            <a:pPr rtl="0"/>
            <a:r>
              <a:rPr lang="en-US"/>
              <a:t>Click icon to add picture</a:t>
            </a:r>
            <a:endParaRPr lang="fr-FR" dirty="0"/>
          </a:p>
        </p:txBody>
      </p:sp>
      <p:sp>
        <p:nvSpPr>
          <p:cNvPr id="9" name="Espace réservé du texte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3300984"/>
            <a:ext cx="1828800" cy="411480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fr-FR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10" name="Espace réservé du texte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730752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fr-FR"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11" name="Espace réservé du texte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86200" y="3300984"/>
            <a:ext cx="1828800" cy="411480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fr-FR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12" name="Espace réservé du texte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86200" y="3730752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fr-FR"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13" name="Espace réservé du texte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510528" y="3300984"/>
            <a:ext cx="1828800" cy="411480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fr-FR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14" name="Espace réservé du texte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510528" y="3730752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fr-FR"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15" name="Espace réservé du texte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034272" y="3300984"/>
            <a:ext cx="1828800" cy="411480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fr-FR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16" name="Espace réservé du texte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034272" y="3730752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fr-FR"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BF42A71B-2F05-7F67-85C0-0C5AA947983D}"/>
              </a:ext>
            </a:extLst>
          </p:cNvPr>
          <p:cNvCxnSpPr>
            <a:cxnSpLocks/>
          </p:cNvCxnSpPr>
          <p:nvPr userDrawn="1"/>
        </p:nvCxnSpPr>
        <p:spPr>
          <a:xfrm>
            <a:off x="4684061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2BC25395-CA95-6040-8ED6-C7D8A2E16C49}"/>
              </a:ext>
            </a:extLst>
          </p:cNvPr>
          <p:cNvCxnSpPr>
            <a:cxnSpLocks/>
          </p:cNvCxnSpPr>
          <p:nvPr userDrawn="1"/>
        </p:nvCxnSpPr>
        <p:spPr>
          <a:xfrm>
            <a:off x="2096160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AE2F589B-649A-57C2-1D3E-79FDFF84BADB}"/>
              </a:ext>
            </a:extLst>
          </p:cNvPr>
          <p:cNvCxnSpPr>
            <a:cxnSpLocks/>
          </p:cNvCxnSpPr>
          <p:nvPr userDrawn="1"/>
        </p:nvCxnSpPr>
        <p:spPr>
          <a:xfrm>
            <a:off x="9837985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81F3728F-0FBF-5AD2-357E-FFCFFBF7687E}"/>
              </a:ext>
            </a:extLst>
          </p:cNvPr>
          <p:cNvCxnSpPr>
            <a:cxnSpLocks/>
          </p:cNvCxnSpPr>
          <p:nvPr userDrawn="1"/>
        </p:nvCxnSpPr>
        <p:spPr>
          <a:xfrm>
            <a:off x="7306235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space réservé d’image 8">
            <a:extLst>
              <a:ext uri="{FF2B5EF4-FFF2-40B4-BE49-F238E27FC236}">
                <a16:creationId xmlns:a16="http://schemas.microsoft.com/office/drawing/2014/main" id="{09A756E1-5275-58A9-7B09-95BEA4F4FACA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636776" y="4270248"/>
            <a:ext cx="1143000" cy="11430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fr-FR" sz="1600"/>
            </a:lvl1pPr>
          </a:lstStyle>
          <a:p>
            <a:pPr rtl="0"/>
            <a:r>
              <a:rPr lang="en-US"/>
              <a:t>Click icon to add picture</a:t>
            </a:r>
            <a:endParaRPr lang="fr-FR" dirty="0"/>
          </a:p>
        </p:txBody>
      </p:sp>
      <p:sp>
        <p:nvSpPr>
          <p:cNvPr id="22" name="Espace réservé d’image 8">
            <a:extLst>
              <a:ext uri="{FF2B5EF4-FFF2-40B4-BE49-F238E27FC236}">
                <a16:creationId xmlns:a16="http://schemas.microsoft.com/office/drawing/2014/main" id="{A4DA2F88-85BF-29B8-6321-AF19B25A6261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224528" y="4270248"/>
            <a:ext cx="1143000" cy="11430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fr-FR" sz="1600"/>
            </a:lvl1pPr>
          </a:lstStyle>
          <a:p>
            <a:pPr rtl="0"/>
            <a:r>
              <a:rPr lang="en-US"/>
              <a:t>Click icon to add picture</a:t>
            </a:r>
            <a:endParaRPr lang="fr-FR" dirty="0"/>
          </a:p>
        </p:txBody>
      </p:sp>
      <p:sp>
        <p:nvSpPr>
          <p:cNvPr id="23" name="Espace réservé d’image 8">
            <a:extLst>
              <a:ext uri="{FF2B5EF4-FFF2-40B4-BE49-F238E27FC236}">
                <a16:creationId xmlns:a16="http://schemas.microsoft.com/office/drawing/2014/main" id="{4636CEF4-05E9-F5BB-BD6F-6B081DBDCA9D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848856" y="4270248"/>
            <a:ext cx="1143000" cy="11430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fr-FR" sz="1600"/>
            </a:lvl1pPr>
          </a:lstStyle>
          <a:p>
            <a:pPr rtl="0"/>
            <a:r>
              <a:rPr lang="en-US"/>
              <a:t>Click icon to add picture</a:t>
            </a:r>
            <a:endParaRPr lang="fr-FR" dirty="0"/>
          </a:p>
        </p:txBody>
      </p:sp>
      <p:sp>
        <p:nvSpPr>
          <p:cNvPr id="24" name="Espace réservé d’image 8">
            <a:extLst>
              <a:ext uri="{FF2B5EF4-FFF2-40B4-BE49-F238E27FC236}">
                <a16:creationId xmlns:a16="http://schemas.microsoft.com/office/drawing/2014/main" id="{67B57C06-A1D0-7C74-6A14-2BFF0B1FC172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381744" y="4270248"/>
            <a:ext cx="1143000" cy="11430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fr-FR" sz="1600"/>
            </a:lvl1pPr>
          </a:lstStyle>
          <a:p>
            <a:pPr rtl="0"/>
            <a:r>
              <a:rPr lang="en-US"/>
              <a:t>Click icon to add picture</a:t>
            </a:r>
            <a:endParaRPr lang="fr-FR" dirty="0"/>
          </a:p>
        </p:txBody>
      </p:sp>
      <p:sp>
        <p:nvSpPr>
          <p:cNvPr id="25" name="Espace réservé du texte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298448" y="5824728"/>
            <a:ext cx="1828800" cy="411480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fr-FR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26" name="Espace réservé du texte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98448" y="6245352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fr-FR"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27" name="Espace réservé du texte 13">
            <a:extLst>
              <a:ext uri="{FF2B5EF4-FFF2-40B4-BE49-F238E27FC236}">
                <a16:creationId xmlns:a16="http://schemas.microsoft.com/office/drawing/2014/main" id="{697C28E5-6260-6DA9-B4F0-665506F5258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86200" y="5824728"/>
            <a:ext cx="1828800" cy="411480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fr-FR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28" name="Espace réservé du texte 13">
            <a:extLst>
              <a:ext uri="{FF2B5EF4-FFF2-40B4-BE49-F238E27FC236}">
                <a16:creationId xmlns:a16="http://schemas.microsoft.com/office/drawing/2014/main" id="{A594A25E-7F2D-4188-16B7-C34485FDD2F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86200" y="6245352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fr-FR"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29" name="Espace réservé du texte 13">
            <a:extLst>
              <a:ext uri="{FF2B5EF4-FFF2-40B4-BE49-F238E27FC236}">
                <a16:creationId xmlns:a16="http://schemas.microsoft.com/office/drawing/2014/main" id="{584B38BF-6197-486D-7134-F86E1754AF7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510528" y="5824728"/>
            <a:ext cx="1828800" cy="411480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fr-FR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30" name="Espace réservé du texte 13">
            <a:extLst>
              <a:ext uri="{FF2B5EF4-FFF2-40B4-BE49-F238E27FC236}">
                <a16:creationId xmlns:a16="http://schemas.microsoft.com/office/drawing/2014/main" id="{D788F8D9-8CDB-C458-9AAD-0426AB467D2A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510528" y="6245352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fr-FR"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31" name="Espace réservé du texte 13">
            <a:extLst>
              <a:ext uri="{FF2B5EF4-FFF2-40B4-BE49-F238E27FC236}">
                <a16:creationId xmlns:a16="http://schemas.microsoft.com/office/drawing/2014/main" id="{78447882-2C86-B3A7-9450-29A0778E1B0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9034272" y="5824728"/>
            <a:ext cx="1828800" cy="411480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fr-FR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32" name="Espace réservé du texte 13">
            <a:extLst>
              <a:ext uri="{FF2B5EF4-FFF2-40B4-BE49-F238E27FC236}">
                <a16:creationId xmlns:a16="http://schemas.microsoft.com/office/drawing/2014/main" id="{E321AAE1-532A-23F0-9108-055D0D7BDFB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034272" y="6245352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fr-FR"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11BC4478-FBEA-422F-73BA-0A422F15D7EA}"/>
              </a:ext>
            </a:extLst>
          </p:cNvPr>
          <p:cNvCxnSpPr>
            <a:cxnSpLocks/>
          </p:cNvCxnSpPr>
          <p:nvPr userDrawn="1"/>
        </p:nvCxnSpPr>
        <p:spPr>
          <a:xfrm>
            <a:off x="4684061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7A9AA302-5107-FDE7-557C-3305A9A7DEC2}"/>
              </a:ext>
            </a:extLst>
          </p:cNvPr>
          <p:cNvCxnSpPr>
            <a:cxnSpLocks/>
          </p:cNvCxnSpPr>
          <p:nvPr userDrawn="1"/>
        </p:nvCxnSpPr>
        <p:spPr>
          <a:xfrm>
            <a:off x="2096160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A9C9F7A3-B120-C59A-E379-173F84B7D153}"/>
              </a:ext>
            </a:extLst>
          </p:cNvPr>
          <p:cNvCxnSpPr>
            <a:cxnSpLocks/>
          </p:cNvCxnSpPr>
          <p:nvPr userDrawn="1"/>
        </p:nvCxnSpPr>
        <p:spPr>
          <a:xfrm>
            <a:off x="9837985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E073A4E7-9D16-A6C0-E297-A36B10A2FABB}"/>
              </a:ext>
            </a:extLst>
          </p:cNvPr>
          <p:cNvCxnSpPr>
            <a:cxnSpLocks/>
          </p:cNvCxnSpPr>
          <p:nvPr userDrawn="1"/>
        </p:nvCxnSpPr>
        <p:spPr>
          <a:xfrm>
            <a:off x="7306235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1777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09600"/>
            <a:ext cx="9821955" cy="125611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defPPr>
              <a:defRPr lang="fr-FR"/>
            </a:defPPr>
          </a:lstStyle>
          <a:p>
            <a:pPr rtl="0"/>
            <a:r>
              <a:rPr lang="fr-FR"/>
              <a:t>CLIQUEZ POUR MODIFIER LE STYLE DU TITRE DU MASQUE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55945"/>
            <a:ext cx="9821955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defPPr>
              <a:defRPr lang="fr-FR"/>
            </a:defPPr>
          </a:lstStyle>
          <a:p>
            <a:pPr lvl="0" rtl="0"/>
            <a:r>
              <a:rPr lang="fr-FR"/>
              <a:t>Modifiez les styles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21" name="Espace réservé du numéro de diapositive 20">
            <a:extLst>
              <a:ext uri="{FF2B5EF4-FFF2-40B4-BE49-F238E27FC236}">
                <a16:creationId xmlns:a16="http://schemas.microsoft.com/office/drawing/2014/main" id="{78A08F60-CEF1-832D-D403-282EA76CBE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0624" y="6019801"/>
            <a:ext cx="457200" cy="1841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lang="fr-FR" sz="1100" cap="all" spc="200" baseline="0">
                <a:solidFill>
                  <a:schemeClr val="accent1"/>
                </a:solidFill>
                <a:latin typeface="Posterama" panose="020B0504020200020000" pitchFamily="34" charset="0"/>
              </a:defRPr>
            </a:lvl1pPr>
          </a:lstStyle>
          <a:p>
            <a:fld id="{75DF2D63-3FF5-D547-96B9-BE9CCD1ABA58}" type="slidenum">
              <a:rPr lang="fr-FR" smtClean="0"/>
              <a:pPr/>
              <a:t>‹#›</a:t>
            </a:fld>
            <a:endParaRPr lang="fr-FR" sz="1100" dirty="0"/>
          </a:p>
        </p:txBody>
      </p:sp>
      <p:sp>
        <p:nvSpPr>
          <p:cNvPr id="25" name="Espace réservé du pied de page 24">
            <a:extLst>
              <a:ext uri="{FF2B5EF4-FFF2-40B4-BE49-F238E27FC236}">
                <a16:creationId xmlns:a16="http://schemas.microsoft.com/office/drawing/2014/main" id="{010F9766-B67A-A34E-2927-9A2D6360F7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457681" y="1236766"/>
            <a:ext cx="2213812" cy="18945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fr-FR" sz="1100" cap="all" spc="100" baseline="0">
                <a:solidFill>
                  <a:schemeClr val="accent1"/>
                </a:solidFill>
                <a:latin typeface="Posterama" panose="020B0504020200020000" pitchFamily="34" charset="0"/>
              </a:defRPr>
            </a:lvl1pPr>
          </a:lstStyle>
          <a:p>
            <a:r>
              <a:rPr lang="fr-FR"/>
              <a:t>titre de la présentation</a:t>
            </a:r>
            <a:endParaRPr lang="fr-FR" sz="1100" dirty="0"/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C0A131BE-DFE5-28BE-2AF8-50ADF9AFDB94}"/>
              </a:ext>
            </a:extLst>
          </p:cNvPr>
          <p:cNvCxnSpPr>
            <a:cxnSpLocks/>
          </p:cNvCxnSpPr>
          <p:nvPr userDrawn="1"/>
        </p:nvCxnSpPr>
        <p:spPr>
          <a:xfrm>
            <a:off x="649224" y="2667000"/>
            <a:ext cx="0" cy="312420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53" r:id="rId12"/>
    <p:sldLayoutId id="2147483671" r:id="rId13"/>
    <p:sldLayoutId id="2147483672" r:id="rId14"/>
    <p:sldLayoutId id="2147483673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fr-FR" sz="4800" kern="1200" cap="all" spc="300" baseline="0">
          <a:solidFill>
            <a:schemeClr val="tx1"/>
          </a:solidFill>
          <a:latin typeface="+mj-lt"/>
          <a:ea typeface="+mj-ea"/>
          <a:cs typeface="Posterama" panose="020B0504020200020000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fr-FR" sz="2400" b="0" i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2000" b="0" i="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b="0" i="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600" b="0" i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400" b="0" i="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’image 4" descr="Un plat de galets avec des capsules transparentes">
            <a:extLst>
              <a:ext uri="{FF2B5EF4-FFF2-40B4-BE49-F238E27FC236}">
                <a16:creationId xmlns:a16="http://schemas.microsoft.com/office/drawing/2014/main" id="{F8B829FC-0ACD-46C3-5D7E-74FB2C721D7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alphaModFix amt="6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Titre 3">
            <a:extLst>
              <a:ext uri="{FF2B5EF4-FFF2-40B4-BE49-F238E27FC236}">
                <a16:creationId xmlns:a16="http://schemas.microsoft.com/office/drawing/2014/main" id="{305E10E9-9AB7-0642-D4C4-DDFDAB7B5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26105"/>
            <a:ext cx="10515600" cy="2205790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VISUALIZATION OF DATA</a:t>
            </a:r>
          </a:p>
        </p:txBody>
      </p:sp>
      <p:sp>
        <p:nvSpPr>
          <p:cNvPr id="2" name="Sous-titre 1">
            <a:extLst>
              <a:ext uri="{FF2B5EF4-FFF2-40B4-BE49-F238E27FC236}">
                <a16:creationId xmlns:a16="http://schemas.microsoft.com/office/drawing/2014/main" id="{A1307D8B-2864-21B6-1CE1-B605F29281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Thanh </a:t>
            </a:r>
            <a:r>
              <a:rPr lang="fr-FR" dirty="0" err="1"/>
              <a:t>Duy</a:t>
            </a:r>
            <a:r>
              <a:rPr lang="fr-FR" dirty="0"/>
              <a:t> KHONG​</a:t>
            </a:r>
          </a:p>
        </p:txBody>
      </p:sp>
    </p:spTree>
    <p:extLst>
      <p:ext uri="{BB962C8B-B14F-4D97-AF65-F5344CB8AC3E}">
        <p14:creationId xmlns:p14="http://schemas.microsoft.com/office/powerpoint/2010/main" val="855215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D6BAD-D41F-A508-AD38-08DB8A9DC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Graph of  BAYU</a:t>
            </a:r>
          </a:p>
        </p:txBody>
      </p:sp>
      <p:pic>
        <p:nvPicPr>
          <p:cNvPr id="8" name="Content Placeholder 7" descr="Graphical user interface&#10;&#10;Description automatically generated">
            <a:extLst>
              <a:ext uri="{FF2B5EF4-FFF2-40B4-BE49-F238E27FC236}">
                <a16:creationId xmlns:a16="http://schemas.microsoft.com/office/drawing/2014/main" id="{1000D135-2E9F-F75B-4A76-62DD777C44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3954" y="2756825"/>
            <a:ext cx="3980770" cy="208771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929BFF-A276-EF62-3261-525C30833F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75DF2D63-3FF5-D547-96B9-BE9CCD1ABA58}" type="slidenum">
              <a:rPr lang="fr-FR" smtClean="0"/>
              <a:t>2</a:t>
            </a:fld>
            <a:endParaRPr lang="fr-F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F9CE5-A14B-4B7B-92D2-62CFE22D465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rtl="0"/>
            <a:r>
              <a:rPr lang="fr-FR"/>
              <a:t>titre de la présentation</a:t>
            </a:r>
          </a:p>
        </p:txBody>
      </p:sp>
      <p:pic>
        <p:nvPicPr>
          <p:cNvPr id="18" name="Picture Placeholder 17" descr="Chart, line chart, histogram&#10;&#10;Description automatically generated">
            <a:extLst>
              <a:ext uri="{FF2B5EF4-FFF2-40B4-BE49-F238E27FC236}">
                <a16:creationId xmlns:a16="http://schemas.microsoft.com/office/drawing/2014/main" id="{0ECC5E7F-B7B6-2CEA-7E09-66F41D7B009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602" r="602"/>
          <a:stretch>
            <a:fillRect/>
          </a:stretch>
        </p:blipFill>
        <p:spPr>
          <a:xfrm>
            <a:off x="4724724" y="1506977"/>
            <a:ext cx="6638544" cy="4480560"/>
          </a:xfrm>
        </p:spPr>
      </p:pic>
    </p:spTree>
    <p:extLst>
      <p:ext uri="{BB962C8B-B14F-4D97-AF65-F5344CB8AC3E}">
        <p14:creationId xmlns:p14="http://schemas.microsoft.com/office/powerpoint/2010/main" val="4202181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46CFC-D8FD-C74A-45B6-9F989D9AC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GRAPH OF</a:t>
            </a:r>
            <a:br>
              <a:rPr lang="fr-FR" dirty="0"/>
            </a:br>
            <a:r>
              <a:rPr lang="fr-FR" dirty="0"/>
              <a:t>ELENA</a:t>
            </a:r>
          </a:p>
        </p:txBody>
      </p:sp>
      <p:pic>
        <p:nvPicPr>
          <p:cNvPr id="14" name="Content Placeholder 13" descr="A picture containing chart&#10;&#10;Description automatically generated">
            <a:extLst>
              <a:ext uri="{FF2B5EF4-FFF2-40B4-BE49-F238E27FC236}">
                <a16:creationId xmlns:a16="http://schemas.microsoft.com/office/drawing/2014/main" id="{6D8538F2-8638-59A5-B0D4-7CAC520F3E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4410" y="3077541"/>
            <a:ext cx="3602038" cy="184533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53D66F-4153-3741-AAA9-4F7D25A0E69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75DF2D63-3FF5-D547-96B9-BE9CCD1ABA58}" type="slidenum">
              <a:rPr lang="fr-FR" smtClean="0"/>
              <a:t>3</a:t>
            </a:fld>
            <a:endParaRPr lang="fr-F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30036-46E9-BA67-FF0D-ECBA42789CC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rtl="0"/>
            <a:r>
              <a:rPr lang="fr-FR"/>
              <a:t>titre de la présentation</a:t>
            </a:r>
          </a:p>
        </p:txBody>
      </p:sp>
      <p:pic>
        <p:nvPicPr>
          <p:cNvPr id="24" name="Picture Placeholder 23" descr="Chart, line chart, histogram&#10;&#10;Description automatically generated">
            <a:extLst>
              <a:ext uri="{FF2B5EF4-FFF2-40B4-BE49-F238E27FC236}">
                <a16:creationId xmlns:a16="http://schemas.microsoft.com/office/drawing/2014/main" id="{8E66777A-8390-03E4-7FE6-F4720E6547F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602" r="602"/>
          <a:stretch>
            <a:fillRect/>
          </a:stretch>
        </p:blipFill>
        <p:spPr>
          <a:xfrm>
            <a:off x="4998960" y="1252728"/>
            <a:ext cx="6638544" cy="4480560"/>
          </a:xfrm>
        </p:spPr>
      </p:pic>
    </p:spTree>
    <p:extLst>
      <p:ext uri="{BB962C8B-B14F-4D97-AF65-F5344CB8AC3E}">
        <p14:creationId xmlns:p14="http://schemas.microsoft.com/office/powerpoint/2010/main" val="275892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818E3-30E6-D45C-CDFD-A2F4AE9E7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GRAPH OF</a:t>
            </a:r>
            <a:br>
              <a:rPr lang="fr-FR" dirty="0"/>
            </a:br>
            <a:r>
              <a:rPr lang="fr-FR" dirty="0" err="1"/>
              <a:t>micheal</a:t>
            </a:r>
            <a:r>
              <a:rPr lang="fr-FR" dirty="0"/>
              <a:t> </a:t>
            </a:r>
          </a:p>
        </p:txBody>
      </p:sp>
      <p:pic>
        <p:nvPicPr>
          <p:cNvPr id="8" name="Content Placeholder 7" descr="A picture containing diagram&#10;&#10;Description automatically generated">
            <a:extLst>
              <a:ext uri="{FF2B5EF4-FFF2-40B4-BE49-F238E27FC236}">
                <a16:creationId xmlns:a16="http://schemas.microsoft.com/office/drawing/2014/main" id="{ACF4C74A-546B-2031-E0B6-C7B8F5ACA1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0509" y="3046065"/>
            <a:ext cx="3602038" cy="185339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5CAE83-0A2C-BC5D-224C-8E83713C90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75DF2D63-3FF5-D547-96B9-BE9CCD1ABA58}" type="slidenum">
              <a:rPr lang="fr-FR" smtClean="0"/>
              <a:t>4</a:t>
            </a:fld>
            <a:endParaRPr lang="fr-F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E1EB9D-3802-92BA-0A6C-4D0EF4C2C49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rtl="0"/>
            <a:r>
              <a:rPr lang="fr-FR"/>
              <a:t>titre de la présentation</a:t>
            </a:r>
          </a:p>
        </p:txBody>
      </p:sp>
      <p:pic>
        <p:nvPicPr>
          <p:cNvPr id="10" name="Picture Placeholder 9" descr="Chart, diagram, histogram&#10;&#10;Description automatically generated">
            <a:extLst>
              <a:ext uri="{FF2B5EF4-FFF2-40B4-BE49-F238E27FC236}">
                <a16:creationId xmlns:a16="http://schemas.microsoft.com/office/drawing/2014/main" id="{4858D479-2AD8-E5BF-0BA2-02B63CB204C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602" r="602"/>
          <a:stretch>
            <a:fillRect/>
          </a:stretch>
        </p:blipFill>
        <p:spPr>
          <a:xfrm>
            <a:off x="4802547" y="1539241"/>
            <a:ext cx="6638544" cy="4480560"/>
          </a:xfrm>
        </p:spPr>
      </p:pic>
    </p:spTree>
    <p:extLst>
      <p:ext uri="{BB962C8B-B14F-4D97-AF65-F5344CB8AC3E}">
        <p14:creationId xmlns:p14="http://schemas.microsoft.com/office/powerpoint/2010/main" val="3201797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41088-2C9A-87FD-5A68-B599F74E3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Graph of</a:t>
            </a:r>
            <a:br>
              <a:rPr lang="fr-FR" dirty="0"/>
            </a:br>
            <a:r>
              <a:rPr lang="fr-FR" dirty="0"/>
              <a:t>TAMILY </a:t>
            </a:r>
          </a:p>
        </p:txBody>
      </p:sp>
      <p:pic>
        <p:nvPicPr>
          <p:cNvPr id="8" name="Content Placeholder 7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B817C023-D111-4ECB-D422-9048074DF2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1883" y="3057606"/>
            <a:ext cx="3602038" cy="122742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D314AA-EC3E-78AE-E5A0-F1F1D1BD57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75DF2D63-3FF5-D547-96B9-BE9CCD1ABA58}" type="slidenum">
              <a:rPr lang="fr-FR" smtClean="0"/>
              <a:t>5</a:t>
            </a:fld>
            <a:endParaRPr lang="fr-F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C57178-1FD5-9A29-7E65-801521A3DB1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rtl="0"/>
            <a:r>
              <a:rPr lang="fr-FR"/>
              <a:t>titre de la présentation</a:t>
            </a:r>
          </a:p>
        </p:txBody>
      </p:sp>
      <p:pic>
        <p:nvPicPr>
          <p:cNvPr id="10" name="Picture Placeholder 9" descr="Chart, histogram&#10;&#10;Description automatically generated">
            <a:extLst>
              <a:ext uri="{FF2B5EF4-FFF2-40B4-BE49-F238E27FC236}">
                <a16:creationId xmlns:a16="http://schemas.microsoft.com/office/drawing/2014/main" id="{01AAFB35-A279-A097-A7B5-5CCEB06824D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602" r="602"/>
          <a:stretch>
            <a:fillRect/>
          </a:stretch>
        </p:blipFill>
        <p:spPr>
          <a:xfrm>
            <a:off x="4614395" y="1188720"/>
            <a:ext cx="6638544" cy="4480560"/>
          </a:xfrm>
        </p:spPr>
      </p:pic>
    </p:spTree>
    <p:extLst>
      <p:ext uri="{BB962C8B-B14F-4D97-AF65-F5344CB8AC3E}">
        <p14:creationId xmlns:p14="http://schemas.microsoft.com/office/powerpoint/2010/main" val="1461713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470EB-97D3-C070-96A8-899832036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GRAPH OF</a:t>
            </a:r>
            <a:br>
              <a:rPr lang="fr-FR" dirty="0"/>
            </a:br>
            <a:r>
              <a:rPr lang="fr-FR" dirty="0"/>
              <a:t>YELIZ </a:t>
            </a:r>
          </a:p>
        </p:txBody>
      </p:sp>
      <p:pic>
        <p:nvPicPr>
          <p:cNvPr id="8" name="Content Placeholder 7" descr="A picture containing diagram&#10;&#10;Description automatically generated">
            <a:extLst>
              <a:ext uri="{FF2B5EF4-FFF2-40B4-BE49-F238E27FC236}">
                <a16:creationId xmlns:a16="http://schemas.microsoft.com/office/drawing/2014/main" id="{71573DA6-99D9-0800-549C-AC7C0B545C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2871" y="2760815"/>
            <a:ext cx="3602038" cy="238939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DDCA1F-81D8-A543-60FB-5C8436193DD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75DF2D63-3FF5-D547-96B9-BE9CCD1ABA58}" type="slidenum">
              <a:rPr lang="fr-FR" smtClean="0"/>
              <a:t>6</a:t>
            </a:fld>
            <a:endParaRPr lang="fr-F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07F79-FA71-4359-EAD4-C5331F5EC6F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rtl="0"/>
            <a:r>
              <a:rPr lang="fr-FR"/>
              <a:t>titre de la présentation</a:t>
            </a:r>
          </a:p>
        </p:txBody>
      </p:sp>
      <p:pic>
        <p:nvPicPr>
          <p:cNvPr id="10" name="Picture Placeholder 9" descr="Chart, histogram&#10;&#10;Description automatically generated">
            <a:extLst>
              <a:ext uri="{FF2B5EF4-FFF2-40B4-BE49-F238E27FC236}">
                <a16:creationId xmlns:a16="http://schemas.microsoft.com/office/drawing/2014/main" id="{42C71C0B-93FB-2F21-2AA4-F22D32BE499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602" r="602"/>
          <a:stretch>
            <a:fillRect/>
          </a:stretch>
        </p:blipFill>
        <p:spPr>
          <a:xfrm>
            <a:off x="4724909" y="1252728"/>
            <a:ext cx="6638544" cy="4480560"/>
          </a:xfrm>
        </p:spPr>
      </p:pic>
    </p:spTree>
    <p:extLst>
      <p:ext uri="{BB962C8B-B14F-4D97-AF65-F5344CB8AC3E}">
        <p14:creationId xmlns:p14="http://schemas.microsoft.com/office/powerpoint/2010/main" val="3488012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Espace réservé d’image 16" descr="Structure WHITE DNA">
            <a:extLst>
              <a:ext uri="{FF2B5EF4-FFF2-40B4-BE49-F238E27FC236}">
                <a16:creationId xmlns:a16="http://schemas.microsoft.com/office/drawing/2014/main" id="{6D8705D1-EA1F-3113-ABE0-EC474D1F18DA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19" name="Titre 18">
            <a:extLst>
              <a:ext uri="{FF2B5EF4-FFF2-40B4-BE49-F238E27FC236}">
                <a16:creationId xmlns:a16="http://schemas.microsoft.com/office/drawing/2014/main" id="{1130D679-D78E-1F15-EC3D-4BED6D69B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/>
              <a:t>Merci </a:t>
            </a:r>
          </a:p>
        </p:txBody>
      </p:sp>
      <p:pic>
        <p:nvPicPr>
          <p:cNvPr id="22" name="Espace réservé d’image 25" descr="Culture de la culture dans un plat de plat pour un laboratoire ou une enquête scientifique">
            <a:extLst>
              <a:ext uri="{FF2B5EF4-FFF2-40B4-BE49-F238E27FC236}">
                <a16:creationId xmlns:a16="http://schemas.microsoft.com/office/drawing/2014/main" id="{862BA3D8-52E1-692C-F244-F7882DAD228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27" name="Espace réservé du texte 26">
            <a:extLst>
              <a:ext uri="{FF2B5EF4-FFF2-40B4-BE49-F238E27FC236}">
                <a16:creationId xmlns:a16="http://schemas.microsoft.com/office/drawing/2014/main" id="{BB8B6963-69FE-8A03-5E86-2BF855024B0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marL="0" indent="0" algn="ctr" rtl="0">
              <a:lnSpc>
                <a:spcPts val="2660"/>
              </a:lnSpc>
              <a:spcBef>
                <a:spcPts val="0"/>
              </a:spcBef>
              <a:buNone/>
            </a:pPr>
            <a:r>
              <a:rPr lang="fr-FR" sz="2000" cap="all" spc="0"/>
              <a:t>Mirjam Nilsson​</a:t>
            </a:r>
          </a:p>
          <a:p>
            <a:pPr marL="0" indent="0" algn="ctr" rtl="0">
              <a:lnSpc>
                <a:spcPts val="2660"/>
              </a:lnSpc>
              <a:spcBef>
                <a:spcPts val="0"/>
              </a:spcBef>
              <a:buNone/>
            </a:pPr>
            <a:r>
              <a:rPr lang="fr-FR" sz="2000" cap="all" spc="0"/>
              <a:t>mirjam@contoso.com | www.contoso.com</a:t>
            </a:r>
          </a:p>
        </p:txBody>
      </p:sp>
    </p:spTree>
    <p:extLst>
      <p:ext uri="{BB962C8B-B14F-4D97-AF65-F5344CB8AC3E}">
        <p14:creationId xmlns:p14="http://schemas.microsoft.com/office/powerpoint/2010/main" val="333412764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Scientific Discovery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96D3ED"/>
      </a:accent1>
      <a:accent2>
        <a:srgbClr val="C7DBE1"/>
      </a:accent2>
      <a:accent3>
        <a:srgbClr val="688EBD"/>
      </a:accent3>
      <a:accent4>
        <a:srgbClr val="BCE5DD"/>
      </a:accent4>
      <a:accent5>
        <a:srgbClr val="66DDCC"/>
      </a:accent5>
      <a:accent6>
        <a:srgbClr val="E0CE61"/>
      </a:accent6>
      <a:hlink>
        <a:srgbClr val="0563C1"/>
      </a:hlink>
      <a:folHlink>
        <a:srgbClr val="954F72"/>
      </a:folHlink>
    </a:clrScheme>
    <a:fontScheme name="Custom 36">
      <a:majorFont>
        <a:latin typeface="Posterama"/>
        <a:ea typeface=""/>
        <a:cs typeface=""/>
      </a:majorFont>
      <a:minorFont>
        <a:latin typeface="Daytona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8923984_TF67061901_Win32" id="{A6322A13-78E3-469E-9C9A-CDC81A60C4FD}" vid="{4EAD1E97-2E10-4C7C-ABE2-173E23766A6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EB2FABB-45EC-440E-B647-8CA57BA45A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9746342-5E84-430E-9251-61001F208E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E8B3377-22F1-4153-96F0-CC2E4BE41C5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{625B3734-104B-4190-BBE6-C208812A7395}tf67061901_win32</Template>
  <TotalTime>9</TotalTime>
  <Words>66</Words>
  <Application>Microsoft Office PowerPoint</Application>
  <PresentationFormat>Widescreen</PresentationFormat>
  <Paragraphs>20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Daytona Condensed Light</vt:lpstr>
      <vt:lpstr>Posterama</vt:lpstr>
      <vt:lpstr>Thème Office</vt:lpstr>
      <vt:lpstr>VISUALIZATION OF DATA</vt:lpstr>
      <vt:lpstr>Graph of  BAYU</vt:lpstr>
      <vt:lpstr>GRAPH OF ELENA</vt:lpstr>
      <vt:lpstr>GRAPH OF micheal </vt:lpstr>
      <vt:lpstr>Graph of TAMILY </vt:lpstr>
      <vt:lpstr>GRAPH OF YELIZ </vt:lpstr>
      <vt:lpstr>Merci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VISUALIZATION OF DATA</dc:title>
  <dc:creator>khong thanh dark king</dc:creator>
  <cp:lastModifiedBy>khong thanh dark king</cp:lastModifiedBy>
  <cp:revision>1</cp:revision>
  <dcterms:created xsi:type="dcterms:W3CDTF">2023-05-04T10:10:17Z</dcterms:created>
  <dcterms:modified xsi:type="dcterms:W3CDTF">2023-05-04T10:19:47Z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