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9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DBA90-A1E7-4698-AD2C-CC32D85B5B2E}" type="datetimeFigureOut">
              <a:rPr lang="vi-VN" smtClean="0"/>
              <a:t>24/05/2023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93AB-DD86-43FB-A514-75244E5F0D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2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791" y="4531899"/>
            <a:ext cx="564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45281" y="5682273"/>
            <a:ext cx="691025" cy="437473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285637" y="5682237"/>
            <a:ext cx="1695296" cy="83351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02145" y="258263"/>
            <a:ext cx="11191505" cy="6398891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11678003" y="4401579"/>
            <a:ext cx="309824" cy="1298245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- 2019">
            <a:extLst>
              <a:ext uri="{FF2B5EF4-FFF2-40B4-BE49-F238E27FC236}">
                <a16:creationId xmlns:a16="http://schemas.microsoft.com/office/drawing/2014/main" id="{90B08708-1F09-43F8-B82D-EDCE386EBC50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1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1194014" y="2231318"/>
            <a:ext cx="10000343" cy="220531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>
                <a:solidFill>
                  <a:schemeClr val="accent1"/>
                </a:solidFill>
                <a:latin typeface="+mj-lt"/>
              </a:rPr>
              <a:t>C/C++</a:t>
            </a:r>
            <a:r>
              <a:rPr lang="ja-JP" altLang="en-US" sz="3200" b="0" i="0">
                <a:solidFill>
                  <a:schemeClr val="accent1"/>
                </a:solidFill>
                <a:effectLst/>
                <a:latin typeface="+mj-lt"/>
              </a:rPr>
              <a:t>の大型技術課題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ja-JP" altLang="en-US" sz="3200" b="0" i="0">
                <a:solidFill>
                  <a:schemeClr val="accent1"/>
                </a:solidFill>
                <a:effectLst/>
                <a:latin typeface="Söhne"/>
              </a:rPr>
              <a:t>指導教師</a:t>
            </a:r>
            <a:r>
              <a:rPr lang="en-US" sz="3600">
                <a:solidFill>
                  <a:schemeClr val="accent1"/>
                </a:solidFill>
              </a:rPr>
              <a:t>: </a:t>
            </a:r>
            <a:r>
              <a:rPr lang="en-US" sz="3600" dirty="0" err="1">
                <a:solidFill>
                  <a:schemeClr val="accent1"/>
                </a:solidFill>
              </a:rPr>
              <a:t>Hoàng</a:t>
            </a:r>
            <a:r>
              <a:rPr lang="en-US" sz="3600" dirty="0">
                <a:solidFill>
                  <a:schemeClr val="accent1"/>
                </a:solidFill>
              </a:rPr>
              <a:t> Quang </a:t>
            </a:r>
            <a:r>
              <a:rPr lang="en-US" sz="3600" dirty="0" err="1">
                <a:solidFill>
                  <a:schemeClr val="accent1"/>
                </a:solidFill>
              </a:rPr>
              <a:t>Huy</a:t>
            </a:r>
            <a:br>
              <a:rPr lang="en-US" sz="3600" dirty="0">
                <a:solidFill>
                  <a:schemeClr val="accent1"/>
                </a:solidFill>
              </a:rPr>
            </a:b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4" name="Google Shape;1382;p35">
            <a:extLst>
              <a:ext uri="{FF2B5EF4-FFF2-40B4-BE49-F238E27FC236}">
                <a16:creationId xmlns:a16="http://schemas.microsoft.com/office/drawing/2014/main" id="{A9BF9B15-FD56-C431-DA68-AA838031DA47}"/>
              </a:ext>
            </a:extLst>
          </p:cNvPr>
          <p:cNvSpPr txBox="1">
            <a:spLocks/>
          </p:cNvSpPr>
          <p:nvPr/>
        </p:nvSpPr>
        <p:spPr>
          <a:xfrm>
            <a:off x="917180" y="1166665"/>
            <a:ext cx="10000343" cy="136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vi-VN" sz="36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646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C8B3F2D4-13E3-5092-02C4-FAB0223DD6DB}"/>
              </a:ext>
            </a:extLst>
          </p:cNvPr>
          <p:cNvSpPr txBox="1">
            <a:spLocks/>
          </p:cNvSpPr>
          <p:nvPr/>
        </p:nvSpPr>
        <p:spPr>
          <a:xfrm>
            <a:off x="917764" y="108697"/>
            <a:ext cx="1007745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l"/>
            <a:r>
              <a:rPr lang="ja-JP" altLang="en-US" kern="0">
                <a:latin typeface="+mj-lt"/>
              </a:rPr>
              <a:t>テーマ</a:t>
            </a:r>
            <a:endParaRPr lang="en-US" altLang="ja-JP" kern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CC2CA-9FD8-00CB-2C34-D607DBDD05B3}"/>
              </a:ext>
            </a:extLst>
          </p:cNvPr>
          <p:cNvSpPr txBox="1">
            <a:spLocks/>
          </p:cNvSpPr>
          <p:nvPr/>
        </p:nvSpPr>
        <p:spPr>
          <a:xfrm>
            <a:off x="1631577" y="694391"/>
            <a:ext cx="1007745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ja-JP" altLang="en-US" kern="0">
                <a:latin typeface="+mj-lt"/>
              </a:rPr>
              <a:t>個人管理アプリ</a:t>
            </a:r>
            <a:endParaRPr lang="en-US" kern="0" dirty="0">
              <a:latin typeface="+mj-lt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4D1FB9B-C361-D95A-9E6C-7BE97795B1EA}"/>
              </a:ext>
            </a:extLst>
          </p:cNvPr>
          <p:cNvSpPr>
            <a:spLocks noGrp="1"/>
          </p:cNvSpPr>
          <p:nvPr/>
        </p:nvSpPr>
        <p:spPr>
          <a:xfrm>
            <a:off x="956869" y="1905607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A14DDF5-0908-A977-C45B-0E47F2740A75}"/>
              </a:ext>
            </a:extLst>
          </p:cNvPr>
          <p:cNvSpPr>
            <a:spLocks noGrp="1"/>
          </p:cNvSpPr>
          <p:nvPr/>
        </p:nvSpPr>
        <p:spPr>
          <a:xfrm>
            <a:off x="4318027" y="1924610"/>
            <a:ext cx="29362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1666A36-B003-5202-5EC9-B5F40A6455AA}"/>
              </a:ext>
            </a:extLst>
          </p:cNvPr>
          <p:cNvSpPr>
            <a:spLocks noGrp="1"/>
          </p:cNvSpPr>
          <p:nvPr/>
        </p:nvSpPr>
        <p:spPr>
          <a:xfrm>
            <a:off x="7876865" y="1934042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EF79F0A-D573-D5C4-D5CC-DA95204E9684}"/>
              </a:ext>
            </a:extLst>
          </p:cNvPr>
          <p:cNvSpPr>
            <a:spLocks noGrp="1"/>
          </p:cNvSpPr>
          <p:nvPr/>
        </p:nvSpPr>
        <p:spPr>
          <a:xfrm>
            <a:off x="917764" y="2510304"/>
            <a:ext cx="3228392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sz="2400"/>
              <a:t>自己管理が難しい</a:t>
            </a:r>
            <a:endParaRPr lang="en-US" sz="2400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F67C1E6-6A7F-84E2-1921-1AA4F7CA5C8F}"/>
              </a:ext>
            </a:extLst>
          </p:cNvPr>
          <p:cNvSpPr>
            <a:spLocks noGrp="1"/>
          </p:cNvSpPr>
          <p:nvPr/>
        </p:nvSpPr>
        <p:spPr>
          <a:xfrm>
            <a:off x="4238416" y="2478087"/>
            <a:ext cx="3426408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sz="2400"/>
              <a:t>コンピュータで視覚的な時刻表を作成する</a:t>
            </a:r>
            <a:endParaRPr lang="en-US" sz="2400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488D6F7-DAF6-14B9-3538-25E52B7FF573}"/>
              </a:ext>
            </a:extLst>
          </p:cNvPr>
          <p:cNvSpPr>
            <a:spLocks noGrp="1"/>
          </p:cNvSpPr>
          <p:nvPr/>
        </p:nvSpPr>
        <p:spPr>
          <a:xfrm>
            <a:off x="7844056" y="2510304"/>
            <a:ext cx="3331943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sz="2400"/>
              <a:t>タスクのパフォーマンスのレベルを評価する</a:t>
            </a:r>
            <a:endParaRPr lang="en-US" sz="2400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B8AE33C7-8BCE-BA79-E432-32903F219F52}"/>
              </a:ext>
            </a:extLst>
          </p:cNvPr>
          <p:cNvCxnSpPr/>
          <p:nvPr/>
        </p:nvCxnSpPr>
        <p:spPr>
          <a:xfrm>
            <a:off x="4058024" y="1655482"/>
            <a:ext cx="0" cy="466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F2C39794-4D7E-B126-1656-FA321C3DFEB6}"/>
              </a:ext>
            </a:extLst>
          </p:cNvPr>
          <p:cNvCxnSpPr/>
          <p:nvPr/>
        </p:nvCxnSpPr>
        <p:spPr>
          <a:xfrm>
            <a:off x="7664824" y="1724211"/>
            <a:ext cx="0" cy="466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24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6BF7C06-B934-981F-91A2-E0AB4E73FCEC}"/>
              </a:ext>
            </a:extLst>
          </p:cNvPr>
          <p:cNvSpPr txBox="1">
            <a:spLocks/>
          </p:cNvSpPr>
          <p:nvPr/>
        </p:nvSpPr>
        <p:spPr>
          <a:xfrm>
            <a:off x="1010024" y="108697"/>
            <a:ext cx="1007745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l"/>
            <a:r>
              <a:rPr lang="ja-JP" altLang="en-US" kern="0">
                <a:latin typeface="+mj-lt"/>
              </a:rPr>
              <a:t>プログラム</a:t>
            </a:r>
            <a:endParaRPr lang="en-US" kern="0" dirty="0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13EF27C-7A56-5AAA-5E60-AFF42479593D}"/>
              </a:ext>
            </a:extLst>
          </p:cNvPr>
          <p:cNvSpPr/>
          <p:nvPr/>
        </p:nvSpPr>
        <p:spPr>
          <a:xfrm>
            <a:off x="71718" y="884705"/>
            <a:ext cx="5223435" cy="4249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/>
              <a:t>機能図</a:t>
            </a:r>
            <a:endParaRPr lang="vi-VN" sz="36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A2DD0CD-513C-5185-1934-C9D4383C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53" y="0"/>
            <a:ext cx="6896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EA2DF1A-0AAA-107E-BAD8-954289A5847C}"/>
              </a:ext>
            </a:extLst>
          </p:cNvPr>
          <p:cNvSpPr/>
          <p:nvPr/>
        </p:nvSpPr>
        <p:spPr>
          <a:xfrm>
            <a:off x="3131671" y="1661459"/>
            <a:ext cx="5247341" cy="3603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Login</a:t>
            </a:r>
          </a:p>
          <a:p>
            <a:pPr algn="ctr"/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Register</a:t>
            </a:r>
            <a:endParaRPr lang="vi-VN" sz="36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C7ED4D2-A6C1-087A-3C31-6F211EC5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75" y="0"/>
            <a:ext cx="5878934" cy="68580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4590021-E020-0F86-23A5-45C23FFE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57" y="0"/>
            <a:ext cx="6410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5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1509C98-E1EB-07DA-68E6-C6AEAE27E513}"/>
              </a:ext>
            </a:extLst>
          </p:cNvPr>
          <p:cNvSpPr/>
          <p:nvPr/>
        </p:nvSpPr>
        <p:spPr>
          <a:xfrm>
            <a:off x="47812" y="65741"/>
            <a:ext cx="12144188" cy="621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0" i="0">
                <a:solidFill>
                  <a:schemeClr val="accent1"/>
                </a:solidFill>
                <a:effectLst/>
                <a:latin typeface="Söhne"/>
              </a:rPr>
              <a:t>タイムテーブルの作成・編集機能</a:t>
            </a:r>
            <a:endParaRPr lang="vi-VN" sz="4000" dirty="0">
              <a:solidFill>
                <a:schemeClr val="accent1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88D15C0-5306-8E4F-DB08-83F1CE2C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9" y="687294"/>
            <a:ext cx="12075495" cy="6168584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3F46015A-51D0-401B-0837-44C72BF46D5D}"/>
              </a:ext>
            </a:extLst>
          </p:cNvPr>
          <p:cNvSpPr/>
          <p:nvPr/>
        </p:nvSpPr>
        <p:spPr>
          <a:xfrm>
            <a:off x="9711765" y="1308847"/>
            <a:ext cx="400423" cy="22112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2B255FD1-24B3-FD90-F023-9C7222975343}"/>
              </a:ext>
            </a:extLst>
          </p:cNvPr>
          <p:cNvSpPr/>
          <p:nvPr/>
        </p:nvSpPr>
        <p:spPr>
          <a:xfrm>
            <a:off x="10267576" y="1772023"/>
            <a:ext cx="400423" cy="22112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829D153E-E1EE-FED4-7F40-B6B633245270}"/>
              </a:ext>
            </a:extLst>
          </p:cNvPr>
          <p:cNvSpPr/>
          <p:nvPr/>
        </p:nvSpPr>
        <p:spPr>
          <a:xfrm>
            <a:off x="10667999" y="5797176"/>
            <a:ext cx="400423" cy="22112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2818DBFF-C4A7-04A1-89CC-B1FF8C08BF90}"/>
              </a:ext>
            </a:extLst>
          </p:cNvPr>
          <p:cNvSpPr/>
          <p:nvPr/>
        </p:nvSpPr>
        <p:spPr>
          <a:xfrm>
            <a:off x="10673974" y="6060141"/>
            <a:ext cx="400423" cy="22112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9464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ED8B684-34CC-7CBB-2871-FD4509A6903C}"/>
              </a:ext>
            </a:extLst>
          </p:cNvPr>
          <p:cNvSpPr/>
          <p:nvPr/>
        </p:nvSpPr>
        <p:spPr>
          <a:xfrm>
            <a:off x="47812" y="65742"/>
            <a:ext cx="12144188" cy="358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accent1"/>
                </a:solidFill>
                <a:latin typeface="+mj-lt"/>
              </a:rPr>
              <a:t>時刻表解析機能</a:t>
            </a:r>
            <a:endParaRPr lang="vi-VN" sz="3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B53AD44-1309-96FF-A92D-2194704D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" y="576217"/>
            <a:ext cx="11923059" cy="62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3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83FE56C-2E0A-89BE-B83D-CF6409AFB75D}"/>
              </a:ext>
            </a:extLst>
          </p:cNvPr>
          <p:cNvSpPr txBox="1">
            <a:spLocks/>
          </p:cNvSpPr>
          <p:nvPr/>
        </p:nvSpPr>
        <p:spPr>
          <a:xfrm>
            <a:off x="1010024" y="108697"/>
            <a:ext cx="1007745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l"/>
            <a:r>
              <a:rPr lang="ja-JP" altLang="en-US" kern="0">
                <a:latin typeface="+mj-lt"/>
              </a:rPr>
              <a:t>サポートツールとドキュメント</a:t>
            </a:r>
            <a:endParaRPr lang="en-US" kern="0" dirty="0">
              <a:latin typeface="+mj-lt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A37C203-298B-09B6-D30B-392D75CEFFF0}"/>
              </a:ext>
            </a:extLst>
          </p:cNvPr>
          <p:cNvSpPr/>
          <p:nvPr/>
        </p:nvSpPr>
        <p:spPr>
          <a:xfrm>
            <a:off x="0" y="1311564"/>
            <a:ext cx="4900706" cy="614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2.PyQt 5</a:t>
            </a:r>
            <a:endParaRPr lang="vi-VN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50C47FD-A1F2-6B51-CAC8-94C08BFED491}"/>
              </a:ext>
            </a:extLst>
          </p:cNvPr>
          <p:cNvSpPr/>
          <p:nvPr/>
        </p:nvSpPr>
        <p:spPr>
          <a:xfrm>
            <a:off x="239059" y="1926024"/>
            <a:ext cx="4900706" cy="614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3.Qt Designer</a:t>
            </a:r>
            <a:endParaRPr lang="vi-VN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2F5A6F6-86F7-850A-AA47-4DADB6BF876C}"/>
              </a:ext>
            </a:extLst>
          </p:cNvPr>
          <p:cNvSpPr/>
          <p:nvPr/>
        </p:nvSpPr>
        <p:spPr>
          <a:xfrm>
            <a:off x="197223" y="3143350"/>
            <a:ext cx="9616141" cy="534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5.PyQt 5 tutorial: https://www.pythonguis.com/pyqt6-tutorial/</a:t>
            </a:r>
            <a:endParaRPr lang="vi-VN" dirty="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16600BE-19DA-A5E6-1F02-D2FCF91AD357}"/>
              </a:ext>
            </a:extLst>
          </p:cNvPr>
          <p:cNvSpPr/>
          <p:nvPr/>
        </p:nvSpPr>
        <p:spPr>
          <a:xfrm>
            <a:off x="0" y="766961"/>
            <a:ext cx="4900706" cy="57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1.Python</a:t>
            </a:r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22C96A0-B425-D259-D174-EA13A91E67EB}"/>
              </a:ext>
            </a:extLst>
          </p:cNvPr>
          <p:cNvSpPr/>
          <p:nvPr/>
        </p:nvSpPr>
        <p:spPr>
          <a:xfrm>
            <a:off x="914400" y="3678058"/>
            <a:ext cx="9616141" cy="72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6.Youtube: https://www.youtube.com/watch?v=SfeqGZ_x9kc (Login Form) </a:t>
            </a:r>
            <a:endParaRPr lang="vi-VN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1556D6-1514-F0D8-FE8A-B8608B720FF6}"/>
              </a:ext>
            </a:extLst>
          </p:cNvPr>
          <p:cNvSpPr/>
          <p:nvPr/>
        </p:nvSpPr>
        <p:spPr>
          <a:xfrm>
            <a:off x="1147481" y="4365344"/>
            <a:ext cx="9616141" cy="7222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7.Youtube: https://www.youtube.com/watch?v=PwZa-9cGtMQ (Calendar Form)</a:t>
            </a:r>
            <a:endParaRPr lang="vi-VN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6521A59-49F1-3FE0-8AD5-90634A2C1BAB}"/>
              </a:ext>
            </a:extLst>
          </p:cNvPr>
          <p:cNvSpPr/>
          <p:nvPr/>
        </p:nvSpPr>
        <p:spPr>
          <a:xfrm>
            <a:off x="0" y="2528890"/>
            <a:ext cx="4900706" cy="614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4.MySQL</a:t>
            </a:r>
            <a:endParaRPr lang="vi-VN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7254477-9A3A-D22C-8BE9-970E710A7B16}"/>
              </a:ext>
            </a:extLst>
          </p:cNvPr>
          <p:cNvSpPr/>
          <p:nvPr/>
        </p:nvSpPr>
        <p:spPr>
          <a:xfrm>
            <a:off x="1287929" y="5017444"/>
            <a:ext cx="9616141" cy="595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8.Youtube: https://www.youtube.com/watch?v=bnW1forz4Sw (MySQL Connector)</a:t>
            </a:r>
            <a:endParaRPr lang="vi-VN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46807C1C-92BD-B68B-066A-55ED33B8BBF7}"/>
              </a:ext>
            </a:extLst>
          </p:cNvPr>
          <p:cNvSpPr/>
          <p:nvPr/>
        </p:nvSpPr>
        <p:spPr>
          <a:xfrm>
            <a:off x="1010024" y="5594553"/>
            <a:ext cx="10811433" cy="595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9.C</a:t>
            </a:r>
            <a:r>
              <a:rPr lang="en-US" dirty="0"/>
              <a:t>/C++: https://husteduvnmy.sharepoint.com/personal/huy_hoangquang_hust_edu_vn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28027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904;p62">
            <a:extLst>
              <a:ext uri="{FF2B5EF4-FFF2-40B4-BE49-F238E27FC236}">
                <a16:creationId xmlns:a16="http://schemas.microsoft.com/office/drawing/2014/main" id="{23CAF525-C377-494F-C9A1-B529DD276306}"/>
              </a:ext>
            </a:extLst>
          </p:cNvPr>
          <p:cNvGrpSpPr/>
          <p:nvPr/>
        </p:nvGrpSpPr>
        <p:grpSpPr>
          <a:xfrm>
            <a:off x="7046027" y="1321922"/>
            <a:ext cx="5128435" cy="5506773"/>
            <a:chOff x="5284520" y="991441"/>
            <a:chExt cx="3846326" cy="4130080"/>
          </a:xfrm>
        </p:grpSpPr>
        <p:grpSp>
          <p:nvGrpSpPr>
            <p:cNvPr id="5" name="Google Shape;2905;p62">
              <a:extLst>
                <a:ext uri="{FF2B5EF4-FFF2-40B4-BE49-F238E27FC236}">
                  <a16:creationId xmlns:a16="http://schemas.microsoft.com/office/drawing/2014/main" id="{E540A54B-1D7E-6425-3F60-A20F0C74748C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15" name="Google Shape;2906;p62">
                <a:extLst>
                  <a:ext uri="{FF2B5EF4-FFF2-40B4-BE49-F238E27FC236}">
                    <a16:creationId xmlns:a16="http://schemas.microsoft.com/office/drawing/2014/main" id="{2832F40E-AF5A-44CC-8A55-D57EA2E6F94C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6" name="Google Shape;2907;p62">
                <a:extLst>
                  <a:ext uri="{FF2B5EF4-FFF2-40B4-BE49-F238E27FC236}">
                    <a16:creationId xmlns:a16="http://schemas.microsoft.com/office/drawing/2014/main" id="{A5054387-3960-CC6E-3949-33C086F87BD6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7" name="Google Shape;2908;p62">
                <a:extLst>
                  <a:ext uri="{FF2B5EF4-FFF2-40B4-BE49-F238E27FC236}">
                    <a16:creationId xmlns:a16="http://schemas.microsoft.com/office/drawing/2014/main" id="{9826386A-A029-D47A-B38A-84728C68D25A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grpSp>
          <p:nvGrpSpPr>
            <p:cNvPr id="6" name="Google Shape;2909;p62">
              <a:extLst>
                <a:ext uri="{FF2B5EF4-FFF2-40B4-BE49-F238E27FC236}">
                  <a16:creationId xmlns:a16="http://schemas.microsoft.com/office/drawing/2014/main" id="{9160A0F1-337B-149F-F4D8-F44E234140EA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7" name="Google Shape;2910;p62">
                <a:extLst>
                  <a:ext uri="{FF2B5EF4-FFF2-40B4-BE49-F238E27FC236}">
                    <a16:creationId xmlns:a16="http://schemas.microsoft.com/office/drawing/2014/main" id="{1664A975-5B18-9641-7F18-82BD8D1A9787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" name="Google Shape;2911;p62">
                <a:extLst>
                  <a:ext uri="{FF2B5EF4-FFF2-40B4-BE49-F238E27FC236}">
                    <a16:creationId xmlns:a16="http://schemas.microsoft.com/office/drawing/2014/main" id="{1A37C039-55C5-3B79-9657-F56F214F7EE8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" name="Google Shape;2912;p62">
                <a:extLst>
                  <a:ext uri="{FF2B5EF4-FFF2-40B4-BE49-F238E27FC236}">
                    <a16:creationId xmlns:a16="http://schemas.microsoft.com/office/drawing/2014/main" id="{8A4AD065-ECFE-CCFA-C702-96C7335FF526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" name="Google Shape;2913;p62">
                <a:extLst>
                  <a:ext uri="{FF2B5EF4-FFF2-40B4-BE49-F238E27FC236}">
                    <a16:creationId xmlns:a16="http://schemas.microsoft.com/office/drawing/2014/main" id="{4465D19B-A184-D8E2-44CD-2012C3B1C8A9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" name="Google Shape;2914;p62">
                <a:extLst>
                  <a:ext uri="{FF2B5EF4-FFF2-40B4-BE49-F238E27FC236}">
                    <a16:creationId xmlns:a16="http://schemas.microsoft.com/office/drawing/2014/main" id="{64B56A69-06F0-147A-95C6-1FD97302C94D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2" name="Google Shape;2915;p62">
                <a:extLst>
                  <a:ext uri="{FF2B5EF4-FFF2-40B4-BE49-F238E27FC236}">
                    <a16:creationId xmlns:a16="http://schemas.microsoft.com/office/drawing/2014/main" id="{0E447A06-8BD8-4CBC-A3C7-A74CCC7E27E8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3" name="Google Shape;2916;p62">
                <a:extLst>
                  <a:ext uri="{FF2B5EF4-FFF2-40B4-BE49-F238E27FC236}">
                    <a16:creationId xmlns:a16="http://schemas.microsoft.com/office/drawing/2014/main" id="{0CA9DD47-0BD8-537C-1AEE-4503E1028CF7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14" name="Google Shape;2917;p62">
                <a:extLst>
                  <a:ext uri="{FF2B5EF4-FFF2-40B4-BE49-F238E27FC236}">
                    <a16:creationId xmlns:a16="http://schemas.microsoft.com/office/drawing/2014/main" id="{6712D708-F0E9-9F42-278C-D3704A8A77CE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5" name="Google Shape;2918;p62">
                <a:extLst>
                  <a:ext uri="{FF2B5EF4-FFF2-40B4-BE49-F238E27FC236}">
                    <a16:creationId xmlns:a16="http://schemas.microsoft.com/office/drawing/2014/main" id="{6D139796-1807-2A11-E3A6-F431F8211057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6" name="Google Shape;2919;p62">
                <a:extLst>
                  <a:ext uri="{FF2B5EF4-FFF2-40B4-BE49-F238E27FC236}">
                    <a16:creationId xmlns:a16="http://schemas.microsoft.com/office/drawing/2014/main" id="{4DB8AFAA-990B-3806-A030-E12E93BB908E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7" name="Google Shape;2920;p62">
                <a:extLst>
                  <a:ext uri="{FF2B5EF4-FFF2-40B4-BE49-F238E27FC236}">
                    <a16:creationId xmlns:a16="http://schemas.microsoft.com/office/drawing/2014/main" id="{5ECE5137-6D99-0C4B-5055-C56AF8E75F1A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8" name="Google Shape;2921;p62">
                <a:extLst>
                  <a:ext uri="{FF2B5EF4-FFF2-40B4-BE49-F238E27FC236}">
                    <a16:creationId xmlns:a16="http://schemas.microsoft.com/office/drawing/2014/main" id="{F895A701-C328-411D-FAB3-3343E95EA14B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9" name="Google Shape;2922;p62">
                <a:extLst>
                  <a:ext uri="{FF2B5EF4-FFF2-40B4-BE49-F238E27FC236}">
                    <a16:creationId xmlns:a16="http://schemas.microsoft.com/office/drawing/2014/main" id="{F3BDF283-A375-647C-E22D-3B65F672D8D8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0" name="Google Shape;2923;p62">
                <a:extLst>
                  <a:ext uri="{FF2B5EF4-FFF2-40B4-BE49-F238E27FC236}">
                    <a16:creationId xmlns:a16="http://schemas.microsoft.com/office/drawing/2014/main" id="{65B8171A-F753-A289-8108-45DB0C7DE0A2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1" name="Google Shape;2924;p62">
                <a:extLst>
                  <a:ext uri="{FF2B5EF4-FFF2-40B4-BE49-F238E27FC236}">
                    <a16:creationId xmlns:a16="http://schemas.microsoft.com/office/drawing/2014/main" id="{34B45AA0-2CDD-9F52-4C02-47B4D72C1E17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2" name="Google Shape;2925;p62">
                <a:extLst>
                  <a:ext uri="{FF2B5EF4-FFF2-40B4-BE49-F238E27FC236}">
                    <a16:creationId xmlns:a16="http://schemas.microsoft.com/office/drawing/2014/main" id="{203788DA-89CA-4112-A948-181D626DEB1F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3" name="Google Shape;2926;p62">
                <a:extLst>
                  <a:ext uri="{FF2B5EF4-FFF2-40B4-BE49-F238E27FC236}">
                    <a16:creationId xmlns:a16="http://schemas.microsoft.com/office/drawing/2014/main" id="{0E4CFF87-4640-0489-D269-3BAF8E5E9C38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4" name="Google Shape;2927;p62">
                <a:extLst>
                  <a:ext uri="{FF2B5EF4-FFF2-40B4-BE49-F238E27FC236}">
                    <a16:creationId xmlns:a16="http://schemas.microsoft.com/office/drawing/2014/main" id="{5D17B047-1473-A503-9CE1-37EC3ADE1F9F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5" name="Google Shape;2928;p62">
                <a:extLst>
                  <a:ext uri="{FF2B5EF4-FFF2-40B4-BE49-F238E27FC236}">
                    <a16:creationId xmlns:a16="http://schemas.microsoft.com/office/drawing/2014/main" id="{3D40F9E3-5EB5-C4A6-39C2-716995559D77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6" name="Google Shape;2929;p62">
                <a:extLst>
                  <a:ext uri="{FF2B5EF4-FFF2-40B4-BE49-F238E27FC236}">
                    <a16:creationId xmlns:a16="http://schemas.microsoft.com/office/drawing/2014/main" id="{9EA353ED-F8F0-89D4-97C6-2F07C6D43236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7" name="Google Shape;2930;p62">
                <a:extLst>
                  <a:ext uri="{FF2B5EF4-FFF2-40B4-BE49-F238E27FC236}">
                    <a16:creationId xmlns:a16="http://schemas.microsoft.com/office/drawing/2014/main" id="{C1D2B7FF-8FA2-12B6-3791-61BFE4C4B535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8" name="Google Shape;2931;p62">
                <a:extLst>
                  <a:ext uri="{FF2B5EF4-FFF2-40B4-BE49-F238E27FC236}">
                    <a16:creationId xmlns:a16="http://schemas.microsoft.com/office/drawing/2014/main" id="{30934ECB-01FB-488D-AEA6-CE2A96E9EF15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9" name="Google Shape;2932;p62">
                <a:extLst>
                  <a:ext uri="{FF2B5EF4-FFF2-40B4-BE49-F238E27FC236}">
                    <a16:creationId xmlns:a16="http://schemas.microsoft.com/office/drawing/2014/main" id="{80A460D1-18E7-D1D8-7273-DF891CEBBDCC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0" name="Google Shape;2933;p62">
                <a:extLst>
                  <a:ext uri="{FF2B5EF4-FFF2-40B4-BE49-F238E27FC236}">
                    <a16:creationId xmlns:a16="http://schemas.microsoft.com/office/drawing/2014/main" id="{A7D66B87-54E2-D043-F6BA-2BB920412FA0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1" name="Google Shape;2934;p62">
                <a:extLst>
                  <a:ext uri="{FF2B5EF4-FFF2-40B4-BE49-F238E27FC236}">
                    <a16:creationId xmlns:a16="http://schemas.microsoft.com/office/drawing/2014/main" id="{6A718A20-DE63-DFEC-F685-8BB6D01922EF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2" name="Google Shape;2935;p62">
                <a:extLst>
                  <a:ext uri="{FF2B5EF4-FFF2-40B4-BE49-F238E27FC236}">
                    <a16:creationId xmlns:a16="http://schemas.microsoft.com/office/drawing/2014/main" id="{67195AF3-5661-5F75-73A7-3F66BFFF16C7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3" name="Google Shape;2936;p62">
                <a:extLst>
                  <a:ext uri="{FF2B5EF4-FFF2-40B4-BE49-F238E27FC236}">
                    <a16:creationId xmlns:a16="http://schemas.microsoft.com/office/drawing/2014/main" id="{726951F8-5603-878C-5526-688416603DD9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4" name="Google Shape;2937;p62">
                <a:extLst>
                  <a:ext uri="{FF2B5EF4-FFF2-40B4-BE49-F238E27FC236}">
                    <a16:creationId xmlns:a16="http://schemas.microsoft.com/office/drawing/2014/main" id="{DC2ECB68-2567-9861-543B-0EB29D893041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5" name="Google Shape;2938;p62">
                <a:extLst>
                  <a:ext uri="{FF2B5EF4-FFF2-40B4-BE49-F238E27FC236}">
                    <a16:creationId xmlns:a16="http://schemas.microsoft.com/office/drawing/2014/main" id="{826E88F3-2149-D99E-12D4-A5DE1D337790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6" name="Google Shape;2939;p62">
                <a:extLst>
                  <a:ext uri="{FF2B5EF4-FFF2-40B4-BE49-F238E27FC236}">
                    <a16:creationId xmlns:a16="http://schemas.microsoft.com/office/drawing/2014/main" id="{9C854ABB-5288-E49A-B030-97BF52915883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7" name="Google Shape;2940;p62">
                <a:extLst>
                  <a:ext uri="{FF2B5EF4-FFF2-40B4-BE49-F238E27FC236}">
                    <a16:creationId xmlns:a16="http://schemas.microsoft.com/office/drawing/2014/main" id="{B36DD7E4-BDC6-BAA1-574D-62DECB62B41C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8" name="Google Shape;2941;p62">
                <a:extLst>
                  <a:ext uri="{FF2B5EF4-FFF2-40B4-BE49-F238E27FC236}">
                    <a16:creationId xmlns:a16="http://schemas.microsoft.com/office/drawing/2014/main" id="{72787440-1F48-8260-73CB-C180B45CDB8A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39" name="Google Shape;2942;p62">
                <a:extLst>
                  <a:ext uri="{FF2B5EF4-FFF2-40B4-BE49-F238E27FC236}">
                    <a16:creationId xmlns:a16="http://schemas.microsoft.com/office/drawing/2014/main" id="{2543EC09-06AD-BEF2-8AF0-BB7BD935EE78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0" name="Google Shape;2943;p62">
                <a:extLst>
                  <a:ext uri="{FF2B5EF4-FFF2-40B4-BE49-F238E27FC236}">
                    <a16:creationId xmlns:a16="http://schemas.microsoft.com/office/drawing/2014/main" id="{8F5A3FE6-CE16-818E-D6AE-3EB86FF69460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1" name="Google Shape;2944;p62">
                <a:extLst>
                  <a:ext uri="{FF2B5EF4-FFF2-40B4-BE49-F238E27FC236}">
                    <a16:creationId xmlns:a16="http://schemas.microsoft.com/office/drawing/2014/main" id="{BE1C87EF-1BF7-ED8B-61CF-16B03CA1E972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2" name="Google Shape;2945;p62">
                <a:extLst>
                  <a:ext uri="{FF2B5EF4-FFF2-40B4-BE49-F238E27FC236}">
                    <a16:creationId xmlns:a16="http://schemas.microsoft.com/office/drawing/2014/main" id="{DE796D92-1677-E263-67F7-CBF0D5AC93C4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3" name="Google Shape;2946;p62">
                <a:extLst>
                  <a:ext uri="{FF2B5EF4-FFF2-40B4-BE49-F238E27FC236}">
                    <a16:creationId xmlns:a16="http://schemas.microsoft.com/office/drawing/2014/main" id="{C52AD5AC-3E59-9592-9BBE-D3A5EE686423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4" name="Google Shape;2947;p62">
                <a:extLst>
                  <a:ext uri="{FF2B5EF4-FFF2-40B4-BE49-F238E27FC236}">
                    <a16:creationId xmlns:a16="http://schemas.microsoft.com/office/drawing/2014/main" id="{85256E3D-C92C-8811-89A7-5841C06A80A0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5" name="Google Shape;2948;p62">
                <a:extLst>
                  <a:ext uri="{FF2B5EF4-FFF2-40B4-BE49-F238E27FC236}">
                    <a16:creationId xmlns:a16="http://schemas.microsoft.com/office/drawing/2014/main" id="{28277744-1D7B-9088-ADEF-82F6AAB8DDE0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6" name="Google Shape;2949;p62">
                <a:extLst>
                  <a:ext uri="{FF2B5EF4-FFF2-40B4-BE49-F238E27FC236}">
                    <a16:creationId xmlns:a16="http://schemas.microsoft.com/office/drawing/2014/main" id="{49C8E547-ABA5-1835-EF42-A984111AD392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7" name="Google Shape;2950;p62">
                <a:extLst>
                  <a:ext uri="{FF2B5EF4-FFF2-40B4-BE49-F238E27FC236}">
                    <a16:creationId xmlns:a16="http://schemas.microsoft.com/office/drawing/2014/main" id="{E902E930-DBAC-0A72-14F2-37E30CFE9E2A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8" name="Google Shape;2951;p62">
                <a:extLst>
                  <a:ext uri="{FF2B5EF4-FFF2-40B4-BE49-F238E27FC236}">
                    <a16:creationId xmlns:a16="http://schemas.microsoft.com/office/drawing/2014/main" id="{FFC4E46D-930E-4F12-9B19-43401CAB99A3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9" name="Google Shape;2952;p62">
                <a:extLst>
                  <a:ext uri="{FF2B5EF4-FFF2-40B4-BE49-F238E27FC236}">
                    <a16:creationId xmlns:a16="http://schemas.microsoft.com/office/drawing/2014/main" id="{FB434CAC-A28A-89B8-4D26-E288915E3286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0" name="Google Shape;2953;p62">
                <a:extLst>
                  <a:ext uri="{FF2B5EF4-FFF2-40B4-BE49-F238E27FC236}">
                    <a16:creationId xmlns:a16="http://schemas.microsoft.com/office/drawing/2014/main" id="{AE67DA5E-7ACA-7BC6-A1BE-E2B363F8621C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1" name="Google Shape;2954;p62">
                <a:extLst>
                  <a:ext uri="{FF2B5EF4-FFF2-40B4-BE49-F238E27FC236}">
                    <a16:creationId xmlns:a16="http://schemas.microsoft.com/office/drawing/2014/main" id="{9D5E35C4-84E6-B512-D9CD-C2E348A62FAE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2" name="Google Shape;2955;p62">
                <a:extLst>
                  <a:ext uri="{FF2B5EF4-FFF2-40B4-BE49-F238E27FC236}">
                    <a16:creationId xmlns:a16="http://schemas.microsoft.com/office/drawing/2014/main" id="{8A987128-2F35-033B-DB91-06C7568A636A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3" name="Google Shape;2956;p62">
                <a:extLst>
                  <a:ext uri="{FF2B5EF4-FFF2-40B4-BE49-F238E27FC236}">
                    <a16:creationId xmlns:a16="http://schemas.microsoft.com/office/drawing/2014/main" id="{38CA2431-363F-EB0F-8931-46BADEB0B677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4" name="Google Shape;2957;p62">
                <a:extLst>
                  <a:ext uri="{FF2B5EF4-FFF2-40B4-BE49-F238E27FC236}">
                    <a16:creationId xmlns:a16="http://schemas.microsoft.com/office/drawing/2014/main" id="{17698750-52BC-D8AF-ED6A-6B25D202C186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5" name="Google Shape;2958;p62">
                <a:extLst>
                  <a:ext uri="{FF2B5EF4-FFF2-40B4-BE49-F238E27FC236}">
                    <a16:creationId xmlns:a16="http://schemas.microsoft.com/office/drawing/2014/main" id="{F479080E-08C7-CDCF-61D6-08FD25A38916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6" name="Google Shape;2959;p62">
                <a:extLst>
                  <a:ext uri="{FF2B5EF4-FFF2-40B4-BE49-F238E27FC236}">
                    <a16:creationId xmlns:a16="http://schemas.microsoft.com/office/drawing/2014/main" id="{1C91E0CB-1261-CF49-5D73-BE5F43D361AF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7" name="Google Shape;2960;p62">
                <a:extLst>
                  <a:ext uri="{FF2B5EF4-FFF2-40B4-BE49-F238E27FC236}">
                    <a16:creationId xmlns:a16="http://schemas.microsoft.com/office/drawing/2014/main" id="{D07D6EBB-A55F-4EB7-D384-C5E2F2909E0E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8" name="Google Shape;2961;p62">
                <a:extLst>
                  <a:ext uri="{FF2B5EF4-FFF2-40B4-BE49-F238E27FC236}">
                    <a16:creationId xmlns:a16="http://schemas.microsoft.com/office/drawing/2014/main" id="{8ED3BB68-8714-10E5-F224-17796EA8F360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9" name="Google Shape;2962;p62">
                <a:extLst>
                  <a:ext uri="{FF2B5EF4-FFF2-40B4-BE49-F238E27FC236}">
                    <a16:creationId xmlns:a16="http://schemas.microsoft.com/office/drawing/2014/main" id="{FB19C9B9-49F3-2FA0-6EA7-A92646005EB7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0" name="Google Shape;2963;p62">
                <a:extLst>
                  <a:ext uri="{FF2B5EF4-FFF2-40B4-BE49-F238E27FC236}">
                    <a16:creationId xmlns:a16="http://schemas.microsoft.com/office/drawing/2014/main" id="{006E7ED1-3F49-87B6-9AF1-D73F70C9E672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1" name="Google Shape;2964;p62">
                <a:extLst>
                  <a:ext uri="{FF2B5EF4-FFF2-40B4-BE49-F238E27FC236}">
                    <a16:creationId xmlns:a16="http://schemas.microsoft.com/office/drawing/2014/main" id="{B1F5F956-CC53-2521-B672-BC0493C50651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2" name="Google Shape;2965;p62">
                <a:extLst>
                  <a:ext uri="{FF2B5EF4-FFF2-40B4-BE49-F238E27FC236}">
                    <a16:creationId xmlns:a16="http://schemas.microsoft.com/office/drawing/2014/main" id="{D34120F3-FFFB-B15F-6542-5B9656C34062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3" name="Google Shape;2966;p62">
                <a:extLst>
                  <a:ext uri="{FF2B5EF4-FFF2-40B4-BE49-F238E27FC236}">
                    <a16:creationId xmlns:a16="http://schemas.microsoft.com/office/drawing/2014/main" id="{1703D9CB-2B68-FDEF-C1FB-C1A642AAADE8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4" name="Google Shape;2967;p62">
                <a:extLst>
                  <a:ext uri="{FF2B5EF4-FFF2-40B4-BE49-F238E27FC236}">
                    <a16:creationId xmlns:a16="http://schemas.microsoft.com/office/drawing/2014/main" id="{EA4FF3D2-AE79-EE9B-6BBF-86E9A1D15A51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5" name="Google Shape;2968;p62">
                <a:extLst>
                  <a:ext uri="{FF2B5EF4-FFF2-40B4-BE49-F238E27FC236}">
                    <a16:creationId xmlns:a16="http://schemas.microsoft.com/office/drawing/2014/main" id="{A236B006-67C4-53A9-2DED-0883A66C6C20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6" name="Google Shape;2969;p62">
                <a:extLst>
                  <a:ext uri="{FF2B5EF4-FFF2-40B4-BE49-F238E27FC236}">
                    <a16:creationId xmlns:a16="http://schemas.microsoft.com/office/drawing/2014/main" id="{D4F233C7-7D64-A561-7401-C1D6A01B53E0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7" name="Google Shape;2970;p62">
                <a:extLst>
                  <a:ext uri="{FF2B5EF4-FFF2-40B4-BE49-F238E27FC236}">
                    <a16:creationId xmlns:a16="http://schemas.microsoft.com/office/drawing/2014/main" id="{925E7384-7FD7-D9D6-A074-22C5B71BF36F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8" name="Google Shape;2971;p62">
                <a:extLst>
                  <a:ext uri="{FF2B5EF4-FFF2-40B4-BE49-F238E27FC236}">
                    <a16:creationId xmlns:a16="http://schemas.microsoft.com/office/drawing/2014/main" id="{9586AA7B-7449-4CFF-A8E5-E0287F99D548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9" name="Google Shape;2972;p62">
                <a:extLst>
                  <a:ext uri="{FF2B5EF4-FFF2-40B4-BE49-F238E27FC236}">
                    <a16:creationId xmlns:a16="http://schemas.microsoft.com/office/drawing/2014/main" id="{D90EB82D-4ABD-69C4-3177-AA302FE21EB0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0" name="Google Shape;2973;p62">
                <a:extLst>
                  <a:ext uri="{FF2B5EF4-FFF2-40B4-BE49-F238E27FC236}">
                    <a16:creationId xmlns:a16="http://schemas.microsoft.com/office/drawing/2014/main" id="{C814059B-3F2E-EA3D-6EFB-5C5DA2E04977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1" name="Google Shape;2974;p62">
                <a:extLst>
                  <a:ext uri="{FF2B5EF4-FFF2-40B4-BE49-F238E27FC236}">
                    <a16:creationId xmlns:a16="http://schemas.microsoft.com/office/drawing/2014/main" id="{06FBCB5C-506F-48E3-72C2-D02A7CD4FA73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2" name="Google Shape;2975;p62">
                <a:extLst>
                  <a:ext uri="{FF2B5EF4-FFF2-40B4-BE49-F238E27FC236}">
                    <a16:creationId xmlns:a16="http://schemas.microsoft.com/office/drawing/2014/main" id="{39F5CDD1-8E5A-13E9-CAD0-A4E790CD6A95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3" name="Google Shape;2976;p62">
                <a:extLst>
                  <a:ext uri="{FF2B5EF4-FFF2-40B4-BE49-F238E27FC236}">
                    <a16:creationId xmlns:a16="http://schemas.microsoft.com/office/drawing/2014/main" id="{C9795280-FAF4-9325-EB0F-FC22CDBEF052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4" name="Google Shape;2977;p62">
                <a:extLst>
                  <a:ext uri="{FF2B5EF4-FFF2-40B4-BE49-F238E27FC236}">
                    <a16:creationId xmlns:a16="http://schemas.microsoft.com/office/drawing/2014/main" id="{B16970DC-C1CD-5332-D3F8-BAE82DBFA364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5" name="Google Shape;2978;p62">
                <a:extLst>
                  <a:ext uri="{FF2B5EF4-FFF2-40B4-BE49-F238E27FC236}">
                    <a16:creationId xmlns:a16="http://schemas.microsoft.com/office/drawing/2014/main" id="{758EBE10-0701-13B6-E351-90AC9C12FBE2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6" name="Google Shape;2979;p62">
                <a:extLst>
                  <a:ext uri="{FF2B5EF4-FFF2-40B4-BE49-F238E27FC236}">
                    <a16:creationId xmlns:a16="http://schemas.microsoft.com/office/drawing/2014/main" id="{C0AC54A3-6534-7C95-5194-CE1BCD00E88F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7" name="Google Shape;2980;p62">
                <a:extLst>
                  <a:ext uri="{FF2B5EF4-FFF2-40B4-BE49-F238E27FC236}">
                    <a16:creationId xmlns:a16="http://schemas.microsoft.com/office/drawing/2014/main" id="{99C04C87-5C1D-5037-32C2-535348FEA034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8" name="Google Shape;2981;p62">
                <a:extLst>
                  <a:ext uri="{FF2B5EF4-FFF2-40B4-BE49-F238E27FC236}">
                    <a16:creationId xmlns:a16="http://schemas.microsoft.com/office/drawing/2014/main" id="{3A53ED13-D61F-4961-4882-7A2A858316C4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9" name="Google Shape;2982;p62">
                <a:extLst>
                  <a:ext uri="{FF2B5EF4-FFF2-40B4-BE49-F238E27FC236}">
                    <a16:creationId xmlns:a16="http://schemas.microsoft.com/office/drawing/2014/main" id="{8EB8E39E-95D0-1869-CC14-964C8A059EBF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0" name="Google Shape;2983;p62">
                <a:extLst>
                  <a:ext uri="{FF2B5EF4-FFF2-40B4-BE49-F238E27FC236}">
                    <a16:creationId xmlns:a16="http://schemas.microsoft.com/office/drawing/2014/main" id="{E2FDE863-53E5-31C3-B996-59A7D0502F47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1" name="Google Shape;2984;p62">
                <a:extLst>
                  <a:ext uri="{FF2B5EF4-FFF2-40B4-BE49-F238E27FC236}">
                    <a16:creationId xmlns:a16="http://schemas.microsoft.com/office/drawing/2014/main" id="{24BEAEF1-2FE4-567B-A16A-98D38242E967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2" name="Google Shape;2985;p62">
                <a:extLst>
                  <a:ext uri="{FF2B5EF4-FFF2-40B4-BE49-F238E27FC236}">
                    <a16:creationId xmlns:a16="http://schemas.microsoft.com/office/drawing/2014/main" id="{65531D73-FC21-A7C7-5226-552AD32D81C6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3" name="Google Shape;2986;p62">
                <a:extLst>
                  <a:ext uri="{FF2B5EF4-FFF2-40B4-BE49-F238E27FC236}">
                    <a16:creationId xmlns:a16="http://schemas.microsoft.com/office/drawing/2014/main" id="{A9574763-8246-A464-7A82-8AD2C2BEC96B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4" name="Google Shape;2987;p62">
                <a:extLst>
                  <a:ext uri="{FF2B5EF4-FFF2-40B4-BE49-F238E27FC236}">
                    <a16:creationId xmlns:a16="http://schemas.microsoft.com/office/drawing/2014/main" id="{46120386-A9F5-553A-3758-5DC35B0B5018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5" name="Google Shape;2988;p62">
                <a:extLst>
                  <a:ext uri="{FF2B5EF4-FFF2-40B4-BE49-F238E27FC236}">
                    <a16:creationId xmlns:a16="http://schemas.microsoft.com/office/drawing/2014/main" id="{794F0AEA-0200-CDA2-EC12-7B41163331FE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6" name="Google Shape;2989;p62">
                <a:extLst>
                  <a:ext uri="{FF2B5EF4-FFF2-40B4-BE49-F238E27FC236}">
                    <a16:creationId xmlns:a16="http://schemas.microsoft.com/office/drawing/2014/main" id="{6B89C2B7-2595-1D36-9BB1-3F08CE7CE3C7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7" name="Google Shape;2990;p62">
                <a:extLst>
                  <a:ext uri="{FF2B5EF4-FFF2-40B4-BE49-F238E27FC236}">
                    <a16:creationId xmlns:a16="http://schemas.microsoft.com/office/drawing/2014/main" id="{9BC8AA3A-3449-EDCB-E877-81662D7C0D4A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8" name="Google Shape;2991;p62">
                <a:extLst>
                  <a:ext uri="{FF2B5EF4-FFF2-40B4-BE49-F238E27FC236}">
                    <a16:creationId xmlns:a16="http://schemas.microsoft.com/office/drawing/2014/main" id="{9B7C4547-3F42-58BD-0D35-39C8A7C5AE9B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9" name="Google Shape;2992;p62">
                <a:extLst>
                  <a:ext uri="{FF2B5EF4-FFF2-40B4-BE49-F238E27FC236}">
                    <a16:creationId xmlns:a16="http://schemas.microsoft.com/office/drawing/2014/main" id="{0A49713D-0D96-F5F0-0B44-0611DABBE005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0" name="Google Shape;2993;p62">
                <a:extLst>
                  <a:ext uri="{FF2B5EF4-FFF2-40B4-BE49-F238E27FC236}">
                    <a16:creationId xmlns:a16="http://schemas.microsoft.com/office/drawing/2014/main" id="{BA6CDAFD-C4AE-469F-C223-C803F0B9E916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1" name="Google Shape;2994;p62">
                <a:extLst>
                  <a:ext uri="{FF2B5EF4-FFF2-40B4-BE49-F238E27FC236}">
                    <a16:creationId xmlns:a16="http://schemas.microsoft.com/office/drawing/2014/main" id="{D87EA43A-8409-4210-1783-8D6732D235E9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2" name="Google Shape;2995;p62">
                <a:extLst>
                  <a:ext uri="{FF2B5EF4-FFF2-40B4-BE49-F238E27FC236}">
                    <a16:creationId xmlns:a16="http://schemas.microsoft.com/office/drawing/2014/main" id="{A2C6DC8D-1A36-CEF0-F926-69B34C4A6E29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3" name="Google Shape;2996;p62">
                <a:extLst>
                  <a:ext uri="{FF2B5EF4-FFF2-40B4-BE49-F238E27FC236}">
                    <a16:creationId xmlns:a16="http://schemas.microsoft.com/office/drawing/2014/main" id="{207D3DCA-C589-FED5-C604-1175F988D5F2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4" name="Google Shape;2997;p62">
                <a:extLst>
                  <a:ext uri="{FF2B5EF4-FFF2-40B4-BE49-F238E27FC236}">
                    <a16:creationId xmlns:a16="http://schemas.microsoft.com/office/drawing/2014/main" id="{A87F9F38-789F-FB42-F38F-83BA6D2436DE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5" name="Google Shape;2998;p62">
                <a:extLst>
                  <a:ext uri="{FF2B5EF4-FFF2-40B4-BE49-F238E27FC236}">
                    <a16:creationId xmlns:a16="http://schemas.microsoft.com/office/drawing/2014/main" id="{951764D2-87CB-3192-6B1A-0F1A72C59CFD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" name="Google Shape;2999;p62">
                <a:extLst>
                  <a:ext uri="{FF2B5EF4-FFF2-40B4-BE49-F238E27FC236}">
                    <a16:creationId xmlns:a16="http://schemas.microsoft.com/office/drawing/2014/main" id="{933ECB37-7D0F-BA03-1075-C8B811CC21C4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" name="Google Shape;3000;p62">
                <a:extLst>
                  <a:ext uri="{FF2B5EF4-FFF2-40B4-BE49-F238E27FC236}">
                    <a16:creationId xmlns:a16="http://schemas.microsoft.com/office/drawing/2014/main" id="{30D84F1D-436A-AB3B-CB08-1AA28B6D0101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8" name="Google Shape;3001;p62">
                <a:extLst>
                  <a:ext uri="{FF2B5EF4-FFF2-40B4-BE49-F238E27FC236}">
                    <a16:creationId xmlns:a16="http://schemas.microsoft.com/office/drawing/2014/main" id="{DB171228-731D-B733-44FD-110A118601D2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9" name="Google Shape;3002;p62">
                <a:extLst>
                  <a:ext uri="{FF2B5EF4-FFF2-40B4-BE49-F238E27FC236}">
                    <a16:creationId xmlns:a16="http://schemas.microsoft.com/office/drawing/2014/main" id="{FA5FCE10-8C12-71B5-A515-4E138B753922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0" name="Google Shape;3003;p62">
                <a:extLst>
                  <a:ext uri="{FF2B5EF4-FFF2-40B4-BE49-F238E27FC236}">
                    <a16:creationId xmlns:a16="http://schemas.microsoft.com/office/drawing/2014/main" id="{78FAFA46-CD7D-9072-DF69-812F2432343C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1" name="Google Shape;3004;p62">
                <a:extLst>
                  <a:ext uri="{FF2B5EF4-FFF2-40B4-BE49-F238E27FC236}">
                    <a16:creationId xmlns:a16="http://schemas.microsoft.com/office/drawing/2014/main" id="{6467F97B-5112-2CDD-9353-023100916C63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2" name="Google Shape;3005;p62">
                <a:extLst>
                  <a:ext uri="{FF2B5EF4-FFF2-40B4-BE49-F238E27FC236}">
                    <a16:creationId xmlns:a16="http://schemas.microsoft.com/office/drawing/2014/main" id="{E2B5FE2C-F83B-4E2A-4622-8236C89633B0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3" name="Google Shape;3006;p62">
                <a:extLst>
                  <a:ext uri="{FF2B5EF4-FFF2-40B4-BE49-F238E27FC236}">
                    <a16:creationId xmlns:a16="http://schemas.microsoft.com/office/drawing/2014/main" id="{5FA9EB0F-BACA-1B49-E8D6-5D78F85D72DF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4" name="Google Shape;3007;p62">
                <a:extLst>
                  <a:ext uri="{FF2B5EF4-FFF2-40B4-BE49-F238E27FC236}">
                    <a16:creationId xmlns:a16="http://schemas.microsoft.com/office/drawing/2014/main" id="{B4EF4AD3-ED20-BB34-B70B-3940F56D8731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5" name="Google Shape;3008;p62">
                <a:extLst>
                  <a:ext uri="{FF2B5EF4-FFF2-40B4-BE49-F238E27FC236}">
                    <a16:creationId xmlns:a16="http://schemas.microsoft.com/office/drawing/2014/main" id="{2639865D-1E2A-219F-78D8-5C3D1FC303B1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6" name="Google Shape;3009;p62">
                <a:extLst>
                  <a:ext uri="{FF2B5EF4-FFF2-40B4-BE49-F238E27FC236}">
                    <a16:creationId xmlns:a16="http://schemas.microsoft.com/office/drawing/2014/main" id="{03C5CC6F-29D2-9DB5-638E-1FDF75340C83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7" name="Google Shape;3010;p62">
                <a:extLst>
                  <a:ext uri="{FF2B5EF4-FFF2-40B4-BE49-F238E27FC236}">
                    <a16:creationId xmlns:a16="http://schemas.microsoft.com/office/drawing/2014/main" id="{341E2301-5341-428C-FCFD-0672D733093B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8" name="Google Shape;3011;p62">
                <a:extLst>
                  <a:ext uri="{FF2B5EF4-FFF2-40B4-BE49-F238E27FC236}">
                    <a16:creationId xmlns:a16="http://schemas.microsoft.com/office/drawing/2014/main" id="{0361A23F-23C2-1F6D-05A9-16C9088D7124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09" name="Google Shape;3012;p62">
                <a:extLst>
                  <a:ext uri="{FF2B5EF4-FFF2-40B4-BE49-F238E27FC236}">
                    <a16:creationId xmlns:a16="http://schemas.microsoft.com/office/drawing/2014/main" id="{7580BB5E-748E-3297-63BD-001A116565A6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0" name="Google Shape;3013;p62">
                <a:extLst>
                  <a:ext uri="{FF2B5EF4-FFF2-40B4-BE49-F238E27FC236}">
                    <a16:creationId xmlns:a16="http://schemas.microsoft.com/office/drawing/2014/main" id="{72E441F3-FC4C-0012-C222-BED72FC17E17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1" name="Google Shape;3014;p62">
                <a:extLst>
                  <a:ext uri="{FF2B5EF4-FFF2-40B4-BE49-F238E27FC236}">
                    <a16:creationId xmlns:a16="http://schemas.microsoft.com/office/drawing/2014/main" id="{3151532D-7D06-9180-FBBF-84E92630CD74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2" name="Google Shape;3015;p62">
                <a:extLst>
                  <a:ext uri="{FF2B5EF4-FFF2-40B4-BE49-F238E27FC236}">
                    <a16:creationId xmlns:a16="http://schemas.microsoft.com/office/drawing/2014/main" id="{EA0BB15E-0C76-2D7B-5D48-F7EE945554F1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3" name="Google Shape;3016;p62">
                <a:extLst>
                  <a:ext uri="{FF2B5EF4-FFF2-40B4-BE49-F238E27FC236}">
                    <a16:creationId xmlns:a16="http://schemas.microsoft.com/office/drawing/2014/main" id="{A6B5E111-D3EE-C411-F940-53F6E241F131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4" name="Google Shape;3017;p62">
                <a:extLst>
                  <a:ext uri="{FF2B5EF4-FFF2-40B4-BE49-F238E27FC236}">
                    <a16:creationId xmlns:a16="http://schemas.microsoft.com/office/drawing/2014/main" id="{B4B2FEE9-FAC3-2362-F84C-D3DCC77EA4EE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sp>
        <p:nvSpPr>
          <p:cNvPr id="118" name="Hình chữ nhật 117">
            <a:extLst>
              <a:ext uri="{FF2B5EF4-FFF2-40B4-BE49-F238E27FC236}">
                <a16:creationId xmlns:a16="http://schemas.microsoft.com/office/drawing/2014/main" id="{35A621C4-5652-9548-A89F-F358DB4BB5B1}"/>
              </a:ext>
            </a:extLst>
          </p:cNvPr>
          <p:cNvSpPr/>
          <p:nvPr/>
        </p:nvSpPr>
        <p:spPr>
          <a:xfrm>
            <a:off x="1189318" y="1183341"/>
            <a:ext cx="4749380" cy="1469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Thank </a:t>
            </a:r>
            <a:r>
              <a:rPr lang="en-US" sz="4800" dirty="0">
                <a:solidFill>
                  <a:schemeClr val="tx2"/>
                </a:solidFill>
              </a:rPr>
              <a:t>you !</a:t>
            </a:r>
            <a:endParaRPr lang="vi-VN" sz="4800" dirty="0">
              <a:solidFill>
                <a:schemeClr val="tx2"/>
              </a:solidFill>
            </a:endParaRPr>
          </a:p>
        </p:txBody>
      </p: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471FFBEF-692D-2B62-9252-AC40A7472381}"/>
              </a:ext>
            </a:extLst>
          </p:cNvPr>
          <p:cNvSpPr/>
          <p:nvPr/>
        </p:nvSpPr>
        <p:spPr>
          <a:xfrm>
            <a:off x="131975" y="3228399"/>
            <a:ext cx="6630256" cy="2538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tx2"/>
                </a:solidFill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altLang="ja-JP" sz="2800">
                <a:solidFill>
                  <a:schemeClr val="tx2"/>
                </a:solidFill>
              </a:rPr>
              <a:t>Contact me: leduycuong726@gmail.com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6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130</TotalTime>
  <Words>268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Archivo Light</vt:lpstr>
      <vt:lpstr>Cuprum</vt:lpstr>
      <vt:lpstr>Orbitron</vt:lpstr>
      <vt:lpstr>Söhne</vt:lpstr>
      <vt:lpstr>Arial</vt:lpstr>
      <vt:lpstr>Calibri</vt:lpstr>
      <vt:lpstr>Times New Roman</vt:lpstr>
      <vt:lpstr>Wingdings 3</vt:lpstr>
      <vt:lpstr>Virtual Metaverse Project Proposal by Slidesgo</vt:lpstr>
      <vt:lpstr>C/C++の大型技術課題 指導教師: Hoàng Quang Huy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kĩ thuật lập trình C/C++ Giảng viên hướng dẫn: Hoàng Quang Huy</dc:title>
  <dc:subject>9Slide.vn</dc:subject>
  <dc:creator>Admin</dc:creator>
  <dc:description>9Slide.vn</dc:description>
  <cp:lastModifiedBy>Le Duy Cuong 20203875</cp:lastModifiedBy>
  <cp:revision>3</cp:revision>
  <dcterms:created xsi:type="dcterms:W3CDTF">2023-02-19T13:11:15Z</dcterms:created>
  <dcterms:modified xsi:type="dcterms:W3CDTF">2023-05-24T04:44:51Z</dcterms:modified>
  <cp:category>9Slide.vn</cp:category>
</cp:coreProperties>
</file>