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ng Kieu" userId="b4b21c43-520c-42f5-a1c6-1446bd617b0e" providerId="ADAL" clId="{D7F782CD-D067-4FF1-81C6-79948DDAD98F}"/>
    <pc:docChg chg="undo custSel addSld delSld modSld sldOrd">
      <pc:chgData name="Tung Kieu" userId="b4b21c43-520c-42f5-a1c6-1446bd617b0e" providerId="ADAL" clId="{D7F782CD-D067-4FF1-81C6-79948DDAD98F}" dt="2023-06-27T02:42:31.058" v="2077" actId="20577"/>
      <pc:docMkLst>
        <pc:docMk/>
      </pc:docMkLst>
      <pc:sldChg chg="modSp mod">
        <pc:chgData name="Tung Kieu" userId="b4b21c43-520c-42f5-a1c6-1446bd617b0e" providerId="ADAL" clId="{D7F782CD-D067-4FF1-81C6-79948DDAD98F}" dt="2023-06-26T20:10:58.913" v="1298" actId="20577"/>
        <pc:sldMkLst>
          <pc:docMk/>
          <pc:sldMk cId="270143235" sldId="257"/>
        </pc:sldMkLst>
        <pc:spChg chg="mod">
          <ac:chgData name="Tung Kieu" userId="b4b21c43-520c-42f5-a1c6-1446bd617b0e" providerId="ADAL" clId="{D7F782CD-D067-4FF1-81C6-79948DDAD98F}" dt="2023-06-26T20:10:58.913" v="1298" actId="20577"/>
          <ac:spMkLst>
            <pc:docMk/>
            <pc:sldMk cId="270143235" sldId="257"/>
            <ac:spMk id="3" creationId="{264353A9-9343-4658-9014-2BBAC57AA8CB}"/>
          </ac:spMkLst>
        </pc:spChg>
      </pc:sldChg>
      <pc:sldChg chg="modSp mod">
        <pc:chgData name="Tung Kieu" userId="b4b21c43-520c-42f5-a1c6-1446bd617b0e" providerId="ADAL" clId="{D7F782CD-D067-4FF1-81C6-79948DDAD98F}" dt="2023-06-23T23:39:11.382" v="33" actId="20577"/>
        <pc:sldMkLst>
          <pc:docMk/>
          <pc:sldMk cId="3319934939" sldId="258"/>
        </pc:sldMkLst>
        <pc:spChg chg="mod">
          <ac:chgData name="Tung Kieu" userId="b4b21c43-520c-42f5-a1c6-1446bd617b0e" providerId="ADAL" clId="{D7F782CD-D067-4FF1-81C6-79948DDAD98F}" dt="2023-06-23T23:39:11.382" v="33" actId="20577"/>
          <ac:spMkLst>
            <pc:docMk/>
            <pc:sldMk cId="3319934939" sldId="258"/>
            <ac:spMk id="3" creationId="{51235932-C2E0-45C8-BFF4-366B6F835996}"/>
          </ac:spMkLst>
        </pc:spChg>
      </pc:sldChg>
      <pc:sldChg chg="modSp mod">
        <pc:chgData name="Tung Kieu" userId="b4b21c43-520c-42f5-a1c6-1446bd617b0e" providerId="ADAL" clId="{D7F782CD-D067-4FF1-81C6-79948DDAD98F}" dt="2023-06-26T20:26:06.024" v="1629" actId="20577"/>
        <pc:sldMkLst>
          <pc:docMk/>
          <pc:sldMk cId="2657390394" sldId="260"/>
        </pc:sldMkLst>
        <pc:spChg chg="mod">
          <ac:chgData name="Tung Kieu" userId="b4b21c43-520c-42f5-a1c6-1446bd617b0e" providerId="ADAL" clId="{D7F782CD-D067-4FF1-81C6-79948DDAD98F}" dt="2023-06-26T20:26:06.024" v="1629" actId="20577"/>
          <ac:spMkLst>
            <pc:docMk/>
            <pc:sldMk cId="2657390394" sldId="260"/>
            <ac:spMk id="3" creationId="{D8B7C2EF-56B3-4C5D-9CB3-DA6BB4AE9DC4}"/>
          </ac:spMkLst>
        </pc:spChg>
      </pc:sldChg>
      <pc:sldChg chg="modSp mod">
        <pc:chgData name="Tung Kieu" userId="b4b21c43-520c-42f5-a1c6-1446bd617b0e" providerId="ADAL" clId="{D7F782CD-D067-4FF1-81C6-79948DDAD98F}" dt="2023-06-23T23:41:25.774" v="132" actId="20577"/>
        <pc:sldMkLst>
          <pc:docMk/>
          <pc:sldMk cId="3277072529" sldId="268"/>
        </pc:sldMkLst>
        <pc:spChg chg="mod">
          <ac:chgData name="Tung Kieu" userId="b4b21c43-520c-42f5-a1c6-1446bd617b0e" providerId="ADAL" clId="{D7F782CD-D067-4FF1-81C6-79948DDAD98F}" dt="2023-06-23T23:40:39.860" v="101"/>
          <ac:spMkLst>
            <pc:docMk/>
            <pc:sldMk cId="3277072529" sldId="268"/>
            <ac:spMk id="2" creationId="{C4A1CB60-5300-4561-AE60-5D424A4F2DE4}"/>
          </ac:spMkLst>
        </pc:spChg>
        <pc:spChg chg="mod">
          <ac:chgData name="Tung Kieu" userId="b4b21c43-520c-42f5-a1c6-1446bd617b0e" providerId="ADAL" clId="{D7F782CD-D067-4FF1-81C6-79948DDAD98F}" dt="2023-06-23T23:41:25.774" v="132" actId="20577"/>
          <ac:spMkLst>
            <pc:docMk/>
            <pc:sldMk cId="3277072529" sldId="268"/>
            <ac:spMk id="3" creationId="{D8B7C2EF-56B3-4C5D-9CB3-DA6BB4AE9DC4}"/>
          </ac:spMkLst>
        </pc:spChg>
      </pc:sldChg>
      <pc:sldChg chg="modSp new mod">
        <pc:chgData name="Tung Kieu" userId="b4b21c43-520c-42f5-a1c6-1446bd617b0e" providerId="ADAL" clId="{D7F782CD-D067-4FF1-81C6-79948DDAD98F}" dt="2023-06-26T14:22:52.685" v="161" actId="20577"/>
        <pc:sldMkLst>
          <pc:docMk/>
          <pc:sldMk cId="1533576984" sldId="269"/>
        </pc:sldMkLst>
        <pc:spChg chg="mod">
          <ac:chgData name="Tung Kieu" userId="b4b21c43-520c-42f5-a1c6-1446bd617b0e" providerId="ADAL" clId="{D7F782CD-D067-4FF1-81C6-79948DDAD98F}" dt="2023-06-26T14:22:21.770" v="144"/>
          <ac:spMkLst>
            <pc:docMk/>
            <pc:sldMk cId="1533576984" sldId="269"/>
            <ac:spMk id="2" creationId="{BA224C34-EEB2-4C7D-862F-CBBF36D3AE34}"/>
          </ac:spMkLst>
        </pc:spChg>
        <pc:spChg chg="mod">
          <ac:chgData name="Tung Kieu" userId="b4b21c43-520c-42f5-a1c6-1446bd617b0e" providerId="ADAL" clId="{D7F782CD-D067-4FF1-81C6-79948DDAD98F}" dt="2023-06-26T14:22:52.685" v="161" actId="20577"/>
          <ac:spMkLst>
            <pc:docMk/>
            <pc:sldMk cId="1533576984" sldId="269"/>
            <ac:spMk id="3" creationId="{D0AA2C43-F973-425A-A9FA-55A3E1F8FDD9}"/>
          </ac:spMkLst>
        </pc:spChg>
      </pc:sldChg>
      <pc:sldChg chg="del">
        <pc:chgData name="Tung Kieu" userId="b4b21c43-520c-42f5-a1c6-1446bd617b0e" providerId="ADAL" clId="{D7F782CD-D067-4FF1-81C6-79948DDAD98F}" dt="2023-06-23T23:41:50.535" v="133" actId="47"/>
        <pc:sldMkLst>
          <pc:docMk/>
          <pc:sldMk cId="3088257612" sldId="269"/>
        </pc:sldMkLst>
      </pc:sldChg>
      <pc:sldChg chg="del">
        <pc:chgData name="Tung Kieu" userId="b4b21c43-520c-42f5-a1c6-1446bd617b0e" providerId="ADAL" clId="{D7F782CD-D067-4FF1-81C6-79948DDAD98F}" dt="2023-06-23T23:41:50.535" v="133" actId="47"/>
        <pc:sldMkLst>
          <pc:docMk/>
          <pc:sldMk cId="3039235029" sldId="270"/>
        </pc:sldMkLst>
      </pc:sldChg>
      <pc:sldChg chg="modSp new mod">
        <pc:chgData name="Tung Kieu" userId="b4b21c43-520c-42f5-a1c6-1446bd617b0e" providerId="ADAL" clId="{D7F782CD-D067-4FF1-81C6-79948DDAD98F}" dt="2023-06-26T14:51:25.625" v="362" actId="123"/>
        <pc:sldMkLst>
          <pc:docMk/>
          <pc:sldMk cId="3410713123" sldId="270"/>
        </pc:sldMkLst>
        <pc:spChg chg="mod">
          <ac:chgData name="Tung Kieu" userId="b4b21c43-520c-42f5-a1c6-1446bd617b0e" providerId="ADAL" clId="{D7F782CD-D067-4FF1-81C6-79948DDAD98F}" dt="2023-06-26T14:23:14.370" v="165"/>
          <ac:spMkLst>
            <pc:docMk/>
            <pc:sldMk cId="3410713123" sldId="270"/>
            <ac:spMk id="2" creationId="{213A3AF0-54CA-4BBF-92E8-B4A482B655BB}"/>
          </ac:spMkLst>
        </pc:spChg>
        <pc:spChg chg="mod">
          <ac:chgData name="Tung Kieu" userId="b4b21c43-520c-42f5-a1c6-1446bd617b0e" providerId="ADAL" clId="{D7F782CD-D067-4FF1-81C6-79948DDAD98F}" dt="2023-06-26T14:51:25.625" v="362" actId="123"/>
          <ac:spMkLst>
            <pc:docMk/>
            <pc:sldMk cId="3410713123" sldId="270"/>
            <ac:spMk id="3" creationId="{78EB8D55-22AE-454A-8C55-36490A121943}"/>
          </ac:spMkLst>
        </pc:spChg>
      </pc:sldChg>
      <pc:sldChg chg="del">
        <pc:chgData name="Tung Kieu" userId="b4b21c43-520c-42f5-a1c6-1446bd617b0e" providerId="ADAL" clId="{D7F782CD-D067-4FF1-81C6-79948DDAD98F}" dt="2023-06-23T23:41:50.535" v="133" actId="47"/>
        <pc:sldMkLst>
          <pc:docMk/>
          <pc:sldMk cId="1443819927" sldId="271"/>
        </pc:sldMkLst>
      </pc:sldChg>
      <pc:sldChg chg="addSp delSp modSp new mod">
        <pc:chgData name="Tung Kieu" userId="b4b21c43-520c-42f5-a1c6-1446bd617b0e" providerId="ADAL" clId="{D7F782CD-D067-4FF1-81C6-79948DDAD98F}" dt="2023-06-26T14:37:00.989" v="213"/>
        <pc:sldMkLst>
          <pc:docMk/>
          <pc:sldMk cId="3155962285" sldId="271"/>
        </pc:sldMkLst>
        <pc:spChg chg="mod">
          <ac:chgData name="Tung Kieu" userId="b4b21c43-520c-42f5-a1c6-1446bd617b0e" providerId="ADAL" clId="{D7F782CD-D067-4FF1-81C6-79948DDAD98F}" dt="2023-06-26T14:24:26.023" v="208"/>
          <ac:spMkLst>
            <pc:docMk/>
            <pc:sldMk cId="3155962285" sldId="271"/>
            <ac:spMk id="2" creationId="{1D1A42CA-D373-48EC-B9FF-7CD9B686BD4E}"/>
          </ac:spMkLst>
        </pc:spChg>
        <pc:spChg chg="del">
          <ac:chgData name="Tung Kieu" userId="b4b21c43-520c-42f5-a1c6-1446bd617b0e" providerId="ADAL" clId="{D7F782CD-D067-4FF1-81C6-79948DDAD98F}" dt="2023-06-26T14:36:50.025" v="209"/>
          <ac:spMkLst>
            <pc:docMk/>
            <pc:sldMk cId="3155962285" sldId="271"/>
            <ac:spMk id="3" creationId="{50020F6B-6142-4C36-BF85-C2AE0BECE039}"/>
          </ac:spMkLst>
        </pc:spChg>
        <pc:spChg chg="add del mod">
          <ac:chgData name="Tung Kieu" userId="b4b21c43-520c-42f5-a1c6-1446bd617b0e" providerId="ADAL" clId="{D7F782CD-D067-4FF1-81C6-79948DDAD98F}" dt="2023-06-26T14:37:00.989" v="213"/>
          <ac:spMkLst>
            <pc:docMk/>
            <pc:sldMk cId="3155962285" sldId="271"/>
            <ac:spMk id="6" creationId="{51AEB1A5-6293-4385-BBD1-5A3D5DFCF4C8}"/>
          </ac:spMkLst>
        </pc:spChg>
        <pc:picChg chg="add del mod">
          <ac:chgData name="Tung Kieu" userId="b4b21c43-520c-42f5-a1c6-1446bd617b0e" providerId="ADAL" clId="{D7F782CD-D067-4FF1-81C6-79948DDAD98F}" dt="2023-06-26T14:36:54.036" v="212" actId="478"/>
          <ac:picMkLst>
            <pc:docMk/>
            <pc:sldMk cId="3155962285" sldId="271"/>
            <ac:picMk id="4" creationId="{516BAAD4-3CB1-4920-95FF-0D56B5B16900}"/>
          </ac:picMkLst>
        </pc:picChg>
        <pc:picChg chg="add mod">
          <ac:chgData name="Tung Kieu" userId="b4b21c43-520c-42f5-a1c6-1446bd617b0e" providerId="ADAL" clId="{D7F782CD-D067-4FF1-81C6-79948DDAD98F}" dt="2023-06-26T14:37:00.989" v="213"/>
          <ac:picMkLst>
            <pc:docMk/>
            <pc:sldMk cId="3155962285" sldId="271"/>
            <ac:picMk id="7" creationId="{F975F19C-9C8B-4AC8-AD65-F1F1763AACCC}"/>
          </ac:picMkLst>
        </pc:picChg>
      </pc:sldChg>
      <pc:sldChg chg="addSp delSp modSp new mod">
        <pc:chgData name="Tung Kieu" userId="b4b21c43-520c-42f5-a1c6-1446bd617b0e" providerId="ADAL" clId="{D7F782CD-D067-4FF1-81C6-79948DDAD98F}" dt="2023-06-26T14:37:49.074" v="219"/>
        <pc:sldMkLst>
          <pc:docMk/>
          <pc:sldMk cId="474823874" sldId="272"/>
        </pc:sldMkLst>
        <pc:spChg chg="mod">
          <ac:chgData name="Tung Kieu" userId="b4b21c43-520c-42f5-a1c6-1446bd617b0e" providerId="ADAL" clId="{D7F782CD-D067-4FF1-81C6-79948DDAD98F}" dt="2023-06-26T14:37:35.113" v="218" actId="20577"/>
          <ac:spMkLst>
            <pc:docMk/>
            <pc:sldMk cId="474823874" sldId="272"/>
            <ac:spMk id="2" creationId="{31E0C60F-3883-4F2B-9563-FE41785F84D3}"/>
          </ac:spMkLst>
        </pc:spChg>
        <pc:spChg chg="del">
          <ac:chgData name="Tung Kieu" userId="b4b21c43-520c-42f5-a1c6-1446bd617b0e" providerId="ADAL" clId="{D7F782CD-D067-4FF1-81C6-79948DDAD98F}" dt="2023-06-26T14:37:49.074" v="219"/>
          <ac:spMkLst>
            <pc:docMk/>
            <pc:sldMk cId="474823874" sldId="272"/>
            <ac:spMk id="3" creationId="{15D70804-21A3-4AD0-94E0-4FDDD80BFA31}"/>
          </ac:spMkLst>
        </pc:spChg>
        <pc:picChg chg="add mod">
          <ac:chgData name="Tung Kieu" userId="b4b21c43-520c-42f5-a1c6-1446bd617b0e" providerId="ADAL" clId="{D7F782CD-D067-4FF1-81C6-79948DDAD98F}" dt="2023-06-26T14:37:49.074" v="219"/>
          <ac:picMkLst>
            <pc:docMk/>
            <pc:sldMk cId="474823874" sldId="272"/>
            <ac:picMk id="4" creationId="{97B2191B-A66A-4F77-BE55-D6A39FE4378D}"/>
          </ac:picMkLst>
        </pc:picChg>
      </pc:sldChg>
      <pc:sldChg chg="del">
        <pc:chgData name="Tung Kieu" userId="b4b21c43-520c-42f5-a1c6-1446bd617b0e" providerId="ADAL" clId="{D7F782CD-D067-4FF1-81C6-79948DDAD98F}" dt="2023-06-23T23:41:50.535" v="133" actId="47"/>
        <pc:sldMkLst>
          <pc:docMk/>
          <pc:sldMk cId="903962609" sldId="272"/>
        </pc:sldMkLst>
      </pc:sldChg>
      <pc:sldChg chg="del">
        <pc:chgData name="Tung Kieu" userId="b4b21c43-520c-42f5-a1c6-1446bd617b0e" providerId="ADAL" clId="{D7F782CD-D067-4FF1-81C6-79948DDAD98F}" dt="2023-06-23T23:41:50.535" v="133" actId="47"/>
        <pc:sldMkLst>
          <pc:docMk/>
          <pc:sldMk cId="1293504931" sldId="273"/>
        </pc:sldMkLst>
      </pc:sldChg>
      <pc:sldChg chg="addSp delSp modSp new mod">
        <pc:chgData name="Tung Kieu" userId="b4b21c43-520c-42f5-a1c6-1446bd617b0e" providerId="ADAL" clId="{D7F782CD-D067-4FF1-81C6-79948DDAD98F}" dt="2023-06-26T14:39:41.413" v="226"/>
        <pc:sldMkLst>
          <pc:docMk/>
          <pc:sldMk cId="4184949178" sldId="273"/>
        </pc:sldMkLst>
        <pc:spChg chg="mod">
          <ac:chgData name="Tung Kieu" userId="b4b21c43-520c-42f5-a1c6-1446bd617b0e" providerId="ADAL" clId="{D7F782CD-D067-4FF1-81C6-79948DDAD98F}" dt="2023-06-26T14:39:41.413" v="226"/>
          <ac:spMkLst>
            <pc:docMk/>
            <pc:sldMk cId="4184949178" sldId="273"/>
            <ac:spMk id="2" creationId="{2368C49D-9BFF-4B48-8BEF-7D9C5DFA774C}"/>
          </ac:spMkLst>
        </pc:spChg>
        <pc:spChg chg="add del">
          <ac:chgData name="Tung Kieu" userId="b4b21c43-520c-42f5-a1c6-1446bd617b0e" providerId="ADAL" clId="{D7F782CD-D067-4FF1-81C6-79948DDAD98F}" dt="2023-06-26T14:39:17.621" v="223"/>
          <ac:spMkLst>
            <pc:docMk/>
            <pc:sldMk cId="4184949178" sldId="273"/>
            <ac:spMk id="3" creationId="{19C27DF4-D707-4ABE-8C6B-8FB98BFB9E5A}"/>
          </ac:spMkLst>
        </pc:spChg>
        <pc:spChg chg="add del mod">
          <ac:chgData name="Tung Kieu" userId="b4b21c43-520c-42f5-a1c6-1446bd617b0e" providerId="ADAL" clId="{D7F782CD-D067-4FF1-81C6-79948DDAD98F}" dt="2023-06-26T14:39:26.389" v="225"/>
          <ac:spMkLst>
            <pc:docMk/>
            <pc:sldMk cId="4184949178" sldId="273"/>
            <ac:spMk id="7" creationId="{9AF72C36-1C1D-4B74-8FAF-D341B2990362}"/>
          </ac:spMkLst>
        </pc:spChg>
        <pc:picChg chg="add del mod">
          <ac:chgData name="Tung Kieu" userId="b4b21c43-520c-42f5-a1c6-1446bd617b0e" providerId="ADAL" clId="{D7F782CD-D067-4FF1-81C6-79948DDAD98F}" dt="2023-06-26T14:39:16.424" v="222"/>
          <ac:picMkLst>
            <pc:docMk/>
            <pc:sldMk cId="4184949178" sldId="273"/>
            <ac:picMk id="4" creationId="{061E4704-E1AF-416A-995E-7617E019E6E1}"/>
          </ac:picMkLst>
        </pc:picChg>
        <pc:picChg chg="add del mod">
          <ac:chgData name="Tung Kieu" userId="b4b21c43-520c-42f5-a1c6-1446bd617b0e" providerId="ADAL" clId="{D7F782CD-D067-4FF1-81C6-79948DDAD98F}" dt="2023-06-26T14:39:25.103" v="224" actId="478"/>
          <ac:picMkLst>
            <pc:docMk/>
            <pc:sldMk cId="4184949178" sldId="273"/>
            <ac:picMk id="5" creationId="{3B0B0D8B-2DD9-4B7E-89F0-A64FC656882B}"/>
          </ac:picMkLst>
        </pc:picChg>
        <pc:picChg chg="add mod">
          <ac:chgData name="Tung Kieu" userId="b4b21c43-520c-42f5-a1c6-1446bd617b0e" providerId="ADAL" clId="{D7F782CD-D067-4FF1-81C6-79948DDAD98F}" dt="2023-06-26T14:39:26.389" v="225"/>
          <ac:picMkLst>
            <pc:docMk/>
            <pc:sldMk cId="4184949178" sldId="273"/>
            <ac:picMk id="8" creationId="{C8C715FD-CBDA-4A5F-918A-63CB7D4872C8}"/>
          </ac:picMkLst>
        </pc:picChg>
      </pc:sldChg>
      <pc:sldChg chg="modSp new mod">
        <pc:chgData name="Tung Kieu" userId="b4b21c43-520c-42f5-a1c6-1446bd617b0e" providerId="ADAL" clId="{D7F782CD-D067-4FF1-81C6-79948DDAD98F}" dt="2023-06-26T14:40:40.151" v="258" actId="20577"/>
        <pc:sldMkLst>
          <pc:docMk/>
          <pc:sldMk cId="2199732833" sldId="274"/>
        </pc:sldMkLst>
        <pc:spChg chg="mod">
          <ac:chgData name="Tung Kieu" userId="b4b21c43-520c-42f5-a1c6-1446bd617b0e" providerId="ADAL" clId="{D7F782CD-D067-4FF1-81C6-79948DDAD98F}" dt="2023-06-26T14:40:01.644" v="228"/>
          <ac:spMkLst>
            <pc:docMk/>
            <pc:sldMk cId="2199732833" sldId="274"/>
            <ac:spMk id="2" creationId="{35E3D328-C48A-4BBA-B819-B96EFAB859EB}"/>
          </ac:spMkLst>
        </pc:spChg>
        <pc:spChg chg="mod">
          <ac:chgData name="Tung Kieu" userId="b4b21c43-520c-42f5-a1c6-1446bd617b0e" providerId="ADAL" clId="{D7F782CD-D067-4FF1-81C6-79948DDAD98F}" dt="2023-06-26T14:40:40.151" v="258" actId="20577"/>
          <ac:spMkLst>
            <pc:docMk/>
            <pc:sldMk cId="2199732833" sldId="274"/>
            <ac:spMk id="3" creationId="{8B52728D-B6F8-4A0A-B464-25B6D1471465}"/>
          </ac:spMkLst>
        </pc:spChg>
      </pc:sldChg>
      <pc:sldChg chg="del">
        <pc:chgData name="Tung Kieu" userId="b4b21c43-520c-42f5-a1c6-1446bd617b0e" providerId="ADAL" clId="{D7F782CD-D067-4FF1-81C6-79948DDAD98F}" dt="2023-06-23T23:41:50.535" v="133" actId="47"/>
        <pc:sldMkLst>
          <pc:docMk/>
          <pc:sldMk cId="3515115644" sldId="274"/>
        </pc:sldMkLst>
      </pc:sldChg>
      <pc:sldChg chg="modSp new mod">
        <pc:chgData name="Tung Kieu" userId="b4b21c43-520c-42f5-a1c6-1446bd617b0e" providerId="ADAL" clId="{D7F782CD-D067-4FF1-81C6-79948DDAD98F}" dt="2023-06-26T14:51:17.145" v="361" actId="123"/>
        <pc:sldMkLst>
          <pc:docMk/>
          <pc:sldMk cId="1189530676" sldId="275"/>
        </pc:sldMkLst>
        <pc:spChg chg="mod">
          <ac:chgData name="Tung Kieu" userId="b4b21c43-520c-42f5-a1c6-1446bd617b0e" providerId="ADAL" clId="{D7F782CD-D067-4FF1-81C6-79948DDAD98F}" dt="2023-06-26T14:40:57.428" v="264"/>
          <ac:spMkLst>
            <pc:docMk/>
            <pc:sldMk cId="1189530676" sldId="275"/>
            <ac:spMk id="2" creationId="{F10F9D15-2F4A-4248-B047-91C3EE50C62D}"/>
          </ac:spMkLst>
        </pc:spChg>
        <pc:spChg chg="mod">
          <ac:chgData name="Tung Kieu" userId="b4b21c43-520c-42f5-a1c6-1446bd617b0e" providerId="ADAL" clId="{D7F782CD-D067-4FF1-81C6-79948DDAD98F}" dt="2023-06-26T14:51:17.145" v="361" actId="123"/>
          <ac:spMkLst>
            <pc:docMk/>
            <pc:sldMk cId="1189530676" sldId="275"/>
            <ac:spMk id="3" creationId="{0E7D8F13-D411-46C9-ADF8-8204A587B5AE}"/>
          </ac:spMkLst>
        </pc:spChg>
      </pc:sldChg>
      <pc:sldChg chg="del">
        <pc:chgData name="Tung Kieu" userId="b4b21c43-520c-42f5-a1c6-1446bd617b0e" providerId="ADAL" clId="{D7F782CD-D067-4FF1-81C6-79948DDAD98F}" dt="2023-06-23T23:41:50.535" v="133" actId="47"/>
        <pc:sldMkLst>
          <pc:docMk/>
          <pc:sldMk cId="3833182773" sldId="275"/>
        </pc:sldMkLst>
      </pc:sldChg>
      <pc:sldChg chg="del">
        <pc:chgData name="Tung Kieu" userId="b4b21c43-520c-42f5-a1c6-1446bd617b0e" providerId="ADAL" clId="{D7F782CD-D067-4FF1-81C6-79948DDAD98F}" dt="2023-06-23T23:41:50.535" v="133" actId="47"/>
        <pc:sldMkLst>
          <pc:docMk/>
          <pc:sldMk cId="267836657" sldId="276"/>
        </pc:sldMkLst>
      </pc:sldChg>
      <pc:sldChg chg="modSp new mod">
        <pc:chgData name="Tung Kieu" userId="b4b21c43-520c-42f5-a1c6-1446bd617b0e" providerId="ADAL" clId="{D7F782CD-D067-4FF1-81C6-79948DDAD98F}" dt="2023-06-26T14:51:10.609" v="360" actId="123"/>
        <pc:sldMkLst>
          <pc:docMk/>
          <pc:sldMk cId="4059163684" sldId="276"/>
        </pc:sldMkLst>
        <pc:spChg chg="mod">
          <ac:chgData name="Tung Kieu" userId="b4b21c43-520c-42f5-a1c6-1446bd617b0e" providerId="ADAL" clId="{D7F782CD-D067-4FF1-81C6-79948DDAD98F}" dt="2023-06-26T14:41:45.819" v="285"/>
          <ac:spMkLst>
            <pc:docMk/>
            <pc:sldMk cId="4059163684" sldId="276"/>
            <ac:spMk id="2" creationId="{6ABD684E-2469-4176-B00B-B2D4475A8733}"/>
          </ac:spMkLst>
        </pc:spChg>
        <pc:spChg chg="mod">
          <ac:chgData name="Tung Kieu" userId="b4b21c43-520c-42f5-a1c6-1446bd617b0e" providerId="ADAL" clId="{D7F782CD-D067-4FF1-81C6-79948DDAD98F}" dt="2023-06-26T14:51:10.609" v="360" actId="123"/>
          <ac:spMkLst>
            <pc:docMk/>
            <pc:sldMk cId="4059163684" sldId="276"/>
            <ac:spMk id="3" creationId="{1661DF85-D7F4-4E50-BCC9-2ABA02FD7DA0}"/>
          </ac:spMkLst>
        </pc:spChg>
      </pc:sldChg>
      <pc:sldChg chg="del">
        <pc:chgData name="Tung Kieu" userId="b4b21c43-520c-42f5-a1c6-1446bd617b0e" providerId="ADAL" clId="{D7F782CD-D067-4FF1-81C6-79948DDAD98F}" dt="2023-06-23T23:41:50.535" v="133" actId="47"/>
        <pc:sldMkLst>
          <pc:docMk/>
          <pc:sldMk cId="746638735" sldId="277"/>
        </pc:sldMkLst>
      </pc:sldChg>
      <pc:sldChg chg="addSp delSp modSp new mod">
        <pc:chgData name="Tung Kieu" userId="b4b21c43-520c-42f5-a1c6-1446bd617b0e" providerId="ADAL" clId="{D7F782CD-D067-4FF1-81C6-79948DDAD98F}" dt="2023-06-26T14:50:00.848" v="321"/>
        <pc:sldMkLst>
          <pc:docMk/>
          <pc:sldMk cId="920501731" sldId="277"/>
        </pc:sldMkLst>
        <pc:spChg chg="mod">
          <ac:chgData name="Tung Kieu" userId="b4b21c43-520c-42f5-a1c6-1446bd617b0e" providerId="ADAL" clId="{D7F782CD-D067-4FF1-81C6-79948DDAD98F}" dt="2023-06-26T14:49:30.085" v="318"/>
          <ac:spMkLst>
            <pc:docMk/>
            <pc:sldMk cId="920501731" sldId="277"/>
            <ac:spMk id="2" creationId="{AB552932-850A-4531-B344-AE00E098EE43}"/>
          </ac:spMkLst>
        </pc:spChg>
        <pc:spChg chg="add del">
          <ac:chgData name="Tung Kieu" userId="b4b21c43-520c-42f5-a1c6-1446bd617b0e" providerId="ADAL" clId="{D7F782CD-D067-4FF1-81C6-79948DDAD98F}" dt="2023-06-26T14:50:00.848" v="321"/>
          <ac:spMkLst>
            <pc:docMk/>
            <pc:sldMk cId="920501731" sldId="277"/>
            <ac:spMk id="3" creationId="{2824F388-A6C5-4C20-8728-425962A938D4}"/>
          </ac:spMkLst>
        </pc:spChg>
        <pc:picChg chg="add del mod">
          <ac:chgData name="Tung Kieu" userId="b4b21c43-520c-42f5-a1c6-1446bd617b0e" providerId="ADAL" clId="{D7F782CD-D067-4FF1-81C6-79948DDAD98F}" dt="2023-06-26T14:49:52.254" v="320"/>
          <ac:picMkLst>
            <pc:docMk/>
            <pc:sldMk cId="920501731" sldId="277"/>
            <ac:picMk id="4" creationId="{1B01C937-585C-4B3F-BFFD-E8C898DF3921}"/>
          </ac:picMkLst>
        </pc:picChg>
        <pc:picChg chg="add mod">
          <ac:chgData name="Tung Kieu" userId="b4b21c43-520c-42f5-a1c6-1446bd617b0e" providerId="ADAL" clId="{D7F782CD-D067-4FF1-81C6-79948DDAD98F}" dt="2023-06-26T14:50:00.848" v="321"/>
          <ac:picMkLst>
            <pc:docMk/>
            <pc:sldMk cId="920501731" sldId="277"/>
            <ac:picMk id="5" creationId="{6B058873-1964-4D5B-8FBA-FDC1EA341470}"/>
          </ac:picMkLst>
        </pc:picChg>
      </pc:sldChg>
      <pc:sldChg chg="modSp new mod">
        <pc:chgData name="Tung Kieu" userId="b4b21c43-520c-42f5-a1c6-1446bd617b0e" providerId="ADAL" clId="{D7F782CD-D067-4FF1-81C6-79948DDAD98F}" dt="2023-06-26T14:52:10.634" v="377" actId="20577"/>
        <pc:sldMkLst>
          <pc:docMk/>
          <pc:sldMk cId="39006364" sldId="278"/>
        </pc:sldMkLst>
        <pc:spChg chg="mod">
          <ac:chgData name="Tung Kieu" userId="b4b21c43-520c-42f5-a1c6-1446bd617b0e" providerId="ADAL" clId="{D7F782CD-D067-4FF1-81C6-79948DDAD98F}" dt="2023-06-26T14:52:10.634" v="377" actId="20577"/>
          <ac:spMkLst>
            <pc:docMk/>
            <pc:sldMk cId="39006364" sldId="278"/>
            <ac:spMk id="2" creationId="{E9A19A4F-1659-4ED9-B0E4-8CA27D4E3679}"/>
          </ac:spMkLst>
        </pc:spChg>
        <pc:spChg chg="mod">
          <ac:chgData name="Tung Kieu" userId="b4b21c43-520c-42f5-a1c6-1446bd617b0e" providerId="ADAL" clId="{D7F782CD-D067-4FF1-81C6-79948DDAD98F}" dt="2023-06-26T14:51:06.339" v="359" actId="123"/>
          <ac:spMkLst>
            <pc:docMk/>
            <pc:sldMk cId="39006364" sldId="278"/>
            <ac:spMk id="3" creationId="{7D0C0825-3F01-4506-B2FB-32F5C602D080}"/>
          </ac:spMkLst>
        </pc:spChg>
      </pc:sldChg>
      <pc:sldChg chg="del">
        <pc:chgData name="Tung Kieu" userId="b4b21c43-520c-42f5-a1c6-1446bd617b0e" providerId="ADAL" clId="{D7F782CD-D067-4FF1-81C6-79948DDAD98F}" dt="2023-06-23T23:41:50.535" v="133" actId="47"/>
        <pc:sldMkLst>
          <pc:docMk/>
          <pc:sldMk cId="1985626816" sldId="278"/>
        </pc:sldMkLst>
      </pc:sldChg>
      <pc:sldChg chg="del">
        <pc:chgData name="Tung Kieu" userId="b4b21c43-520c-42f5-a1c6-1446bd617b0e" providerId="ADAL" clId="{D7F782CD-D067-4FF1-81C6-79948DDAD98F}" dt="2023-06-23T23:41:50.535" v="133" actId="47"/>
        <pc:sldMkLst>
          <pc:docMk/>
          <pc:sldMk cId="1659287087" sldId="279"/>
        </pc:sldMkLst>
      </pc:sldChg>
      <pc:sldChg chg="modSp new mod">
        <pc:chgData name="Tung Kieu" userId="b4b21c43-520c-42f5-a1c6-1446bd617b0e" providerId="ADAL" clId="{D7F782CD-D067-4FF1-81C6-79948DDAD98F}" dt="2023-06-27T02:42:31.058" v="2077" actId="20577"/>
        <pc:sldMkLst>
          <pc:docMk/>
          <pc:sldMk cId="1924251741" sldId="279"/>
        </pc:sldMkLst>
        <pc:spChg chg="mod">
          <ac:chgData name="Tung Kieu" userId="b4b21c43-520c-42f5-a1c6-1446bd617b0e" providerId="ADAL" clId="{D7F782CD-D067-4FF1-81C6-79948DDAD98F}" dt="2023-06-26T14:52:07.422" v="376" actId="20577"/>
          <ac:spMkLst>
            <pc:docMk/>
            <pc:sldMk cId="1924251741" sldId="279"/>
            <ac:spMk id="2" creationId="{36A1BF48-6B52-4949-94BA-5E9BDA435030}"/>
          </ac:spMkLst>
        </pc:spChg>
        <pc:spChg chg="mod">
          <ac:chgData name="Tung Kieu" userId="b4b21c43-520c-42f5-a1c6-1446bd617b0e" providerId="ADAL" clId="{D7F782CD-D067-4FF1-81C6-79948DDAD98F}" dt="2023-06-27T02:42:31.058" v="2077" actId="20577"/>
          <ac:spMkLst>
            <pc:docMk/>
            <pc:sldMk cId="1924251741" sldId="279"/>
            <ac:spMk id="3" creationId="{6D70B485-1B6F-47C5-8988-F5292F22C888}"/>
          </ac:spMkLst>
        </pc:spChg>
      </pc:sldChg>
      <pc:sldChg chg="addSp delSp modSp new mod">
        <pc:chgData name="Tung Kieu" userId="b4b21c43-520c-42f5-a1c6-1446bd617b0e" providerId="ADAL" clId="{D7F782CD-D067-4FF1-81C6-79948DDAD98F}" dt="2023-06-26T18:42:11.398" v="438" actId="20577"/>
        <pc:sldMkLst>
          <pc:docMk/>
          <pc:sldMk cId="2426408633" sldId="280"/>
        </pc:sldMkLst>
        <pc:spChg chg="mod">
          <ac:chgData name="Tung Kieu" userId="b4b21c43-520c-42f5-a1c6-1446bd617b0e" providerId="ADAL" clId="{D7F782CD-D067-4FF1-81C6-79948DDAD98F}" dt="2023-06-26T18:39:55.821" v="409" actId="20577"/>
          <ac:spMkLst>
            <pc:docMk/>
            <pc:sldMk cId="2426408633" sldId="280"/>
            <ac:spMk id="2" creationId="{B4433DE6-B9BE-4A7D-92C5-5BCEF60AE83B}"/>
          </ac:spMkLst>
        </pc:spChg>
        <pc:spChg chg="del">
          <ac:chgData name="Tung Kieu" userId="b4b21c43-520c-42f5-a1c6-1446bd617b0e" providerId="ADAL" clId="{D7F782CD-D067-4FF1-81C6-79948DDAD98F}" dt="2023-06-26T18:40:24.826" v="410"/>
          <ac:spMkLst>
            <pc:docMk/>
            <pc:sldMk cId="2426408633" sldId="280"/>
            <ac:spMk id="3" creationId="{B51CA570-6609-4347-813C-52ED5FE3F283}"/>
          </ac:spMkLst>
        </pc:spChg>
        <pc:spChg chg="add mod">
          <ac:chgData name="Tung Kieu" userId="b4b21c43-520c-42f5-a1c6-1446bd617b0e" providerId="ADAL" clId="{D7F782CD-D067-4FF1-81C6-79948DDAD98F}" dt="2023-06-26T18:41:36.245" v="427" actId="2711"/>
          <ac:spMkLst>
            <pc:docMk/>
            <pc:sldMk cId="2426408633" sldId="280"/>
            <ac:spMk id="7" creationId="{76649476-CBFC-4262-8673-7F1B8326368B}"/>
          </ac:spMkLst>
        </pc:spChg>
        <pc:spChg chg="add mod">
          <ac:chgData name="Tung Kieu" userId="b4b21c43-520c-42f5-a1c6-1446bd617b0e" providerId="ADAL" clId="{D7F782CD-D067-4FF1-81C6-79948DDAD98F}" dt="2023-06-26T18:42:11.398" v="438" actId="20577"/>
          <ac:spMkLst>
            <pc:docMk/>
            <pc:sldMk cId="2426408633" sldId="280"/>
            <ac:spMk id="8" creationId="{D1358CD7-AE0D-4F4D-862A-05DB6F600E3F}"/>
          </ac:spMkLst>
        </pc:spChg>
        <pc:picChg chg="add mod">
          <ac:chgData name="Tung Kieu" userId="b4b21c43-520c-42f5-a1c6-1446bd617b0e" providerId="ADAL" clId="{D7F782CD-D067-4FF1-81C6-79948DDAD98F}" dt="2023-06-26T18:40:50.987" v="415" actId="14100"/>
          <ac:picMkLst>
            <pc:docMk/>
            <pc:sldMk cId="2426408633" sldId="280"/>
            <ac:picMk id="4" creationId="{DBA645CB-882A-4FF5-A58C-F956AF4DC9D0}"/>
          </ac:picMkLst>
        </pc:picChg>
        <pc:picChg chg="add mod">
          <ac:chgData name="Tung Kieu" userId="b4b21c43-520c-42f5-a1c6-1446bd617b0e" providerId="ADAL" clId="{D7F782CD-D067-4FF1-81C6-79948DDAD98F}" dt="2023-06-26T18:40:57.393" v="417" actId="1076"/>
          <ac:picMkLst>
            <pc:docMk/>
            <pc:sldMk cId="2426408633" sldId="280"/>
            <ac:picMk id="5" creationId="{67E6A371-DDE0-47A5-971B-30476FFE23A8}"/>
          </ac:picMkLst>
        </pc:picChg>
      </pc:sldChg>
      <pc:sldChg chg="del">
        <pc:chgData name="Tung Kieu" userId="b4b21c43-520c-42f5-a1c6-1446bd617b0e" providerId="ADAL" clId="{D7F782CD-D067-4FF1-81C6-79948DDAD98F}" dt="2023-06-23T23:41:50.535" v="133" actId="47"/>
        <pc:sldMkLst>
          <pc:docMk/>
          <pc:sldMk cId="3482203188" sldId="280"/>
        </pc:sldMkLst>
      </pc:sldChg>
      <pc:sldChg chg="del">
        <pc:chgData name="Tung Kieu" userId="b4b21c43-520c-42f5-a1c6-1446bd617b0e" providerId="ADAL" clId="{D7F782CD-D067-4FF1-81C6-79948DDAD98F}" dt="2023-06-23T23:41:50.535" v="133" actId="47"/>
        <pc:sldMkLst>
          <pc:docMk/>
          <pc:sldMk cId="989798764" sldId="281"/>
        </pc:sldMkLst>
      </pc:sldChg>
      <pc:sldChg chg="addSp delSp modSp new mod">
        <pc:chgData name="Tung Kieu" userId="b4b21c43-520c-42f5-a1c6-1446bd617b0e" providerId="ADAL" clId="{D7F782CD-D067-4FF1-81C6-79948DDAD98F}" dt="2023-06-26T19:09:38.990" v="706" actId="21"/>
        <pc:sldMkLst>
          <pc:docMk/>
          <pc:sldMk cId="2964840229" sldId="281"/>
        </pc:sldMkLst>
        <pc:spChg chg="mod">
          <ac:chgData name="Tung Kieu" userId="b4b21c43-520c-42f5-a1c6-1446bd617b0e" providerId="ADAL" clId="{D7F782CD-D067-4FF1-81C6-79948DDAD98F}" dt="2023-06-26T18:43:50.336" v="468"/>
          <ac:spMkLst>
            <pc:docMk/>
            <pc:sldMk cId="2964840229" sldId="281"/>
            <ac:spMk id="2" creationId="{AEDAE5C0-FA53-4A11-8829-A461A2084138}"/>
          </ac:spMkLst>
        </pc:spChg>
        <pc:spChg chg="add del mod">
          <ac:chgData name="Tung Kieu" userId="b4b21c43-520c-42f5-a1c6-1446bd617b0e" providerId="ADAL" clId="{D7F782CD-D067-4FF1-81C6-79948DDAD98F}" dt="2023-06-26T19:09:29.306" v="703" actId="27636"/>
          <ac:spMkLst>
            <pc:docMk/>
            <pc:sldMk cId="2964840229" sldId="281"/>
            <ac:spMk id="3" creationId="{27A896E6-A46C-4F0E-91D3-84D5722185B9}"/>
          </ac:spMkLst>
        </pc:spChg>
        <pc:spChg chg="add del">
          <ac:chgData name="Tung Kieu" userId="b4b21c43-520c-42f5-a1c6-1446bd617b0e" providerId="ADAL" clId="{D7F782CD-D067-4FF1-81C6-79948DDAD98F}" dt="2023-06-26T18:43:09.829" v="443" actId="22"/>
          <ac:spMkLst>
            <pc:docMk/>
            <pc:sldMk cId="2964840229" sldId="281"/>
            <ac:spMk id="6" creationId="{B653D36D-5C22-4C99-9FB1-02825428027D}"/>
          </ac:spMkLst>
        </pc:spChg>
        <pc:picChg chg="add del mod">
          <ac:chgData name="Tung Kieu" userId="b4b21c43-520c-42f5-a1c6-1446bd617b0e" providerId="ADAL" clId="{D7F782CD-D067-4FF1-81C6-79948DDAD98F}" dt="2023-06-26T18:43:10.522" v="445"/>
          <ac:picMkLst>
            <pc:docMk/>
            <pc:sldMk cId="2964840229" sldId="281"/>
            <ac:picMk id="4" creationId="{6D5965E7-986F-45E0-A345-DFF624985A20}"/>
          </ac:picMkLst>
        </pc:picChg>
        <pc:picChg chg="add mod">
          <ac:chgData name="Tung Kieu" userId="b4b21c43-520c-42f5-a1c6-1446bd617b0e" providerId="ADAL" clId="{D7F782CD-D067-4FF1-81C6-79948DDAD98F}" dt="2023-06-26T18:44:24.706" v="473" actId="1076"/>
          <ac:picMkLst>
            <pc:docMk/>
            <pc:sldMk cId="2964840229" sldId="281"/>
            <ac:picMk id="7" creationId="{A53DF7C2-DA74-43D3-8ED8-4447033316A0}"/>
          </ac:picMkLst>
        </pc:picChg>
        <pc:picChg chg="add del mod">
          <ac:chgData name="Tung Kieu" userId="b4b21c43-520c-42f5-a1c6-1446bd617b0e" providerId="ADAL" clId="{D7F782CD-D067-4FF1-81C6-79948DDAD98F}" dt="2023-06-26T19:09:38.990" v="706" actId="21"/>
          <ac:picMkLst>
            <pc:docMk/>
            <pc:sldMk cId="2964840229" sldId="281"/>
            <ac:picMk id="8" creationId="{42B0A4DE-2DA9-42B9-A00C-1370F224F215}"/>
          </ac:picMkLst>
        </pc:picChg>
      </pc:sldChg>
      <pc:sldChg chg="addSp delSp modSp add mod">
        <pc:chgData name="Tung Kieu" userId="b4b21c43-520c-42f5-a1c6-1446bd617b0e" providerId="ADAL" clId="{D7F782CD-D067-4FF1-81C6-79948DDAD98F}" dt="2023-06-26T19:08:55.986" v="690" actId="478"/>
        <pc:sldMkLst>
          <pc:docMk/>
          <pc:sldMk cId="2178320637" sldId="282"/>
        </pc:sldMkLst>
        <pc:spChg chg="mod">
          <ac:chgData name="Tung Kieu" userId="b4b21c43-520c-42f5-a1c6-1446bd617b0e" providerId="ADAL" clId="{D7F782CD-D067-4FF1-81C6-79948DDAD98F}" dt="2023-06-26T18:46:52.460" v="498"/>
          <ac:spMkLst>
            <pc:docMk/>
            <pc:sldMk cId="2178320637" sldId="282"/>
            <ac:spMk id="2" creationId="{AEDAE5C0-FA53-4A11-8829-A461A2084138}"/>
          </ac:spMkLst>
        </pc:spChg>
        <pc:spChg chg="mod">
          <ac:chgData name="Tung Kieu" userId="b4b21c43-520c-42f5-a1c6-1446bd617b0e" providerId="ADAL" clId="{D7F782CD-D067-4FF1-81C6-79948DDAD98F}" dt="2023-06-26T18:47:53.065" v="521" actId="27636"/>
          <ac:spMkLst>
            <pc:docMk/>
            <pc:sldMk cId="2178320637" sldId="282"/>
            <ac:spMk id="3" creationId="{27A896E6-A46C-4F0E-91D3-84D5722185B9}"/>
          </ac:spMkLst>
        </pc:spChg>
        <pc:picChg chg="add mod">
          <ac:chgData name="Tung Kieu" userId="b4b21c43-520c-42f5-a1c6-1446bd617b0e" providerId="ADAL" clId="{D7F782CD-D067-4FF1-81C6-79948DDAD98F}" dt="2023-06-26T18:47:25.036" v="504" actId="1076"/>
          <ac:picMkLst>
            <pc:docMk/>
            <pc:sldMk cId="2178320637" sldId="282"/>
            <ac:picMk id="4" creationId="{198D7099-AB5A-471C-83CC-CEA53CCC832F}"/>
          </ac:picMkLst>
        </pc:picChg>
        <pc:picChg chg="del">
          <ac:chgData name="Tung Kieu" userId="b4b21c43-520c-42f5-a1c6-1446bd617b0e" providerId="ADAL" clId="{D7F782CD-D067-4FF1-81C6-79948DDAD98F}" dt="2023-06-26T18:47:22.017" v="503" actId="478"/>
          <ac:picMkLst>
            <pc:docMk/>
            <pc:sldMk cId="2178320637" sldId="282"/>
            <ac:picMk id="7" creationId="{A53DF7C2-DA74-43D3-8ED8-4447033316A0}"/>
          </ac:picMkLst>
        </pc:picChg>
        <pc:picChg chg="del">
          <ac:chgData name="Tung Kieu" userId="b4b21c43-520c-42f5-a1c6-1446bd617b0e" providerId="ADAL" clId="{D7F782CD-D067-4FF1-81C6-79948DDAD98F}" dt="2023-06-26T19:08:55.986" v="690" actId="478"/>
          <ac:picMkLst>
            <pc:docMk/>
            <pc:sldMk cId="2178320637" sldId="282"/>
            <ac:picMk id="8" creationId="{42B0A4DE-2DA9-42B9-A00C-1370F224F215}"/>
          </ac:picMkLst>
        </pc:picChg>
      </pc:sldChg>
      <pc:sldChg chg="del">
        <pc:chgData name="Tung Kieu" userId="b4b21c43-520c-42f5-a1c6-1446bd617b0e" providerId="ADAL" clId="{D7F782CD-D067-4FF1-81C6-79948DDAD98F}" dt="2023-06-23T23:41:50.535" v="133" actId="47"/>
        <pc:sldMkLst>
          <pc:docMk/>
          <pc:sldMk cId="3838802057" sldId="282"/>
        </pc:sldMkLst>
      </pc:sldChg>
      <pc:sldChg chg="delSp modSp add mod">
        <pc:chgData name="Tung Kieu" userId="b4b21c43-520c-42f5-a1c6-1446bd617b0e" providerId="ADAL" clId="{D7F782CD-D067-4FF1-81C6-79948DDAD98F}" dt="2023-06-26T18:49:27.680" v="563" actId="27636"/>
        <pc:sldMkLst>
          <pc:docMk/>
          <pc:sldMk cId="1927005388" sldId="283"/>
        </pc:sldMkLst>
        <pc:spChg chg="mod">
          <ac:chgData name="Tung Kieu" userId="b4b21c43-520c-42f5-a1c6-1446bd617b0e" providerId="ADAL" clId="{D7F782CD-D067-4FF1-81C6-79948DDAD98F}" dt="2023-06-26T18:48:26.469" v="530" actId="20577"/>
          <ac:spMkLst>
            <pc:docMk/>
            <pc:sldMk cId="1927005388" sldId="283"/>
            <ac:spMk id="2" creationId="{AEDAE5C0-FA53-4A11-8829-A461A2084138}"/>
          </ac:spMkLst>
        </pc:spChg>
        <pc:spChg chg="mod">
          <ac:chgData name="Tung Kieu" userId="b4b21c43-520c-42f5-a1c6-1446bd617b0e" providerId="ADAL" clId="{D7F782CD-D067-4FF1-81C6-79948DDAD98F}" dt="2023-06-26T18:49:27.680" v="563" actId="27636"/>
          <ac:spMkLst>
            <pc:docMk/>
            <pc:sldMk cId="1927005388" sldId="283"/>
            <ac:spMk id="3" creationId="{27A896E6-A46C-4F0E-91D3-84D5722185B9}"/>
          </ac:spMkLst>
        </pc:spChg>
        <pc:picChg chg="del">
          <ac:chgData name="Tung Kieu" userId="b4b21c43-520c-42f5-a1c6-1446bd617b0e" providerId="ADAL" clId="{D7F782CD-D067-4FF1-81C6-79948DDAD98F}" dt="2023-06-26T18:48:37.371" v="531" actId="478"/>
          <ac:picMkLst>
            <pc:docMk/>
            <pc:sldMk cId="1927005388" sldId="283"/>
            <ac:picMk id="4" creationId="{198D7099-AB5A-471C-83CC-CEA53CCC832F}"/>
          </ac:picMkLst>
        </pc:picChg>
        <pc:picChg chg="del">
          <ac:chgData name="Tung Kieu" userId="b4b21c43-520c-42f5-a1c6-1446bd617b0e" providerId="ADAL" clId="{D7F782CD-D067-4FF1-81C6-79948DDAD98F}" dt="2023-06-26T18:48:46.693" v="533" actId="478"/>
          <ac:picMkLst>
            <pc:docMk/>
            <pc:sldMk cId="1927005388" sldId="283"/>
            <ac:picMk id="8" creationId="{42B0A4DE-2DA9-42B9-A00C-1370F224F215}"/>
          </ac:picMkLst>
        </pc:picChg>
      </pc:sldChg>
      <pc:sldChg chg="del">
        <pc:chgData name="Tung Kieu" userId="b4b21c43-520c-42f5-a1c6-1446bd617b0e" providerId="ADAL" clId="{D7F782CD-D067-4FF1-81C6-79948DDAD98F}" dt="2023-06-23T23:41:50.535" v="133" actId="47"/>
        <pc:sldMkLst>
          <pc:docMk/>
          <pc:sldMk cId="4017522538" sldId="283"/>
        </pc:sldMkLst>
      </pc:sldChg>
      <pc:sldChg chg="del">
        <pc:chgData name="Tung Kieu" userId="b4b21c43-520c-42f5-a1c6-1446bd617b0e" providerId="ADAL" clId="{D7F782CD-D067-4FF1-81C6-79948DDAD98F}" dt="2023-06-23T23:41:50.535" v="133" actId="47"/>
        <pc:sldMkLst>
          <pc:docMk/>
          <pc:sldMk cId="2187338070" sldId="284"/>
        </pc:sldMkLst>
      </pc:sldChg>
      <pc:sldChg chg="addSp delSp modSp new mod">
        <pc:chgData name="Tung Kieu" userId="b4b21c43-520c-42f5-a1c6-1446bd617b0e" providerId="ADAL" clId="{D7F782CD-D067-4FF1-81C6-79948DDAD98F}" dt="2023-06-26T18:51:03.719" v="580"/>
        <pc:sldMkLst>
          <pc:docMk/>
          <pc:sldMk cId="3772639651" sldId="284"/>
        </pc:sldMkLst>
        <pc:spChg chg="mod">
          <ac:chgData name="Tung Kieu" userId="b4b21c43-520c-42f5-a1c6-1446bd617b0e" providerId="ADAL" clId="{D7F782CD-D067-4FF1-81C6-79948DDAD98F}" dt="2023-06-26T18:50:56.529" v="579" actId="20577"/>
          <ac:spMkLst>
            <pc:docMk/>
            <pc:sldMk cId="3772639651" sldId="284"/>
            <ac:spMk id="2" creationId="{CEA75F98-E7D7-4DE1-9022-82DF304811B0}"/>
          </ac:spMkLst>
        </pc:spChg>
        <pc:spChg chg="del">
          <ac:chgData name="Tung Kieu" userId="b4b21c43-520c-42f5-a1c6-1446bd617b0e" providerId="ADAL" clId="{D7F782CD-D067-4FF1-81C6-79948DDAD98F}" dt="2023-06-26T18:51:03.719" v="580"/>
          <ac:spMkLst>
            <pc:docMk/>
            <pc:sldMk cId="3772639651" sldId="284"/>
            <ac:spMk id="3" creationId="{05FA73BB-B6F8-404B-B136-47370432CD86}"/>
          </ac:spMkLst>
        </pc:spChg>
        <pc:picChg chg="add mod">
          <ac:chgData name="Tung Kieu" userId="b4b21c43-520c-42f5-a1c6-1446bd617b0e" providerId="ADAL" clId="{D7F782CD-D067-4FF1-81C6-79948DDAD98F}" dt="2023-06-26T18:51:03.719" v="580"/>
          <ac:picMkLst>
            <pc:docMk/>
            <pc:sldMk cId="3772639651" sldId="284"/>
            <ac:picMk id="4" creationId="{A375C9F3-60E7-41BC-BC8F-8D94E0811BF8}"/>
          </ac:picMkLst>
        </pc:picChg>
      </pc:sldChg>
      <pc:sldChg chg="del">
        <pc:chgData name="Tung Kieu" userId="b4b21c43-520c-42f5-a1c6-1446bd617b0e" providerId="ADAL" clId="{D7F782CD-D067-4FF1-81C6-79948DDAD98F}" dt="2023-06-23T23:41:50.535" v="133" actId="47"/>
        <pc:sldMkLst>
          <pc:docMk/>
          <pc:sldMk cId="941205447" sldId="285"/>
        </pc:sldMkLst>
      </pc:sldChg>
      <pc:sldChg chg="addSp delSp modSp add mod ord">
        <pc:chgData name="Tung Kieu" userId="b4b21c43-520c-42f5-a1c6-1446bd617b0e" providerId="ADAL" clId="{D7F782CD-D067-4FF1-81C6-79948DDAD98F}" dt="2023-06-26T18:52:36.665" v="616" actId="1076"/>
        <pc:sldMkLst>
          <pc:docMk/>
          <pc:sldMk cId="2994984613" sldId="285"/>
        </pc:sldMkLst>
        <pc:spChg chg="mod">
          <ac:chgData name="Tung Kieu" userId="b4b21c43-520c-42f5-a1c6-1446bd617b0e" providerId="ADAL" clId="{D7F782CD-D067-4FF1-81C6-79948DDAD98F}" dt="2023-06-26T18:51:26.475" v="584"/>
          <ac:spMkLst>
            <pc:docMk/>
            <pc:sldMk cId="2994984613" sldId="285"/>
            <ac:spMk id="2" creationId="{AEDAE5C0-FA53-4A11-8829-A461A2084138}"/>
          </ac:spMkLst>
        </pc:spChg>
        <pc:spChg chg="mod">
          <ac:chgData name="Tung Kieu" userId="b4b21c43-520c-42f5-a1c6-1446bd617b0e" providerId="ADAL" clId="{D7F782CD-D067-4FF1-81C6-79948DDAD98F}" dt="2023-06-26T18:52:07.315" v="611" actId="20577"/>
          <ac:spMkLst>
            <pc:docMk/>
            <pc:sldMk cId="2994984613" sldId="285"/>
            <ac:spMk id="3" creationId="{27A896E6-A46C-4F0E-91D3-84D5722185B9}"/>
          </ac:spMkLst>
        </pc:spChg>
        <pc:picChg chg="del">
          <ac:chgData name="Tung Kieu" userId="b4b21c43-520c-42f5-a1c6-1446bd617b0e" providerId="ADAL" clId="{D7F782CD-D067-4FF1-81C6-79948DDAD98F}" dt="2023-06-26T18:52:14.995" v="612" actId="478"/>
          <ac:picMkLst>
            <pc:docMk/>
            <pc:sldMk cId="2994984613" sldId="285"/>
            <ac:picMk id="4" creationId="{198D7099-AB5A-471C-83CC-CEA53CCC832F}"/>
          </ac:picMkLst>
        </pc:picChg>
        <pc:picChg chg="add mod">
          <ac:chgData name="Tung Kieu" userId="b4b21c43-520c-42f5-a1c6-1446bd617b0e" providerId="ADAL" clId="{D7F782CD-D067-4FF1-81C6-79948DDAD98F}" dt="2023-06-26T18:52:36.665" v="616" actId="1076"/>
          <ac:picMkLst>
            <pc:docMk/>
            <pc:sldMk cId="2994984613" sldId="285"/>
            <ac:picMk id="5" creationId="{E2D3106E-4CE3-4AB6-AB5A-ECC3C2282E70}"/>
          </ac:picMkLst>
        </pc:picChg>
        <pc:picChg chg="del">
          <ac:chgData name="Tung Kieu" userId="b4b21c43-520c-42f5-a1c6-1446bd617b0e" providerId="ADAL" clId="{D7F782CD-D067-4FF1-81C6-79948DDAD98F}" dt="2023-06-26T18:52:05.092" v="610" actId="478"/>
          <ac:picMkLst>
            <pc:docMk/>
            <pc:sldMk cId="2994984613" sldId="285"/>
            <ac:picMk id="8" creationId="{42B0A4DE-2DA9-42B9-A00C-1370F224F215}"/>
          </ac:picMkLst>
        </pc:picChg>
      </pc:sldChg>
      <pc:sldChg chg="del">
        <pc:chgData name="Tung Kieu" userId="b4b21c43-520c-42f5-a1c6-1446bd617b0e" providerId="ADAL" clId="{D7F782CD-D067-4FF1-81C6-79948DDAD98F}" dt="2023-06-23T23:41:50.535" v="133" actId="47"/>
        <pc:sldMkLst>
          <pc:docMk/>
          <pc:sldMk cId="807816276" sldId="286"/>
        </pc:sldMkLst>
      </pc:sldChg>
      <pc:sldChg chg="addSp delSp modSp add mod ord">
        <pc:chgData name="Tung Kieu" userId="b4b21c43-520c-42f5-a1c6-1446bd617b0e" providerId="ADAL" clId="{D7F782CD-D067-4FF1-81C6-79948DDAD98F}" dt="2023-06-26T19:06:51.251" v="632"/>
        <pc:sldMkLst>
          <pc:docMk/>
          <pc:sldMk cId="2623812825" sldId="286"/>
        </pc:sldMkLst>
        <pc:spChg chg="mod">
          <ac:chgData name="Tung Kieu" userId="b4b21c43-520c-42f5-a1c6-1446bd617b0e" providerId="ADAL" clId="{D7F782CD-D067-4FF1-81C6-79948DDAD98F}" dt="2023-06-26T19:06:51.251" v="632"/>
          <ac:spMkLst>
            <pc:docMk/>
            <pc:sldMk cId="2623812825" sldId="286"/>
            <ac:spMk id="2" creationId="{AEDAE5C0-FA53-4A11-8829-A461A2084138}"/>
          </ac:spMkLst>
        </pc:spChg>
        <pc:spChg chg="mod">
          <ac:chgData name="Tung Kieu" userId="b4b21c43-520c-42f5-a1c6-1446bd617b0e" providerId="ADAL" clId="{D7F782CD-D067-4FF1-81C6-79948DDAD98F}" dt="2023-06-26T18:54:19.334" v="624" actId="20577"/>
          <ac:spMkLst>
            <pc:docMk/>
            <pc:sldMk cId="2623812825" sldId="286"/>
            <ac:spMk id="3" creationId="{27A896E6-A46C-4F0E-91D3-84D5722185B9}"/>
          </ac:spMkLst>
        </pc:spChg>
        <pc:picChg chg="add del">
          <ac:chgData name="Tung Kieu" userId="b4b21c43-520c-42f5-a1c6-1446bd617b0e" providerId="ADAL" clId="{D7F782CD-D067-4FF1-81C6-79948DDAD98F}" dt="2023-06-26T18:54:34.709" v="627"/>
          <ac:picMkLst>
            <pc:docMk/>
            <pc:sldMk cId="2623812825" sldId="286"/>
            <ac:picMk id="4" creationId="{8D7034C3-EC47-4688-B078-B3DC01E3D041}"/>
          </ac:picMkLst>
        </pc:picChg>
        <pc:picChg chg="del">
          <ac:chgData name="Tung Kieu" userId="b4b21c43-520c-42f5-a1c6-1446bd617b0e" providerId="ADAL" clId="{D7F782CD-D067-4FF1-81C6-79948DDAD98F}" dt="2023-06-26T18:54:33.428" v="625" actId="478"/>
          <ac:picMkLst>
            <pc:docMk/>
            <pc:sldMk cId="2623812825" sldId="286"/>
            <ac:picMk id="5" creationId="{E2D3106E-4CE3-4AB6-AB5A-ECC3C2282E70}"/>
          </ac:picMkLst>
        </pc:picChg>
        <pc:picChg chg="add mod">
          <ac:chgData name="Tung Kieu" userId="b4b21c43-520c-42f5-a1c6-1446bd617b0e" providerId="ADAL" clId="{D7F782CD-D067-4FF1-81C6-79948DDAD98F}" dt="2023-06-26T18:54:47.419" v="631" actId="1076"/>
          <ac:picMkLst>
            <pc:docMk/>
            <pc:sldMk cId="2623812825" sldId="286"/>
            <ac:picMk id="6" creationId="{49DFA2C5-3034-4B47-872E-8A741ED5DDDB}"/>
          </ac:picMkLst>
        </pc:picChg>
      </pc:sldChg>
      <pc:sldChg chg="modSp new mod">
        <pc:chgData name="Tung Kieu" userId="b4b21c43-520c-42f5-a1c6-1446bd617b0e" providerId="ADAL" clId="{D7F782CD-D067-4FF1-81C6-79948DDAD98F}" dt="2023-06-26T19:08:33.384" v="688" actId="123"/>
        <pc:sldMkLst>
          <pc:docMk/>
          <pc:sldMk cId="2407798382" sldId="287"/>
        </pc:sldMkLst>
        <pc:spChg chg="mod">
          <ac:chgData name="Tung Kieu" userId="b4b21c43-520c-42f5-a1c6-1446bd617b0e" providerId="ADAL" clId="{D7F782CD-D067-4FF1-81C6-79948DDAD98F}" dt="2023-06-26T19:07:14.674" v="645" actId="20577"/>
          <ac:spMkLst>
            <pc:docMk/>
            <pc:sldMk cId="2407798382" sldId="287"/>
            <ac:spMk id="2" creationId="{A123DD4C-05C4-47BC-AD9E-C3D92D7C50D4}"/>
          </ac:spMkLst>
        </pc:spChg>
        <pc:spChg chg="mod">
          <ac:chgData name="Tung Kieu" userId="b4b21c43-520c-42f5-a1c6-1446bd617b0e" providerId="ADAL" clId="{D7F782CD-D067-4FF1-81C6-79948DDAD98F}" dt="2023-06-26T19:08:33.384" v="688" actId="123"/>
          <ac:spMkLst>
            <pc:docMk/>
            <pc:sldMk cId="2407798382" sldId="287"/>
            <ac:spMk id="3" creationId="{24BCECC6-B581-45BA-AD5F-549683C3BD95}"/>
          </ac:spMkLst>
        </pc:spChg>
      </pc:sldChg>
      <pc:sldChg chg="del">
        <pc:chgData name="Tung Kieu" userId="b4b21c43-520c-42f5-a1c6-1446bd617b0e" providerId="ADAL" clId="{D7F782CD-D067-4FF1-81C6-79948DDAD98F}" dt="2023-06-23T23:41:50.535" v="133" actId="47"/>
        <pc:sldMkLst>
          <pc:docMk/>
          <pc:sldMk cId="2887396211" sldId="287"/>
        </pc:sldMkLst>
      </pc:sldChg>
      <pc:sldChg chg="del">
        <pc:chgData name="Tung Kieu" userId="b4b21c43-520c-42f5-a1c6-1446bd617b0e" providerId="ADAL" clId="{D7F782CD-D067-4FF1-81C6-79948DDAD98F}" dt="2023-06-23T23:41:50.535" v="133" actId="47"/>
        <pc:sldMkLst>
          <pc:docMk/>
          <pc:sldMk cId="245623351" sldId="288"/>
        </pc:sldMkLst>
      </pc:sldChg>
      <pc:sldChg chg="modSp new mod">
        <pc:chgData name="Tung Kieu" userId="b4b21c43-520c-42f5-a1c6-1446bd617b0e" providerId="ADAL" clId="{D7F782CD-D067-4FF1-81C6-79948DDAD98F}" dt="2023-06-26T19:12:14.116" v="754" actId="15"/>
        <pc:sldMkLst>
          <pc:docMk/>
          <pc:sldMk cId="3726711457" sldId="288"/>
        </pc:sldMkLst>
        <pc:spChg chg="mod">
          <ac:chgData name="Tung Kieu" userId="b4b21c43-520c-42f5-a1c6-1446bd617b0e" providerId="ADAL" clId="{D7F782CD-D067-4FF1-81C6-79948DDAD98F}" dt="2023-06-26T19:11:28.709" v="724"/>
          <ac:spMkLst>
            <pc:docMk/>
            <pc:sldMk cId="3726711457" sldId="288"/>
            <ac:spMk id="2" creationId="{7C44E6E7-C934-477E-9F92-1306C0BBDF86}"/>
          </ac:spMkLst>
        </pc:spChg>
        <pc:spChg chg="mod">
          <ac:chgData name="Tung Kieu" userId="b4b21c43-520c-42f5-a1c6-1446bd617b0e" providerId="ADAL" clId="{D7F782CD-D067-4FF1-81C6-79948DDAD98F}" dt="2023-06-26T19:12:14.116" v="754" actId="15"/>
          <ac:spMkLst>
            <pc:docMk/>
            <pc:sldMk cId="3726711457" sldId="288"/>
            <ac:spMk id="3" creationId="{97949694-9EB0-4876-9548-E9E10505C509}"/>
          </ac:spMkLst>
        </pc:spChg>
      </pc:sldChg>
      <pc:sldChg chg="del">
        <pc:chgData name="Tung Kieu" userId="b4b21c43-520c-42f5-a1c6-1446bd617b0e" providerId="ADAL" clId="{D7F782CD-D067-4FF1-81C6-79948DDAD98F}" dt="2023-06-23T23:41:50.535" v="133" actId="47"/>
        <pc:sldMkLst>
          <pc:docMk/>
          <pc:sldMk cId="3615502277" sldId="289"/>
        </pc:sldMkLst>
      </pc:sldChg>
      <pc:sldChg chg="addSp delSp modSp new mod">
        <pc:chgData name="Tung Kieu" userId="b4b21c43-520c-42f5-a1c6-1446bd617b0e" providerId="ADAL" clId="{D7F782CD-D067-4FF1-81C6-79948DDAD98F}" dt="2023-06-26T19:10:06.004" v="721" actId="15"/>
        <pc:sldMkLst>
          <pc:docMk/>
          <pc:sldMk cId="3974665879" sldId="289"/>
        </pc:sldMkLst>
        <pc:spChg chg="mod">
          <ac:chgData name="Tung Kieu" userId="b4b21c43-520c-42f5-a1c6-1446bd617b0e" providerId="ADAL" clId="{D7F782CD-D067-4FF1-81C6-79948DDAD98F}" dt="2023-06-26T19:09:21.855" v="701" actId="20577"/>
          <ac:spMkLst>
            <pc:docMk/>
            <pc:sldMk cId="3974665879" sldId="289"/>
            <ac:spMk id="2" creationId="{3111E103-A7EB-46BB-9C58-B8BB3F3C4F0F}"/>
          </ac:spMkLst>
        </pc:spChg>
        <pc:spChg chg="mod">
          <ac:chgData name="Tung Kieu" userId="b4b21c43-520c-42f5-a1c6-1446bd617b0e" providerId="ADAL" clId="{D7F782CD-D067-4FF1-81C6-79948DDAD98F}" dt="2023-06-26T19:10:06.004" v="721" actId="15"/>
          <ac:spMkLst>
            <pc:docMk/>
            <pc:sldMk cId="3974665879" sldId="289"/>
            <ac:spMk id="3" creationId="{9E6DD278-7CEE-4DCB-B954-C17ABA1B7DE0}"/>
          </ac:spMkLst>
        </pc:spChg>
        <pc:spChg chg="add del">
          <ac:chgData name="Tung Kieu" userId="b4b21c43-520c-42f5-a1c6-1446bd617b0e" providerId="ADAL" clId="{D7F782CD-D067-4FF1-81C6-79948DDAD98F}" dt="2023-06-26T19:09:51.903" v="712"/>
          <ac:spMkLst>
            <pc:docMk/>
            <pc:sldMk cId="3974665879" sldId="289"/>
            <ac:spMk id="6" creationId="{F7FCC949-4E4D-457A-B45C-C323A0DBAEEE}"/>
          </ac:spMkLst>
        </pc:spChg>
        <pc:picChg chg="add mod">
          <ac:chgData name="Tung Kieu" userId="b4b21c43-520c-42f5-a1c6-1446bd617b0e" providerId="ADAL" clId="{D7F782CD-D067-4FF1-81C6-79948DDAD98F}" dt="2023-06-26T19:09:45.696" v="708" actId="1076"/>
          <ac:picMkLst>
            <pc:docMk/>
            <pc:sldMk cId="3974665879" sldId="289"/>
            <ac:picMk id="4" creationId="{A59A21DF-B5E9-43A1-AB1F-3CFE2A8957BC}"/>
          </ac:picMkLst>
        </pc:picChg>
      </pc:sldChg>
      <pc:sldChg chg="del">
        <pc:chgData name="Tung Kieu" userId="b4b21c43-520c-42f5-a1c6-1446bd617b0e" providerId="ADAL" clId="{D7F782CD-D067-4FF1-81C6-79948DDAD98F}" dt="2023-06-23T23:41:50.535" v="133" actId="47"/>
        <pc:sldMkLst>
          <pc:docMk/>
          <pc:sldMk cId="2405558809" sldId="290"/>
        </pc:sldMkLst>
      </pc:sldChg>
      <pc:sldChg chg="addSp delSp modSp new mod">
        <pc:chgData name="Tung Kieu" userId="b4b21c43-520c-42f5-a1c6-1446bd617b0e" providerId="ADAL" clId="{D7F782CD-D067-4FF1-81C6-79948DDAD98F}" dt="2023-06-26T19:13:50.327" v="771"/>
        <pc:sldMkLst>
          <pc:docMk/>
          <pc:sldMk cId="3397236192" sldId="290"/>
        </pc:sldMkLst>
        <pc:spChg chg="mod">
          <ac:chgData name="Tung Kieu" userId="b4b21c43-520c-42f5-a1c6-1446bd617b0e" providerId="ADAL" clId="{D7F782CD-D067-4FF1-81C6-79948DDAD98F}" dt="2023-06-26T19:13:17.246" v="760"/>
          <ac:spMkLst>
            <pc:docMk/>
            <pc:sldMk cId="3397236192" sldId="290"/>
            <ac:spMk id="2" creationId="{C0232C47-5E93-4B1D-9B26-850F6B495E47}"/>
          </ac:spMkLst>
        </pc:spChg>
        <pc:spChg chg="del">
          <ac:chgData name="Tung Kieu" userId="b4b21c43-520c-42f5-a1c6-1446bd617b0e" providerId="ADAL" clId="{D7F782CD-D067-4FF1-81C6-79948DDAD98F}" dt="2023-06-26T19:13:25.919" v="761"/>
          <ac:spMkLst>
            <pc:docMk/>
            <pc:sldMk cId="3397236192" sldId="290"/>
            <ac:spMk id="3" creationId="{5A7019ED-1357-430C-A7E2-9971FCE8C45C}"/>
          </ac:spMkLst>
        </pc:spChg>
        <pc:spChg chg="add del mod">
          <ac:chgData name="Tung Kieu" userId="b4b21c43-520c-42f5-a1c6-1446bd617b0e" providerId="ADAL" clId="{D7F782CD-D067-4FF1-81C6-79948DDAD98F}" dt="2023-06-26T19:13:50.327" v="771"/>
          <ac:spMkLst>
            <pc:docMk/>
            <pc:sldMk cId="3397236192" sldId="290"/>
            <ac:spMk id="6" creationId="{8AAAF167-10C6-45A3-BD2E-84CF00219F30}"/>
          </ac:spMkLst>
        </pc:spChg>
        <pc:spChg chg="add del">
          <ac:chgData name="Tung Kieu" userId="b4b21c43-520c-42f5-a1c6-1446bd617b0e" providerId="ADAL" clId="{D7F782CD-D067-4FF1-81C6-79948DDAD98F}" dt="2023-06-26T19:13:38.913" v="766"/>
          <ac:spMkLst>
            <pc:docMk/>
            <pc:sldMk cId="3397236192" sldId="290"/>
            <ac:spMk id="8" creationId="{4A004A6F-50E5-408F-ACAD-3C2BF21FC861}"/>
          </ac:spMkLst>
        </pc:spChg>
        <pc:picChg chg="add del mod">
          <ac:chgData name="Tung Kieu" userId="b4b21c43-520c-42f5-a1c6-1446bd617b0e" providerId="ADAL" clId="{D7F782CD-D067-4FF1-81C6-79948DDAD98F}" dt="2023-06-26T19:13:36.576" v="762" actId="478"/>
          <ac:picMkLst>
            <pc:docMk/>
            <pc:sldMk cId="3397236192" sldId="290"/>
            <ac:picMk id="4" creationId="{4FA39818-288E-4457-A25A-32299D47B268}"/>
          </ac:picMkLst>
        </pc:picChg>
        <pc:picChg chg="add mod">
          <ac:chgData name="Tung Kieu" userId="b4b21c43-520c-42f5-a1c6-1446bd617b0e" providerId="ADAL" clId="{D7F782CD-D067-4FF1-81C6-79948DDAD98F}" dt="2023-06-26T19:13:50.327" v="771"/>
          <ac:picMkLst>
            <pc:docMk/>
            <pc:sldMk cId="3397236192" sldId="290"/>
            <ac:picMk id="9" creationId="{F783605F-DB75-49A3-B408-2B1FF143E4B6}"/>
          </ac:picMkLst>
        </pc:picChg>
      </pc:sldChg>
      <pc:sldChg chg="del">
        <pc:chgData name="Tung Kieu" userId="b4b21c43-520c-42f5-a1c6-1446bd617b0e" providerId="ADAL" clId="{D7F782CD-D067-4FF1-81C6-79948DDAD98F}" dt="2023-06-23T23:41:50.535" v="133" actId="47"/>
        <pc:sldMkLst>
          <pc:docMk/>
          <pc:sldMk cId="635072932" sldId="291"/>
        </pc:sldMkLst>
      </pc:sldChg>
      <pc:sldChg chg="addSp delSp modSp new mod">
        <pc:chgData name="Tung Kieu" userId="b4b21c43-520c-42f5-a1c6-1446bd617b0e" providerId="ADAL" clId="{D7F782CD-D067-4FF1-81C6-79948DDAD98F}" dt="2023-06-26T19:14:12.434" v="774"/>
        <pc:sldMkLst>
          <pc:docMk/>
          <pc:sldMk cId="4223483327" sldId="291"/>
        </pc:sldMkLst>
        <pc:spChg chg="mod">
          <ac:chgData name="Tung Kieu" userId="b4b21c43-520c-42f5-a1c6-1446bd617b0e" providerId="ADAL" clId="{D7F782CD-D067-4FF1-81C6-79948DDAD98F}" dt="2023-06-26T19:14:06.799" v="773"/>
          <ac:spMkLst>
            <pc:docMk/>
            <pc:sldMk cId="4223483327" sldId="291"/>
            <ac:spMk id="2" creationId="{4CBA17D9-808B-47D6-9657-D3E1062DAE0B}"/>
          </ac:spMkLst>
        </pc:spChg>
        <pc:spChg chg="del">
          <ac:chgData name="Tung Kieu" userId="b4b21c43-520c-42f5-a1c6-1446bd617b0e" providerId="ADAL" clId="{D7F782CD-D067-4FF1-81C6-79948DDAD98F}" dt="2023-06-26T19:14:12.434" v="774"/>
          <ac:spMkLst>
            <pc:docMk/>
            <pc:sldMk cId="4223483327" sldId="291"/>
            <ac:spMk id="3" creationId="{D50C015D-7612-43B2-BE60-3667544949EF}"/>
          </ac:spMkLst>
        </pc:spChg>
        <pc:picChg chg="add mod">
          <ac:chgData name="Tung Kieu" userId="b4b21c43-520c-42f5-a1c6-1446bd617b0e" providerId="ADAL" clId="{D7F782CD-D067-4FF1-81C6-79948DDAD98F}" dt="2023-06-26T19:14:12.434" v="774"/>
          <ac:picMkLst>
            <pc:docMk/>
            <pc:sldMk cId="4223483327" sldId="291"/>
            <ac:picMk id="4" creationId="{09055DCA-05AE-480B-A3D9-22A1EA969E18}"/>
          </ac:picMkLst>
        </pc:picChg>
      </pc:sldChg>
      <pc:sldChg chg="modSp new mod">
        <pc:chgData name="Tung Kieu" userId="b4b21c43-520c-42f5-a1c6-1446bd617b0e" providerId="ADAL" clId="{D7F782CD-D067-4FF1-81C6-79948DDAD98F}" dt="2023-06-26T19:15:18.738" v="794" actId="27636"/>
        <pc:sldMkLst>
          <pc:docMk/>
          <pc:sldMk cId="2181871150" sldId="292"/>
        </pc:sldMkLst>
        <pc:spChg chg="mod">
          <ac:chgData name="Tung Kieu" userId="b4b21c43-520c-42f5-a1c6-1446bd617b0e" providerId="ADAL" clId="{D7F782CD-D067-4FF1-81C6-79948DDAD98F}" dt="2023-06-26T19:14:53.007" v="776"/>
          <ac:spMkLst>
            <pc:docMk/>
            <pc:sldMk cId="2181871150" sldId="292"/>
            <ac:spMk id="2" creationId="{EE2E1CA9-6E93-43C4-BA06-B9338BEF208C}"/>
          </ac:spMkLst>
        </pc:spChg>
        <pc:spChg chg="mod">
          <ac:chgData name="Tung Kieu" userId="b4b21c43-520c-42f5-a1c6-1446bd617b0e" providerId="ADAL" clId="{D7F782CD-D067-4FF1-81C6-79948DDAD98F}" dt="2023-06-26T19:15:18.738" v="794" actId="27636"/>
          <ac:spMkLst>
            <pc:docMk/>
            <pc:sldMk cId="2181871150" sldId="292"/>
            <ac:spMk id="3" creationId="{643752D6-BC1A-4001-8BFE-DD93196C94B2}"/>
          </ac:spMkLst>
        </pc:spChg>
      </pc:sldChg>
      <pc:sldChg chg="del">
        <pc:chgData name="Tung Kieu" userId="b4b21c43-520c-42f5-a1c6-1446bd617b0e" providerId="ADAL" clId="{D7F782CD-D067-4FF1-81C6-79948DDAD98F}" dt="2023-06-23T23:41:50.535" v="133" actId="47"/>
        <pc:sldMkLst>
          <pc:docMk/>
          <pc:sldMk cId="3714943816" sldId="292"/>
        </pc:sldMkLst>
      </pc:sldChg>
      <pc:sldChg chg="modSp new mod">
        <pc:chgData name="Tung Kieu" userId="b4b21c43-520c-42f5-a1c6-1446bd617b0e" providerId="ADAL" clId="{D7F782CD-D067-4FF1-81C6-79948DDAD98F}" dt="2023-06-26T19:17:09.034" v="834" actId="20577"/>
        <pc:sldMkLst>
          <pc:docMk/>
          <pc:sldMk cId="2830163497" sldId="293"/>
        </pc:sldMkLst>
        <pc:spChg chg="mod">
          <ac:chgData name="Tung Kieu" userId="b4b21c43-520c-42f5-a1c6-1446bd617b0e" providerId="ADAL" clId="{D7F782CD-D067-4FF1-81C6-79948DDAD98F}" dt="2023-06-26T19:16:12.186" v="796"/>
          <ac:spMkLst>
            <pc:docMk/>
            <pc:sldMk cId="2830163497" sldId="293"/>
            <ac:spMk id="2" creationId="{F50B6BAC-F9EC-4436-9DFB-0FD2CEC37B31}"/>
          </ac:spMkLst>
        </pc:spChg>
        <pc:spChg chg="mod">
          <ac:chgData name="Tung Kieu" userId="b4b21c43-520c-42f5-a1c6-1446bd617b0e" providerId="ADAL" clId="{D7F782CD-D067-4FF1-81C6-79948DDAD98F}" dt="2023-06-26T19:17:09.034" v="834" actId="20577"/>
          <ac:spMkLst>
            <pc:docMk/>
            <pc:sldMk cId="2830163497" sldId="293"/>
            <ac:spMk id="3" creationId="{CA8A6537-4575-45FE-B743-2B90517BEC8B}"/>
          </ac:spMkLst>
        </pc:spChg>
      </pc:sldChg>
      <pc:sldChg chg="del">
        <pc:chgData name="Tung Kieu" userId="b4b21c43-520c-42f5-a1c6-1446bd617b0e" providerId="ADAL" clId="{D7F782CD-D067-4FF1-81C6-79948DDAD98F}" dt="2023-06-23T23:41:50.535" v="133" actId="47"/>
        <pc:sldMkLst>
          <pc:docMk/>
          <pc:sldMk cId="4042510395" sldId="293"/>
        </pc:sldMkLst>
      </pc:sldChg>
      <pc:sldChg chg="del">
        <pc:chgData name="Tung Kieu" userId="b4b21c43-520c-42f5-a1c6-1446bd617b0e" providerId="ADAL" clId="{D7F782CD-D067-4FF1-81C6-79948DDAD98F}" dt="2023-06-23T23:41:50.535" v="133" actId="47"/>
        <pc:sldMkLst>
          <pc:docMk/>
          <pc:sldMk cId="2499035460" sldId="294"/>
        </pc:sldMkLst>
      </pc:sldChg>
      <pc:sldChg chg="modSp new mod">
        <pc:chgData name="Tung Kieu" userId="b4b21c43-520c-42f5-a1c6-1446bd617b0e" providerId="ADAL" clId="{D7F782CD-D067-4FF1-81C6-79948DDAD98F}" dt="2023-06-26T19:17:58.336" v="849" actId="20577"/>
        <pc:sldMkLst>
          <pc:docMk/>
          <pc:sldMk cId="4098702583" sldId="294"/>
        </pc:sldMkLst>
        <pc:spChg chg="mod">
          <ac:chgData name="Tung Kieu" userId="b4b21c43-520c-42f5-a1c6-1446bd617b0e" providerId="ADAL" clId="{D7F782CD-D067-4FF1-81C6-79948DDAD98F}" dt="2023-06-26T19:17:26.846" v="836"/>
          <ac:spMkLst>
            <pc:docMk/>
            <pc:sldMk cId="4098702583" sldId="294"/>
            <ac:spMk id="2" creationId="{D03A6C6F-7F03-4EA9-ADA3-FABA99A352A8}"/>
          </ac:spMkLst>
        </pc:spChg>
        <pc:spChg chg="mod">
          <ac:chgData name="Tung Kieu" userId="b4b21c43-520c-42f5-a1c6-1446bd617b0e" providerId="ADAL" clId="{D7F782CD-D067-4FF1-81C6-79948DDAD98F}" dt="2023-06-26T19:17:58.336" v="849" actId="20577"/>
          <ac:spMkLst>
            <pc:docMk/>
            <pc:sldMk cId="4098702583" sldId="294"/>
            <ac:spMk id="3" creationId="{F8F32B7E-8623-427D-8E3D-26AAC6C37885}"/>
          </ac:spMkLst>
        </pc:spChg>
      </pc:sldChg>
      <pc:sldChg chg="modSp new mod">
        <pc:chgData name="Tung Kieu" userId="b4b21c43-520c-42f5-a1c6-1446bd617b0e" providerId="ADAL" clId="{D7F782CD-D067-4FF1-81C6-79948DDAD98F}" dt="2023-06-26T19:20:42.740" v="874" actId="15"/>
        <pc:sldMkLst>
          <pc:docMk/>
          <pc:sldMk cId="1446355125" sldId="295"/>
        </pc:sldMkLst>
        <pc:spChg chg="mod">
          <ac:chgData name="Tung Kieu" userId="b4b21c43-520c-42f5-a1c6-1446bd617b0e" providerId="ADAL" clId="{D7F782CD-D067-4FF1-81C6-79948DDAD98F}" dt="2023-06-26T19:20:28.717" v="861"/>
          <ac:spMkLst>
            <pc:docMk/>
            <pc:sldMk cId="1446355125" sldId="295"/>
            <ac:spMk id="2" creationId="{67C4322F-491D-403C-8F37-7E4485BCDB35}"/>
          </ac:spMkLst>
        </pc:spChg>
        <pc:spChg chg="mod">
          <ac:chgData name="Tung Kieu" userId="b4b21c43-520c-42f5-a1c6-1446bd617b0e" providerId="ADAL" clId="{D7F782CD-D067-4FF1-81C6-79948DDAD98F}" dt="2023-06-26T19:20:42.740" v="874" actId="15"/>
          <ac:spMkLst>
            <pc:docMk/>
            <pc:sldMk cId="1446355125" sldId="295"/>
            <ac:spMk id="3" creationId="{BEAA1D4E-AAC7-422F-8709-BD74ED0F741C}"/>
          </ac:spMkLst>
        </pc:spChg>
      </pc:sldChg>
      <pc:sldChg chg="del">
        <pc:chgData name="Tung Kieu" userId="b4b21c43-520c-42f5-a1c6-1446bd617b0e" providerId="ADAL" clId="{D7F782CD-D067-4FF1-81C6-79948DDAD98F}" dt="2023-06-23T23:41:50.535" v="133" actId="47"/>
        <pc:sldMkLst>
          <pc:docMk/>
          <pc:sldMk cId="2339235107" sldId="295"/>
        </pc:sldMkLst>
      </pc:sldChg>
      <pc:sldChg chg="addSp delSp modSp new del mod">
        <pc:chgData name="Tung Kieu" userId="b4b21c43-520c-42f5-a1c6-1446bd617b0e" providerId="ADAL" clId="{D7F782CD-D067-4FF1-81C6-79948DDAD98F}" dt="2023-06-26T19:20:20.757" v="855" actId="2696"/>
        <pc:sldMkLst>
          <pc:docMk/>
          <pc:sldMk cId="3527538337" sldId="295"/>
        </pc:sldMkLst>
        <pc:spChg chg="mod">
          <ac:chgData name="Tung Kieu" userId="b4b21c43-520c-42f5-a1c6-1446bd617b0e" providerId="ADAL" clId="{D7F782CD-D067-4FF1-81C6-79948DDAD98F}" dt="2023-06-26T19:19:30.901" v="854"/>
          <ac:spMkLst>
            <pc:docMk/>
            <pc:sldMk cId="3527538337" sldId="295"/>
            <ac:spMk id="2" creationId="{507A387B-85DA-428A-824A-6FE4018BB4D1}"/>
          </ac:spMkLst>
        </pc:spChg>
        <pc:spChg chg="del">
          <ac:chgData name="Tung Kieu" userId="b4b21c43-520c-42f5-a1c6-1446bd617b0e" providerId="ADAL" clId="{D7F782CD-D067-4FF1-81C6-79948DDAD98F}" dt="2023-06-26T19:19:18.961" v="851" actId="22"/>
          <ac:spMkLst>
            <pc:docMk/>
            <pc:sldMk cId="3527538337" sldId="295"/>
            <ac:spMk id="3" creationId="{894A8AD9-B2AA-40F3-BA83-B107773220E5}"/>
          </ac:spMkLst>
        </pc:spChg>
        <pc:picChg chg="add mod ord">
          <ac:chgData name="Tung Kieu" userId="b4b21c43-520c-42f5-a1c6-1446bd617b0e" providerId="ADAL" clId="{D7F782CD-D067-4FF1-81C6-79948DDAD98F}" dt="2023-06-26T19:19:25.836" v="853" actId="1076"/>
          <ac:picMkLst>
            <pc:docMk/>
            <pc:sldMk cId="3527538337" sldId="295"/>
            <ac:picMk id="5" creationId="{4074DFF2-06E2-4C3F-83B3-34AD6E8AD62C}"/>
          </ac:picMkLst>
        </pc:picChg>
      </pc:sldChg>
      <pc:sldChg chg="del">
        <pc:chgData name="Tung Kieu" userId="b4b21c43-520c-42f5-a1c6-1446bd617b0e" providerId="ADAL" clId="{D7F782CD-D067-4FF1-81C6-79948DDAD98F}" dt="2023-06-23T23:41:50.535" v="133" actId="47"/>
        <pc:sldMkLst>
          <pc:docMk/>
          <pc:sldMk cId="2415298079" sldId="296"/>
        </pc:sldMkLst>
      </pc:sldChg>
      <pc:sldChg chg="modSp new mod">
        <pc:chgData name="Tung Kieu" userId="b4b21c43-520c-42f5-a1c6-1446bd617b0e" providerId="ADAL" clId="{D7F782CD-D067-4FF1-81C6-79948DDAD98F}" dt="2023-06-26T19:21:17.002" v="906" actId="27636"/>
        <pc:sldMkLst>
          <pc:docMk/>
          <pc:sldMk cId="2636226095" sldId="296"/>
        </pc:sldMkLst>
        <pc:spChg chg="mod">
          <ac:chgData name="Tung Kieu" userId="b4b21c43-520c-42f5-a1c6-1446bd617b0e" providerId="ADAL" clId="{D7F782CD-D067-4FF1-81C6-79948DDAD98F}" dt="2023-06-26T19:20:54.070" v="880"/>
          <ac:spMkLst>
            <pc:docMk/>
            <pc:sldMk cId="2636226095" sldId="296"/>
            <ac:spMk id="2" creationId="{D62961DC-FC1E-4F4F-92BE-4E53E7A6FC6D}"/>
          </ac:spMkLst>
        </pc:spChg>
        <pc:spChg chg="mod">
          <ac:chgData name="Tung Kieu" userId="b4b21c43-520c-42f5-a1c6-1446bd617b0e" providerId="ADAL" clId="{D7F782CD-D067-4FF1-81C6-79948DDAD98F}" dt="2023-06-26T19:21:17.002" v="906" actId="27636"/>
          <ac:spMkLst>
            <pc:docMk/>
            <pc:sldMk cId="2636226095" sldId="296"/>
            <ac:spMk id="3" creationId="{BA97DB6C-99CF-416E-AB62-D00556337B3E}"/>
          </ac:spMkLst>
        </pc:spChg>
      </pc:sldChg>
      <pc:sldChg chg="del">
        <pc:chgData name="Tung Kieu" userId="b4b21c43-520c-42f5-a1c6-1446bd617b0e" providerId="ADAL" clId="{D7F782CD-D067-4FF1-81C6-79948DDAD98F}" dt="2023-06-23T23:41:50.535" v="133" actId="47"/>
        <pc:sldMkLst>
          <pc:docMk/>
          <pc:sldMk cId="2413128982" sldId="297"/>
        </pc:sldMkLst>
      </pc:sldChg>
      <pc:sldChg chg="modSp new mod">
        <pc:chgData name="Tung Kieu" userId="b4b21c43-520c-42f5-a1c6-1446bd617b0e" providerId="ADAL" clId="{D7F782CD-D067-4FF1-81C6-79948DDAD98F}" dt="2023-06-26T19:22:17.836" v="939" actId="27636"/>
        <pc:sldMkLst>
          <pc:docMk/>
          <pc:sldMk cId="3301283853" sldId="297"/>
        </pc:sldMkLst>
        <pc:spChg chg="mod">
          <ac:chgData name="Tung Kieu" userId="b4b21c43-520c-42f5-a1c6-1446bd617b0e" providerId="ADAL" clId="{D7F782CD-D067-4FF1-81C6-79948DDAD98F}" dt="2023-06-26T19:21:52.421" v="912"/>
          <ac:spMkLst>
            <pc:docMk/>
            <pc:sldMk cId="3301283853" sldId="297"/>
            <ac:spMk id="2" creationId="{9D95B340-55CB-4085-88E7-E3B55B849B6B}"/>
          </ac:spMkLst>
        </pc:spChg>
        <pc:spChg chg="mod">
          <ac:chgData name="Tung Kieu" userId="b4b21c43-520c-42f5-a1c6-1446bd617b0e" providerId="ADAL" clId="{D7F782CD-D067-4FF1-81C6-79948DDAD98F}" dt="2023-06-26T19:22:17.836" v="939" actId="27636"/>
          <ac:spMkLst>
            <pc:docMk/>
            <pc:sldMk cId="3301283853" sldId="297"/>
            <ac:spMk id="3" creationId="{2F7BBF40-7FC8-4DF0-9E78-4BD50F3FD00B}"/>
          </ac:spMkLst>
        </pc:spChg>
      </pc:sldChg>
      <pc:sldChg chg="addSp modSp new mod">
        <pc:chgData name="Tung Kieu" userId="b4b21c43-520c-42f5-a1c6-1446bd617b0e" providerId="ADAL" clId="{D7F782CD-D067-4FF1-81C6-79948DDAD98F}" dt="2023-06-26T19:24:27.243" v="1001" actId="1036"/>
        <pc:sldMkLst>
          <pc:docMk/>
          <pc:sldMk cId="1121513977" sldId="298"/>
        </pc:sldMkLst>
        <pc:spChg chg="mod">
          <ac:chgData name="Tung Kieu" userId="b4b21c43-520c-42f5-a1c6-1446bd617b0e" providerId="ADAL" clId="{D7F782CD-D067-4FF1-81C6-79948DDAD98F}" dt="2023-06-26T19:23:09.298" v="958" actId="20577"/>
          <ac:spMkLst>
            <pc:docMk/>
            <pc:sldMk cId="1121513977" sldId="298"/>
            <ac:spMk id="2" creationId="{1C3AAB3D-2952-418D-ACF7-196997E88280}"/>
          </ac:spMkLst>
        </pc:spChg>
        <pc:spChg chg="mod">
          <ac:chgData name="Tung Kieu" userId="b4b21c43-520c-42f5-a1c6-1446bd617b0e" providerId="ADAL" clId="{D7F782CD-D067-4FF1-81C6-79948DDAD98F}" dt="2023-06-26T19:24:22.415" v="993" actId="20577"/>
          <ac:spMkLst>
            <pc:docMk/>
            <pc:sldMk cId="1121513977" sldId="298"/>
            <ac:spMk id="3" creationId="{2DF26BA6-4FCA-4BE7-8187-BAB813E2456E}"/>
          </ac:spMkLst>
        </pc:spChg>
        <pc:picChg chg="add mod">
          <ac:chgData name="Tung Kieu" userId="b4b21c43-520c-42f5-a1c6-1446bd617b0e" providerId="ADAL" clId="{D7F782CD-D067-4FF1-81C6-79948DDAD98F}" dt="2023-06-26T19:24:27.243" v="1001" actId="1036"/>
          <ac:picMkLst>
            <pc:docMk/>
            <pc:sldMk cId="1121513977" sldId="298"/>
            <ac:picMk id="4" creationId="{8DEE42F2-F60F-43D1-9F08-842426AED406}"/>
          </ac:picMkLst>
        </pc:picChg>
      </pc:sldChg>
      <pc:sldChg chg="del">
        <pc:chgData name="Tung Kieu" userId="b4b21c43-520c-42f5-a1c6-1446bd617b0e" providerId="ADAL" clId="{D7F782CD-D067-4FF1-81C6-79948DDAD98F}" dt="2023-06-23T23:41:50.535" v="133" actId="47"/>
        <pc:sldMkLst>
          <pc:docMk/>
          <pc:sldMk cId="1553877733" sldId="298"/>
        </pc:sldMkLst>
      </pc:sldChg>
      <pc:sldChg chg="del">
        <pc:chgData name="Tung Kieu" userId="b4b21c43-520c-42f5-a1c6-1446bd617b0e" providerId="ADAL" clId="{D7F782CD-D067-4FF1-81C6-79948DDAD98F}" dt="2023-06-23T23:41:50.535" v="133" actId="47"/>
        <pc:sldMkLst>
          <pc:docMk/>
          <pc:sldMk cId="747821867" sldId="299"/>
        </pc:sldMkLst>
      </pc:sldChg>
      <pc:sldChg chg="modSp new mod">
        <pc:chgData name="Tung Kieu" userId="b4b21c43-520c-42f5-a1c6-1446bd617b0e" providerId="ADAL" clId="{D7F782CD-D067-4FF1-81C6-79948DDAD98F}" dt="2023-06-26T19:25:35.019" v="1042" actId="27636"/>
        <pc:sldMkLst>
          <pc:docMk/>
          <pc:sldMk cId="3910608268" sldId="299"/>
        </pc:sldMkLst>
        <pc:spChg chg="mod">
          <ac:chgData name="Tung Kieu" userId="b4b21c43-520c-42f5-a1c6-1446bd617b0e" providerId="ADAL" clId="{D7F782CD-D067-4FF1-81C6-79948DDAD98F}" dt="2023-06-26T19:24:44.076" v="1007"/>
          <ac:spMkLst>
            <pc:docMk/>
            <pc:sldMk cId="3910608268" sldId="299"/>
            <ac:spMk id="2" creationId="{0218C1EA-24BB-4970-BDC5-0D186CD97129}"/>
          </ac:spMkLst>
        </pc:spChg>
        <pc:spChg chg="mod">
          <ac:chgData name="Tung Kieu" userId="b4b21c43-520c-42f5-a1c6-1446bd617b0e" providerId="ADAL" clId="{D7F782CD-D067-4FF1-81C6-79948DDAD98F}" dt="2023-06-26T19:25:35.019" v="1042" actId="27636"/>
          <ac:spMkLst>
            <pc:docMk/>
            <pc:sldMk cId="3910608268" sldId="299"/>
            <ac:spMk id="3" creationId="{C67E5967-73F7-4EA7-8BB4-B860D7412369}"/>
          </ac:spMkLst>
        </pc:spChg>
      </pc:sldChg>
      <pc:sldChg chg="addSp modSp new mod">
        <pc:chgData name="Tung Kieu" userId="b4b21c43-520c-42f5-a1c6-1446bd617b0e" providerId="ADAL" clId="{D7F782CD-D067-4FF1-81C6-79948DDAD98F}" dt="2023-06-26T19:59:41.530" v="1075" actId="1076"/>
        <pc:sldMkLst>
          <pc:docMk/>
          <pc:sldMk cId="2251539560" sldId="300"/>
        </pc:sldMkLst>
        <pc:spChg chg="mod">
          <ac:chgData name="Tung Kieu" userId="b4b21c43-520c-42f5-a1c6-1446bd617b0e" providerId="ADAL" clId="{D7F782CD-D067-4FF1-81C6-79948DDAD98F}" dt="2023-06-26T19:57:52.634" v="1049"/>
          <ac:spMkLst>
            <pc:docMk/>
            <pc:sldMk cId="2251539560" sldId="300"/>
            <ac:spMk id="2" creationId="{8B5673B7-CCAF-4618-A263-0EFED7D1D2AB}"/>
          </ac:spMkLst>
        </pc:spChg>
        <pc:spChg chg="mod">
          <ac:chgData name="Tung Kieu" userId="b4b21c43-520c-42f5-a1c6-1446bd617b0e" providerId="ADAL" clId="{D7F782CD-D067-4FF1-81C6-79948DDAD98F}" dt="2023-06-26T19:59:26.986" v="1072" actId="15"/>
          <ac:spMkLst>
            <pc:docMk/>
            <pc:sldMk cId="2251539560" sldId="300"/>
            <ac:spMk id="3" creationId="{E1635663-AB64-4A74-A4C8-C5010DA14245}"/>
          </ac:spMkLst>
        </pc:spChg>
        <pc:picChg chg="add mod">
          <ac:chgData name="Tung Kieu" userId="b4b21c43-520c-42f5-a1c6-1446bd617b0e" providerId="ADAL" clId="{D7F782CD-D067-4FF1-81C6-79948DDAD98F}" dt="2023-06-26T19:59:41.530" v="1075" actId="1076"/>
          <ac:picMkLst>
            <pc:docMk/>
            <pc:sldMk cId="2251539560" sldId="300"/>
            <ac:picMk id="4" creationId="{6F313F97-A72E-4A34-B925-43BE5EC3B5B6}"/>
          </ac:picMkLst>
        </pc:picChg>
      </pc:sldChg>
      <pc:sldChg chg="del">
        <pc:chgData name="Tung Kieu" userId="b4b21c43-520c-42f5-a1c6-1446bd617b0e" providerId="ADAL" clId="{D7F782CD-D067-4FF1-81C6-79948DDAD98F}" dt="2023-06-23T23:41:50.535" v="133" actId="47"/>
        <pc:sldMkLst>
          <pc:docMk/>
          <pc:sldMk cId="3819114273" sldId="300"/>
        </pc:sldMkLst>
      </pc:sldChg>
      <pc:sldChg chg="del">
        <pc:chgData name="Tung Kieu" userId="b4b21c43-520c-42f5-a1c6-1446bd617b0e" providerId="ADAL" clId="{D7F782CD-D067-4FF1-81C6-79948DDAD98F}" dt="2023-06-23T23:41:50.535" v="133" actId="47"/>
        <pc:sldMkLst>
          <pc:docMk/>
          <pc:sldMk cId="233825120" sldId="301"/>
        </pc:sldMkLst>
      </pc:sldChg>
      <pc:sldChg chg="modSp new mod">
        <pc:chgData name="Tung Kieu" userId="b4b21c43-520c-42f5-a1c6-1446bd617b0e" providerId="ADAL" clId="{D7F782CD-D067-4FF1-81C6-79948DDAD98F}" dt="2023-06-26T20:01:04.891" v="1102" actId="20577"/>
        <pc:sldMkLst>
          <pc:docMk/>
          <pc:sldMk cId="1838648716" sldId="301"/>
        </pc:sldMkLst>
        <pc:spChg chg="mod">
          <ac:chgData name="Tung Kieu" userId="b4b21c43-520c-42f5-a1c6-1446bd617b0e" providerId="ADAL" clId="{D7F782CD-D067-4FF1-81C6-79948DDAD98F}" dt="2023-06-26T20:00:13.147" v="1077"/>
          <ac:spMkLst>
            <pc:docMk/>
            <pc:sldMk cId="1838648716" sldId="301"/>
            <ac:spMk id="2" creationId="{C62E6955-3EA1-4E46-893B-9D094182083D}"/>
          </ac:spMkLst>
        </pc:spChg>
        <pc:spChg chg="mod">
          <ac:chgData name="Tung Kieu" userId="b4b21c43-520c-42f5-a1c6-1446bd617b0e" providerId="ADAL" clId="{D7F782CD-D067-4FF1-81C6-79948DDAD98F}" dt="2023-06-26T20:01:04.891" v="1102" actId="20577"/>
          <ac:spMkLst>
            <pc:docMk/>
            <pc:sldMk cId="1838648716" sldId="301"/>
            <ac:spMk id="3" creationId="{D46F11E1-C421-49B5-BA8F-812EA617AF68}"/>
          </ac:spMkLst>
        </pc:spChg>
      </pc:sldChg>
      <pc:sldChg chg="modSp new mod">
        <pc:chgData name="Tung Kieu" userId="b4b21c43-520c-42f5-a1c6-1446bd617b0e" providerId="ADAL" clId="{D7F782CD-D067-4FF1-81C6-79948DDAD98F}" dt="2023-06-26T20:02:31.408" v="1130"/>
        <pc:sldMkLst>
          <pc:docMk/>
          <pc:sldMk cId="1554184221" sldId="302"/>
        </pc:sldMkLst>
        <pc:spChg chg="mod">
          <ac:chgData name="Tung Kieu" userId="b4b21c43-520c-42f5-a1c6-1446bd617b0e" providerId="ADAL" clId="{D7F782CD-D067-4FF1-81C6-79948DDAD98F}" dt="2023-06-26T20:02:31.408" v="1130"/>
          <ac:spMkLst>
            <pc:docMk/>
            <pc:sldMk cId="1554184221" sldId="302"/>
            <ac:spMk id="2" creationId="{26D9F43A-FD04-40C2-AA15-12800A3C0355}"/>
          </ac:spMkLst>
        </pc:spChg>
        <pc:spChg chg="mod">
          <ac:chgData name="Tung Kieu" userId="b4b21c43-520c-42f5-a1c6-1446bd617b0e" providerId="ADAL" clId="{D7F782CD-D067-4FF1-81C6-79948DDAD98F}" dt="2023-06-26T20:02:25.483" v="1129" actId="15"/>
          <ac:spMkLst>
            <pc:docMk/>
            <pc:sldMk cId="1554184221" sldId="302"/>
            <ac:spMk id="3" creationId="{BCD85D08-47D3-4BF2-AA66-E802855EB19E}"/>
          </ac:spMkLst>
        </pc:spChg>
      </pc:sldChg>
      <pc:sldChg chg="del">
        <pc:chgData name="Tung Kieu" userId="b4b21c43-520c-42f5-a1c6-1446bd617b0e" providerId="ADAL" clId="{D7F782CD-D067-4FF1-81C6-79948DDAD98F}" dt="2023-06-23T23:41:50.535" v="133" actId="47"/>
        <pc:sldMkLst>
          <pc:docMk/>
          <pc:sldMk cId="3149664857" sldId="302"/>
        </pc:sldMkLst>
      </pc:sldChg>
      <pc:sldChg chg="modSp new mod">
        <pc:chgData name="Tung Kieu" userId="b4b21c43-520c-42f5-a1c6-1446bd617b0e" providerId="ADAL" clId="{D7F782CD-D067-4FF1-81C6-79948DDAD98F}" dt="2023-06-26T20:03:17.666" v="1159" actId="15"/>
        <pc:sldMkLst>
          <pc:docMk/>
          <pc:sldMk cId="880348791" sldId="303"/>
        </pc:sldMkLst>
        <pc:spChg chg="mod">
          <ac:chgData name="Tung Kieu" userId="b4b21c43-520c-42f5-a1c6-1446bd617b0e" providerId="ADAL" clId="{D7F782CD-D067-4FF1-81C6-79948DDAD98F}" dt="2023-06-26T20:02:56.139" v="1140" actId="20577"/>
          <ac:spMkLst>
            <pc:docMk/>
            <pc:sldMk cId="880348791" sldId="303"/>
            <ac:spMk id="2" creationId="{80526E00-8782-4968-8486-6C053C9A9911}"/>
          </ac:spMkLst>
        </pc:spChg>
        <pc:spChg chg="mod">
          <ac:chgData name="Tung Kieu" userId="b4b21c43-520c-42f5-a1c6-1446bd617b0e" providerId="ADAL" clId="{D7F782CD-D067-4FF1-81C6-79948DDAD98F}" dt="2023-06-26T20:03:17.666" v="1159" actId="15"/>
          <ac:spMkLst>
            <pc:docMk/>
            <pc:sldMk cId="880348791" sldId="303"/>
            <ac:spMk id="3" creationId="{A9FCC1A9-073B-4615-8430-E600DC901685}"/>
          </ac:spMkLst>
        </pc:spChg>
      </pc:sldChg>
      <pc:sldChg chg="del">
        <pc:chgData name="Tung Kieu" userId="b4b21c43-520c-42f5-a1c6-1446bd617b0e" providerId="ADAL" clId="{D7F782CD-D067-4FF1-81C6-79948DDAD98F}" dt="2023-06-23T23:41:50.535" v="133" actId="47"/>
        <pc:sldMkLst>
          <pc:docMk/>
          <pc:sldMk cId="2002178885" sldId="303"/>
        </pc:sldMkLst>
      </pc:sldChg>
      <pc:sldChg chg="del">
        <pc:chgData name="Tung Kieu" userId="b4b21c43-520c-42f5-a1c6-1446bd617b0e" providerId="ADAL" clId="{D7F782CD-D067-4FF1-81C6-79948DDAD98F}" dt="2023-06-23T23:41:50.535" v="133" actId="47"/>
        <pc:sldMkLst>
          <pc:docMk/>
          <pc:sldMk cId="306919842" sldId="304"/>
        </pc:sldMkLst>
      </pc:sldChg>
      <pc:sldChg chg="addSp modSp add mod">
        <pc:chgData name="Tung Kieu" userId="b4b21c43-520c-42f5-a1c6-1446bd617b0e" providerId="ADAL" clId="{D7F782CD-D067-4FF1-81C6-79948DDAD98F}" dt="2023-06-26T20:04:48.513" v="1203" actId="123"/>
        <pc:sldMkLst>
          <pc:docMk/>
          <pc:sldMk cId="1479019462" sldId="304"/>
        </pc:sldMkLst>
        <pc:spChg chg="mod">
          <ac:chgData name="Tung Kieu" userId="b4b21c43-520c-42f5-a1c6-1446bd617b0e" providerId="ADAL" clId="{D7F782CD-D067-4FF1-81C6-79948DDAD98F}" dt="2023-06-26T20:04:48.513" v="1203" actId="123"/>
          <ac:spMkLst>
            <pc:docMk/>
            <pc:sldMk cId="1479019462" sldId="304"/>
            <ac:spMk id="3" creationId="{A9FCC1A9-073B-4615-8430-E600DC901685}"/>
          </ac:spMkLst>
        </pc:spChg>
        <pc:picChg chg="add mod">
          <ac:chgData name="Tung Kieu" userId="b4b21c43-520c-42f5-a1c6-1446bd617b0e" providerId="ADAL" clId="{D7F782CD-D067-4FF1-81C6-79948DDAD98F}" dt="2023-06-26T20:03:59.730" v="1166" actId="1076"/>
          <ac:picMkLst>
            <pc:docMk/>
            <pc:sldMk cId="1479019462" sldId="304"/>
            <ac:picMk id="5" creationId="{700E6E0D-98D4-420E-918F-355639D1F1AB}"/>
          </ac:picMkLst>
        </pc:picChg>
      </pc:sldChg>
      <pc:sldChg chg="addSp delSp modSp new mod">
        <pc:chgData name="Tung Kieu" userId="b4b21c43-520c-42f5-a1c6-1446bd617b0e" providerId="ADAL" clId="{D7F782CD-D067-4FF1-81C6-79948DDAD98F}" dt="2023-06-26T20:05:10.028" v="1207"/>
        <pc:sldMkLst>
          <pc:docMk/>
          <pc:sldMk cId="3021316841" sldId="305"/>
        </pc:sldMkLst>
        <pc:spChg chg="mod">
          <ac:chgData name="Tung Kieu" userId="b4b21c43-520c-42f5-a1c6-1446bd617b0e" providerId="ADAL" clId="{D7F782CD-D067-4FF1-81C6-79948DDAD98F}" dt="2023-06-26T20:05:10.028" v="1207"/>
          <ac:spMkLst>
            <pc:docMk/>
            <pc:sldMk cId="3021316841" sldId="305"/>
            <ac:spMk id="2" creationId="{51B1B51E-AF49-4CDE-BA2C-140ACA369A37}"/>
          </ac:spMkLst>
        </pc:spChg>
        <pc:spChg chg="del">
          <ac:chgData name="Tung Kieu" userId="b4b21c43-520c-42f5-a1c6-1446bd617b0e" providerId="ADAL" clId="{D7F782CD-D067-4FF1-81C6-79948DDAD98F}" dt="2023-06-26T20:05:02.011" v="1205"/>
          <ac:spMkLst>
            <pc:docMk/>
            <pc:sldMk cId="3021316841" sldId="305"/>
            <ac:spMk id="3" creationId="{ACBCD423-7908-4161-9A54-BC31A64E7C9E}"/>
          </ac:spMkLst>
        </pc:spChg>
        <pc:picChg chg="add mod">
          <ac:chgData name="Tung Kieu" userId="b4b21c43-520c-42f5-a1c6-1446bd617b0e" providerId="ADAL" clId="{D7F782CD-D067-4FF1-81C6-79948DDAD98F}" dt="2023-06-26T20:05:02.011" v="1205"/>
          <ac:picMkLst>
            <pc:docMk/>
            <pc:sldMk cId="3021316841" sldId="305"/>
            <ac:picMk id="4" creationId="{79B19F71-4511-4CC4-8B3C-338D1A539ED9}"/>
          </ac:picMkLst>
        </pc:picChg>
      </pc:sldChg>
      <pc:sldChg chg="del">
        <pc:chgData name="Tung Kieu" userId="b4b21c43-520c-42f5-a1c6-1446bd617b0e" providerId="ADAL" clId="{D7F782CD-D067-4FF1-81C6-79948DDAD98F}" dt="2023-06-23T23:41:50.535" v="133" actId="47"/>
        <pc:sldMkLst>
          <pc:docMk/>
          <pc:sldMk cId="3123336662" sldId="305"/>
        </pc:sldMkLst>
      </pc:sldChg>
      <pc:sldChg chg="modSp new mod">
        <pc:chgData name="Tung Kieu" userId="b4b21c43-520c-42f5-a1c6-1446bd617b0e" providerId="ADAL" clId="{D7F782CD-D067-4FF1-81C6-79948DDAD98F}" dt="2023-06-26T20:06:24.050" v="1254" actId="20577"/>
        <pc:sldMkLst>
          <pc:docMk/>
          <pc:sldMk cId="227416471" sldId="306"/>
        </pc:sldMkLst>
        <pc:spChg chg="mod">
          <ac:chgData name="Tung Kieu" userId="b4b21c43-520c-42f5-a1c6-1446bd617b0e" providerId="ADAL" clId="{D7F782CD-D067-4FF1-81C6-79948DDAD98F}" dt="2023-06-26T20:06:24.050" v="1254" actId="20577"/>
          <ac:spMkLst>
            <pc:docMk/>
            <pc:sldMk cId="227416471" sldId="306"/>
            <ac:spMk id="2" creationId="{DF46E0C5-194A-4266-A436-E9F53FF7492F}"/>
          </ac:spMkLst>
        </pc:spChg>
        <pc:spChg chg="mod">
          <ac:chgData name="Tung Kieu" userId="b4b21c43-520c-42f5-a1c6-1446bd617b0e" providerId="ADAL" clId="{D7F782CD-D067-4FF1-81C6-79948DDAD98F}" dt="2023-06-26T20:06:03.827" v="1252" actId="27636"/>
          <ac:spMkLst>
            <pc:docMk/>
            <pc:sldMk cId="227416471" sldId="306"/>
            <ac:spMk id="3" creationId="{196F6C0D-44EE-48E7-8765-D3C33B334DCF}"/>
          </ac:spMkLst>
        </pc:spChg>
      </pc:sldChg>
      <pc:sldChg chg="del">
        <pc:chgData name="Tung Kieu" userId="b4b21c43-520c-42f5-a1c6-1446bd617b0e" providerId="ADAL" clId="{D7F782CD-D067-4FF1-81C6-79948DDAD98F}" dt="2023-06-23T23:41:50.535" v="133" actId="47"/>
        <pc:sldMkLst>
          <pc:docMk/>
          <pc:sldMk cId="2845244046" sldId="306"/>
        </pc:sldMkLst>
      </pc:sldChg>
      <pc:sldChg chg="del">
        <pc:chgData name="Tung Kieu" userId="b4b21c43-520c-42f5-a1c6-1446bd617b0e" providerId="ADAL" clId="{D7F782CD-D067-4FF1-81C6-79948DDAD98F}" dt="2023-06-23T23:41:50.535" v="133" actId="47"/>
        <pc:sldMkLst>
          <pc:docMk/>
          <pc:sldMk cId="1730840697" sldId="307"/>
        </pc:sldMkLst>
      </pc:sldChg>
      <pc:sldChg chg="modSp add mod">
        <pc:chgData name="Tung Kieu" userId="b4b21c43-520c-42f5-a1c6-1446bd617b0e" providerId="ADAL" clId="{D7F782CD-D067-4FF1-81C6-79948DDAD98F}" dt="2023-06-26T20:10:20.603" v="1288" actId="15"/>
        <pc:sldMkLst>
          <pc:docMk/>
          <pc:sldMk cId="4056573793" sldId="307"/>
        </pc:sldMkLst>
        <pc:spChg chg="mod">
          <ac:chgData name="Tung Kieu" userId="b4b21c43-520c-42f5-a1c6-1446bd617b0e" providerId="ADAL" clId="{D7F782CD-D067-4FF1-81C6-79948DDAD98F}" dt="2023-06-26T20:09:45.050" v="1279"/>
          <ac:spMkLst>
            <pc:docMk/>
            <pc:sldMk cId="4056573793" sldId="307"/>
            <ac:spMk id="2" creationId="{DF46E0C5-194A-4266-A436-E9F53FF7492F}"/>
          </ac:spMkLst>
        </pc:spChg>
        <pc:spChg chg="mod">
          <ac:chgData name="Tung Kieu" userId="b4b21c43-520c-42f5-a1c6-1446bd617b0e" providerId="ADAL" clId="{D7F782CD-D067-4FF1-81C6-79948DDAD98F}" dt="2023-06-26T20:10:20.603" v="1288" actId="15"/>
          <ac:spMkLst>
            <pc:docMk/>
            <pc:sldMk cId="4056573793" sldId="307"/>
            <ac:spMk id="3" creationId="{196F6C0D-44EE-48E7-8765-D3C33B334DCF}"/>
          </ac:spMkLst>
        </pc:spChg>
      </pc:sldChg>
      <pc:sldChg chg="modSp new mod">
        <pc:chgData name="Tung Kieu" userId="b4b21c43-520c-42f5-a1c6-1446bd617b0e" providerId="ADAL" clId="{D7F782CD-D067-4FF1-81C6-79948DDAD98F}" dt="2023-06-26T20:10:34.925" v="1296" actId="20577"/>
        <pc:sldMkLst>
          <pc:docMk/>
          <pc:sldMk cId="911819432" sldId="308"/>
        </pc:sldMkLst>
        <pc:spChg chg="mod">
          <ac:chgData name="Tung Kieu" userId="b4b21c43-520c-42f5-a1c6-1446bd617b0e" providerId="ADAL" clId="{D7F782CD-D067-4FF1-81C6-79948DDAD98F}" dt="2023-06-26T20:10:34.925" v="1296" actId="20577"/>
          <ac:spMkLst>
            <pc:docMk/>
            <pc:sldMk cId="911819432" sldId="308"/>
            <ac:spMk id="2" creationId="{1451201F-E835-490B-9135-D9460932975B}"/>
          </ac:spMkLst>
        </pc:spChg>
        <pc:spChg chg="mod">
          <ac:chgData name="Tung Kieu" userId="b4b21c43-520c-42f5-a1c6-1446bd617b0e" providerId="ADAL" clId="{D7F782CD-D067-4FF1-81C6-79948DDAD98F}" dt="2023-06-26T20:10:09.487" v="1286" actId="15"/>
          <ac:spMkLst>
            <pc:docMk/>
            <pc:sldMk cId="911819432" sldId="308"/>
            <ac:spMk id="3" creationId="{FB1028D7-0993-4226-ADF2-910CF04B76CC}"/>
          </ac:spMkLst>
        </pc:spChg>
      </pc:sldChg>
      <pc:sldChg chg="del">
        <pc:chgData name="Tung Kieu" userId="b4b21c43-520c-42f5-a1c6-1446bd617b0e" providerId="ADAL" clId="{D7F782CD-D067-4FF1-81C6-79948DDAD98F}" dt="2023-06-23T23:41:50.535" v="133" actId="47"/>
        <pc:sldMkLst>
          <pc:docMk/>
          <pc:sldMk cId="1669225981" sldId="308"/>
        </pc:sldMkLst>
      </pc:sldChg>
      <pc:sldChg chg="del">
        <pc:chgData name="Tung Kieu" userId="b4b21c43-520c-42f5-a1c6-1446bd617b0e" providerId="ADAL" clId="{D7F782CD-D067-4FF1-81C6-79948DDAD98F}" dt="2023-06-23T23:41:50.535" v="133" actId="47"/>
        <pc:sldMkLst>
          <pc:docMk/>
          <pc:sldMk cId="2086295289" sldId="309"/>
        </pc:sldMkLst>
      </pc:sldChg>
      <pc:sldChg chg="modSp new mod">
        <pc:chgData name="Tung Kieu" userId="b4b21c43-520c-42f5-a1c6-1446bd617b0e" providerId="ADAL" clId="{D7F782CD-D067-4FF1-81C6-79948DDAD98F}" dt="2023-06-26T20:11:54.114" v="1317" actId="114"/>
        <pc:sldMkLst>
          <pc:docMk/>
          <pc:sldMk cId="2522662001" sldId="309"/>
        </pc:sldMkLst>
        <pc:spChg chg="mod">
          <ac:chgData name="Tung Kieu" userId="b4b21c43-520c-42f5-a1c6-1446bd617b0e" providerId="ADAL" clId="{D7F782CD-D067-4FF1-81C6-79948DDAD98F}" dt="2023-06-26T20:11:20.822" v="1300"/>
          <ac:spMkLst>
            <pc:docMk/>
            <pc:sldMk cId="2522662001" sldId="309"/>
            <ac:spMk id="2" creationId="{A4D8E6BC-88BA-4CD5-AE6D-30921C7EC352}"/>
          </ac:spMkLst>
        </pc:spChg>
        <pc:spChg chg="mod">
          <ac:chgData name="Tung Kieu" userId="b4b21c43-520c-42f5-a1c6-1446bd617b0e" providerId="ADAL" clId="{D7F782CD-D067-4FF1-81C6-79948DDAD98F}" dt="2023-06-26T20:11:54.114" v="1317" actId="114"/>
          <ac:spMkLst>
            <pc:docMk/>
            <pc:sldMk cId="2522662001" sldId="309"/>
            <ac:spMk id="3" creationId="{AB26F3FC-B92C-4C15-95F5-36D4DB280D04}"/>
          </ac:spMkLst>
        </pc:spChg>
      </pc:sldChg>
      <pc:sldChg chg="del">
        <pc:chgData name="Tung Kieu" userId="b4b21c43-520c-42f5-a1c6-1446bd617b0e" providerId="ADAL" clId="{D7F782CD-D067-4FF1-81C6-79948DDAD98F}" dt="2023-06-23T23:41:50.535" v="133" actId="47"/>
        <pc:sldMkLst>
          <pc:docMk/>
          <pc:sldMk cId="545766783" sldId="310"/>
        </pc:sldMkLst>
      </pc:sldChg>
      <pc:sldChg chg="modSp new mod">
        <pc:chgData name="Tung Kieu" userId="b4b21c43-520c-42f5-a1c6-1446bd617b0e" providerId="ADAL" clId="{D7F782CD-D067-4FF1-81C6-79948DDAD98F}" dt="2023-06-26T20:12:27.382" v="1328" actId="20577"/>
        <pc:sldMkLst>
          <pc:docMk/>
          <pc:sldMk cId="3918529197" sldId="310"/>
        </pc:sldMkLst>
        <pc:spChg chg="mod">
          <ac:chgData name="Tung Kieu" userId="b4b21c43-520c-42f5-a1c6-1446bd617b0e" providerId="ADAL" clId="{D7F782CD-D067-4FF1-81C6-79948DDAD98F}" dt="2023-06-26T20:12:04.601" v="1319"/>
          <ac:spMkLst>
            <pc:docMk/>
            <pc:sldMk cId="3918529197" sldId="310"/>
            <ac:spMk id="2" creationId="{5A850E02-2FE2-45C4-A17A-636C75F9FEB2}"/>
          </ac:spMkLst>
        </pc:spChg>
        <pc:spChg chg="mod">
          <ac:chgData name="Tung Kieu" userId="b4b21c43-520c-42f5-a1c6-1446bd617b0e" providerId="ADAL" clId="{D7F782CD-D067-4FF1-81C6-79948DDAD98F}" dt="2023-06-26T20:12:27.382" v="1328" actId="20577"/>
          <ac:spMkLst>
            <pc:docMk/>
            <pc:sldMk cId="3918529197" sldId="310"/>
            <ac:spMk id="3" creationId="{BE236131-8173-4574-A035-F20F6E1474F0}"/>
          </ac:spMkLst>
        </pc:spChg>
      </pc:sldChg>
      <pc:sldChg chg="modSp new mod">
        <pc:chgData name="Tung Kieu" userId="b4b21c43-520c-42f5-a1c6-1446bd617b0e" providerId="ADAL" clId="{D7F782CD-D067-4FF1-81C6-79948DDAD98F}" dt="2023-06-26T20:13:30.269" v="1383" actId="123"/>
        <pc:sldMkLst>
          <pc:docMk/>
          <pc:sldMk cId="3119723733" sldId="311"/>
        </pc:sldMkLst>
        <pc:spChg chg="mod">
          <ac:chgData name="Tung Kieu" userId="b4b21c43-520c-42f5-a1c6-1446bd617b0e" providerId="ADAL" clId="{D7F782CD-D067-4FF1-81C6-79948DDAD98F}" dt="2023-06-26T20:12:48.535" v="1341" actId="20577"/>
          <ac:spMkLst>
            <pc:docMk/>
            <pc:sldMk cId="3119723733" sldId="311"/>
            <ac:spMk id="2" creationId="{9329A0DA-B336-47E8-BC8C-192B4ADA81D4}"/>
          </ac:spMkLst>
        </pc:spChg>
        <pc:spChg chg="mod">
          <ac:chgData name="Tung Kieu" userId="b4b21c43-520c-42f5-a1c6-1446bd617b0e" providerId="ADAL" clId="{D7F782CD-D067-4FF1-81C6-79948DDAD98F}" dt="2023-06-26T20:13:30.269" v="1383" actId="123"/>
          <ac:spMkLst>
            <pc:docMk/>
            <pc:sldMk cId="3119723733" sldId="311"/>
            <ac:spMk id="3" creationId="{29480B06-0837-461A-A83C-00E688A23CEE}"/>
          </ac:spMkLst>
        </pc:spChg>
      </pc:sldChg>
      <pc:sldChg chg="del">
        <pc:chgData name="Tung Kieu" userId="b4b21c43-520c-42f5-a1c6-1446bd617b0e" providerId="ADAL" clId="{D7F782CD-D067-4FF1-81C6-79948DDAD98F}" dt="2023-06-23T23:41:50.535" v="133" actId="47"/>
        <pc:sldMkLst>
          <pc:docMk/>
          <pc:sldMk cId="3398135306" sldId="311"/>
        </pc:sldMkLst>
      </pc:sldChg>
      <pc:sldChg chg="del">
        <pc:chgData name="Tung Kieu" userId="b4b21c43-520c-42f5-a1c6-1446bd617b0e" providerId="ADAL" clId="{D7F782CD-D067-4FF1-81C6-79948DDAD98F}" dt="2023-06-23T23:41:50.535" v="133" actId="47"/>
        <pc:sldMkLst>
          <pc:docMk/>
          <pc:sldMk cId="96134170" sldId="312"/>
        </pc:sldMkLst>
      </pc:sldChg>
      <pc:sldChg chg="addSp modSp new mod">
        <pc:chgData name="Tung Kieu" userId="b4b21c43-520c-42f5-a1c6-1446bd617b0e" providerId="ADAL" clId="{D7F782CD-D067-4FF1-81C6-79948DDAD98F}" dt="2023-06-26T20:16:24.302" v="1435" actId="1076"/>
        <pc:sldMkLst>
          <pc:docMk/>
          <pc:sldMk cId="949641586" sldId="312"/>
        </pc:sldMkLst>
        <pc:spChg chg="mod">
          <ac:chgData name="Tung Kieu" userId="b4b21c43-520c-42f5-a1c6-1446bd617b0e" providerId="ADAL" clId="{D7F782CD-D067-4FF1-81C6-79948DDAD98F}" dt="2023-06-26T20:13:54.764" v="1385"/>
          <ac:spMkLst>
            <pc:docMk/>
            <pc:sldMk cId="949641586" sldId="312"/>
            <ac:spMk id="2" creationId="{1051A434-144A-4A62-9BDD-AA41D7413CF9}"/>
          </ac:spMkLst>
        </pc:spChg>
        <pc:spChg chg="mod">
          <ac:chgData name="Tung Kieu" userId="b4b21c43-520c-42f5-a1c6-1446bd617b0e" providerId="ADAL" clId="{D7F782CD-D067-4FF1-81C6-79948DDAD98F}" dt="2023-06-26T20:15:37.916" v="1424" actId="14100"/>
          <ac:spMkLst>
            <pc:docMk/>
            <pc:sldMk cId="949641586" sldId="312"/>
            <ac:spMk id="3" creationId="{50389409-7416-4DF6-A246-8B0536DAD0F1}"/>
          </ac:spMkLst>
        </pc:spChg>
        <pc:picChg chg="add mod">
          <ac:chgData name="Tung Kieu" userId="b4b21c43-520c-42f5-a1c6-1446bd617b0e" providerId="ADAL" clId="{D7F782CD-D067-4FF1-81C6-79948DDAD98F}" dt="2023-06-26T20:16:24.302" v="1435" actId="1076"/>
          <ac:picMkLst>
            <pc:docMk/>
            <pc:sldMk cId="949641586" sldId="312"/>
            <ac:picMk id="4" creationId="{8975518A-DF8B-481B-9302-F45A8249DC95}"/>
          </ac:picMkLst>
        </pc:picChg>
      </pc:sldChg>
      <pc:sldChg chg="del">
        <pc:chgData name="Tung Kieu" userId="b4b21c43-520c-42f5-a1c6-1446bd617b0e" providerId="ADAL" clId="{D7F782CD-D067-4FF1-81C6-79948DDAD98F}" dt="2023-06-23T23:41:50.535" v="133" actId="47"/>
        <pc:sldMkLst>
          <pc:docMk/>
          <pc:sldMk cId="2263010829" sldId="313"/>
        </pc:sldMkLst>
      </pc:sldChg>
      <pc:sldChg chg="addSp delSp modSp add mod">
        <pc:chgData name="Tung Kieu" userId="b4b21c43-520c-42f5-a1c6-1446bd617b0e" providerId="ADAL" clId="{D7F782CD-D067-4FF1-81C6-79948DDAD98F}" dt="2023-06-26T20:18:27.920" v="1456" actId="1076"/>
        <pc:sldMkLst>
          <pc:docMk/>
          <pc:sldMk cId="3474852128" sldId="313"/>
        </pc:sldMkLst>
        <pc:spChg chg="mod">
          <ac:chgData name="Tung Kieu" userId="b4b21c43-520c-42f5-a1c6-1446bd617b0e" providerId="ADAL" clId="{D7F782CD-D067-4FF1-81C6-79948DDAD98F}" dt="2023-06-26T20:16:00.939" v="1428"/>
          <ac:spMkLst>
            <pc:docMk/>
            <pc:sldMk cId="3474852128" sldId="313"/>
            <ac:spMk id="2" creationId="{1051A434-144A-4A62-9BDD-AA41D7413CF9}"/>
          </ac:spMkLst>
        </pc:spChg>
        <pc:spChg chg="mod">
          <ac:chgData name="Tung Kieu" userId="b4b21c43-520c-42f5-a1c6-1446bd617b0e" providerId="ADAL" clId="{D7F782CD-D067-4FF1-81C6-79948DDAD98F}" dt="2023-06-26T20:17:34.396" v="1448"/>
          <ac:spMkLst>
            <pc:docMk/>
            <pc:sldMk cId="3474852128" sldId="313"/>
            <ac:spMk id="3" creationId="{50389409-7416-4DF6-A246-8B0536DAD0F1}"/>
          </ac:spMkLst>
        </pc:spChg>
        <pc:picChg chg="del mod">
          <ac:chgData name="Tung Kieu" userId="b4b21c43-520c-42f5-a1c6-1446bd617b0e" providerId="ADAL" clId="{D7F782CD-D067-4FF1-81C6-79948DDAD98F}" dt="2023-06-26T20:16:38.617" v="1436" actId="478"/>
          <ac:picMkLst>
            <pc:docMk/>
            <pc:sldMk cId="3474852128" sldId="313"/>
            <ac:picMk id="4" creationId="{8975518A-DF8B-481B-9302-F45A8249DC95}"/>
          </ac:picMkLst>
        </pc:picChg>
        <pc:picChg chg="add del mod">
          <ac:chgData name="Tung Kieu" userId="b4b21c43-520c-42f5-a1c6-1446bd617b0e" providerId="ADAL" clId="{D7F782CD-D067-4FF1-81C6-79948DDAD98F}" dt="2023-06-26T20:18:23.637" v="1454" actId="478"/>
          <ac:picMkLst>
            <pc:docMk/>
            <pc:sldMk cId="3474852128" sldId="313"/>
            <ac:picMk id="6" creationId="{51417CEC-399E-4F41-ADA4-4B24B81C60E3}"/>
          </ac:picMkLst>
        </pc:picChg>
        <pc:picChg chg="add mod">
          <ac:chgData name="Tung Kieu" userId="b4b21c43-520c-42f5-a1c6-1446bd617b0e" providerId="ADAL" clId="{D7F782CD-D067-4FF1-81C6-79948DDAD98F}" dt="2023-06-26T20:18:27.920" v="1456" actId="1076"/>
          <ac:picMkLst>
            <pc:docMk/>
            <pc:sldMk cId="3474852128" sldId="313"/>
            <ac:picMk id="7" creationId="{DB593F6A-4774-4351-91F5-63462763E389}"/>
          </ac:picMkLst>
        </pc:picChg>
      </pc:sldChg>
      <pc:sldChg chg="addSp delSp modSp add mod">
        <pc:chgData name="Tung Kieu" userId="b4b21c43-520c-42f5-a1c6-1446bd617b0e" providerId="ADAL" clId="{D7F782CD-D067-4FF1-81C6-79948DDAD98F}" dt="2023-06-26T20:18:51.869" v="1464" actId="20577"/>
        <pc:sldMkLst>
          <pc:docMk/>
          <pc:sldMk cId="368805613" sldId="314"/>
        </pc:sldMkLst>
        <pc:spChg chg="mod">
          <ac:chgData name="Tung Kieu" userId="b4b21c43-520c-42f5-a1c6-1446bd617b0e" providerId="ADAL" clId="{D7F782CD-D067-4FF1-81C6-79948DDAD98F}" dt="2023-06-26T20:17:45.340" v="1450"/>
          <ac:spMkLst>
            <pc:docMk/>
            <pc:sldMk cId="368805613" sldId="314"/>
            <ac:spMk id="2" creationId="{1051A434-144A-4A62-9BDD-AA41D7413CF9}"/>
          </ac:spMkLst>
        </pc:spChg>
        <pc:spChg chg="mod">
          <ac:chgData name="Tung Kieu" userId="b4b21c43-520c-42f5-a1c6-1446bd617b0e" providerId="ADAL" clId="{D7F782CD-D067-4FF1-81C6-79948DDAD98F}" dt="2023-06-26T20:18:51.869" v="1464" actId="20577"/>
          <ac:spMkLst>
            <pc:docMk/>
            <pc:sldMk cId="368805613" sldId="314"/>
            <ac:spMk id="3" creationId="{50389409-7416-4DF6-A246-8B0536DAD0F1}"/>
          </ac:spMkLst>
        </pc:spChg>
        <pc:picChg chg="add mod">
          <ac:chgData name="Tung Kieu" userId="b4b21c43-520c-42f5-a1c6-1446bd617b0e" providerId="ADAL" clId="{D7F782CD-D067-4FF1-81C6-79948DDAD98F}" dt="2023-06-26T20:18:07.477" v="1453" actId="1076"/>
          <ac:picMkLst>
            <pc:docMk/>
            <pc:sldMk cId="368805613" sldId="314"/>
            <ac:picMk id="4" creationId="{C46B9C4B-20B5-4B26-9A4B-1675815571DF}"/>
          </ac:picMkLst>
        </pc:picChg>
        <pc:picChg chg="del">
          <ac:chgData name="Tung Kieu" userId="b4b21c43-520c-42f5-a1c6-1446bd617b0e" providerId="ADAL" clId="{D7F782CD-D067-4FF1-81C6-79948DDAD98F}" dt="2023-06-26T20:17:57.967" v="1451" actId="478"/>
          <ac:picMkLst>
            <pc:docMk/>
            <pc:sldMk cId="368805613" sldId="314"/>
            <ac:picMk id="6" creationId="{51417CEC-399E-4F41-ADA4-4B24B81C60E3}"/>
          </ac:picMkLst>
        </pc:picChg>
      </pc:sldChg>
      <pc:sldChg chg="del">
        <pc:chgData name="Tung Kieu" userId="b4b21c43-520c-42f5-a1c6-1446bd617b0e" providerId="ADAL" clId="{D7F782CD-D067-4FF1-81C6-79948DDAD98F}" dt="2023-06-23T23:41:50.535" v="133" actId="47"/>
        <pc:sldMkLst>
          <pc:docMk/>
          <pc:sldMk cId="1208601993" sldId="314"/>
        </pc:sldMkLst>
      </pc:sldChg>
      <pc:sldChg chg="addSp delSp modSp new mod">
        <pc:chgData name="Tung Kieu" userId="b4b21c43-520c-42f5-a1c6-1446bd617b0e" providerId="ADAL" clId="{D7F782CD-D067-4FF1-81C6-79948DDAD98F}" dt="2023-06-26T20:20:08.084" v="1491" actId="20577"/>
        <pc:sldMkLst>
          <pc:docMk/>
          <pc:sldMk cId="2931765511" sldId="315"/>
        </pc:sldMkLst>
        <pc:spChg chg="mod">
          <ac:chgData name="Tung Kieu" userId="b4b21c43-520c-42f5-a1c6-1446bd617b0e" providerId="ADAL" clId="{D7F782CD-D067-4FF1-81C6-79948DDAD98F}" dt="2023-06-26T20:20:08.084" v="1491" actId="20577"/>
          <ac:spMkLst>
            <pc:docMk/>
            <pc:sldMk cId="2931765511" sldId="315"/>
            <ac:spMk id="2" creationId="{C39BA441-1DE4-4C0F-96A8-976361512C26}"/>
          </ac:spMkLst>
        </pc:spChg>
        <pc:spChg chg="mod">
          <ac:chgData name="Tung Kieu" userId="b4b21c43-520c-42f5-a1c6-1446bd617b0e" providerId="ADAL" clId="{D7F782CD-D067-4FF1-81C6-79948DDAD98F}" dt="2023-06-26T20:19:53.142" v="1482" actId="20577"/>
          <ac:spMkLst>
            <pc:docMk/>
            <pc:sldMk cId="2931765511" sldId="315"/>
            <ac:spMk id="3" creationId="{3999A55B-6927-468F-8BE6-DBF4743D34C8}"/>
          </ac:spMkLst>
        </pc:spChg>
        <pc:graphicFrameChg chg="add del mod">
          <ac:chgData name="Tung Kieu" userId="b4b21c43-520c-42f5-a1c6-1446bd617b0e" providerId="ADAL" clId="{D7F782CD-D067-4FF1-81C6-79948DDAD98F}" dt="2023-06-26T20:19:40.247" v="1478"/>
          <ac:graphicFrameMkLst>
            <pc:docMk/>
            <pc:sldMk cId="2931765511" sldId="315"/>
            <ac:graphicFrameMk id="4" creationId="{F4598859-82DF-4425-B48F-4588A077F127}"/>
          </ac:graphicFrameMkLst>
        </pc:graphicFrameChg>
      </pc:sldChg>
      <pc:sldChg chg="del">
        <pc:chgData name="Tung Kieu" userId="b4b21c43-520c-42f5-a1c6-1446bd617b0e" providerId="ADAL" clId="{D7F782CD-D067-4FF1-81C6-79948DDAD98F}" dt="2023-06-23T23:41:50.535" v="133" actId="47"/>
        <pc:sldMkLst>
          <pc:docMk/>
          <pc:sldMk cId="3616872866" sldId="315"/>
        </pc:sldMkLst>
      </pc:sldChg>
      <pc:sldChg chg="modSp add mod ord">
        <pc:chgData name="Tung Kieu" userId="b4b21c43-520c-42f5-a1c6-1446bd617b0e" providerId="ADAL" clId="{D7F782CD-D067-4FF1-81C6-79948DDAD98F}" dt="2023-06-26T20:19:34.118" v="1475"/>
        <pc:sldMkLst>
          <pc:docMk/>
          <pc:sldMk cId="3679251988" sldId="316"/>
        </pc:sldMkLst>
        <pc:spChg chg="mod">
          <ac:chgData name="Tung Kieu" userId="b4b21c43-520c-42f5-a1c6-1446bd617b0e" providerId="ADAL" clId="{D7F782CD-D067-4FF1-81C6-79948DDAD98F}" dt="2023-06-26T20:19:27.157" v="1473" actId="20577"/>
          <ac:spMkLst>
            <pc:docMk/>
            <pc:sldMk cId="3679251988" sldId="316"/>
            <ac:spMk id="3" creationId="{3999A55B-6927-468F-8BE6-DBF4743D34C8}"/>
          </ac:spMkLst>
        </pc:spChg>
      </pc:sldChg>
      <pc:sldChg chg="del">
        <pc:chgData name="Tung Kieu" userId="b4b21c43-520c-42f5-a1c6-1446bd617b0e" providerId="ADAL" clId="{D7F782CD-D067-4FF1-81C6-79948DDAD98F}" dt="2023-06-23T23:41:50.535" v="133" actId="47"/>
        <pc:sldMkLst>
          <pc:docMk/>
          <pc:sldMk cId="4069078285" sldId="316"/>
        </pc:sldMkLst>
      </pc:sldChg>
      <pc:sldChg chg="del">
        <pc:chgData name="Tung Kieu" userId="b4b21c43-520c-42f5-a1c6-1446bd617b0e" providerId="ADAL" clId="{D7F782CD-D067-4FF1-81C6-79948DDAD98F}" dt="2023-06-23T23:41:50.535" v="133" actId="47"/>
        <pc:sldMkLst>
          <pc:docMk/>
          <pc:sldMk cId="448162370" sldId="317"/>
        </pc:sldMkLst>
      </pc:sldChg>
      <pc:sldChg chg="addSp delSp modSp new mod">
        <pc:chgData name="Tung Kieu" userId="b4b21c43-520c-42f5-a1c6-1446bd617b0e" providerId="ADAL" clId="{D7F782CD-D067-4FF1-81C6-79948DDAD98F}" dt="2023-06-26T20:21:49.521" v="1515"/>
        <pc:sldMkLst>
          <pc:docMk/>
          <pc:sldMk cId="2362721085" sldId="317"/>
        </pc:sldMkLst>
        <pc:spChg chg="mod">
          <ac:chgData name="Tung Kieu" userId="b4b21c43-520c-42f5-a1c6-1446bd617b0e" providerId="ADAL" clId="{D7F782CD-D067-4FF1-81C6-79948DDAD98F}" dt="2023-06-26T20:21:49.521" v="1515"/>
          <ac:spMkLst>
            <pc:docMk/>
            <pc:sldMk cId="2362721085" sldId="317"/>
            <ac:spMk id="2" creationId="{C01AB5C9-722F-41AB-936A-63318C8C4515}"/>
          </ac:spMkLst>
        </pc:spChg>
        <pc:spChg chg="mod">
          <ac:chgData name="Tung Kieu" userId="b4b21c43-520c-42f5-a1c6-1446bd617b0e" providerId="ADAL" clId="{D7F782CD-D067-4FF1-81C6-79948DDAD98F}" dt="2023-06-26T20:21:14.374" v="1505" actId="27636"/>
          <ac:spMkLst>
            <pc:docMk/>
            <pc:sldMk cId="2362721085" sldId="317"/>
            <ac:spMk id="3" creationId="{FB0DE3CA-6180-4DBF-A6B8-0726EB45F9DF}"/>
          </ac:spMkLst>
        </pc:spChg>
        <pc:picChg chg="add del mod">
          <ac:chgData name="Tung Kieu" userId="b4b21c43-520c-42f5-a1c6-1446bd617b0e" providerId="ADAL" clId="{D7F782CD-D067-4FF1-81C6-79948DDAD98F}" dt="2023-06-26T20:21:33.081" v="1510" actId="478"/>
          <ac:picMkLst>
            <pc:docMk/>
            <pc:sldMk cId="2362721085" sldId="317"/>
            <ac:picMk id="4" creationId="{BAAAED10-2435-4A07-B638-557912AFBE03}"/>
          </ac:picMkLst>
        </pc:picChg>
        <pc:picChg chg="add mod">
          <ac:chgData name="Tung Kieu" userId="b4b21c43-520c-42f5-a1c6-1446bd617b0e" providerId="ADAL" clId="{D7F782CD-D067-4FF1-81C6-79948DDAD98F}" dt="2023-06-26T20:21:40.490" v="1513" actId="14100"/>
          <ac:picMkLst>
            <pc:docMk/>
            <pc:sldMk cId="2362721085" sldId="317"/>
            <ac:picMk id="5" creationId="{3A64FDFE-3B8F-439E-887C-858FE71D0E5A}"/>
          </ac:picMkLst>
        </pc:picChg>
      </pc:sldChg>
      <pc:sldChg chg="add del">
        <pc:chgData name="Tung Kieu" userId="b4b21c43-520c-42f5-a1c6-1446bd617b0e" providerId="ADAL" clId="{D7F782CD-D067-4FF1-81C6-79948DDAD98F}" dt="2023-06-26T20:20:00.009" v="1483" actId="2696"/>
        <pc:sldMkLst>
          <pc:docMk/>
          <pc:sldMk cId="3436188114" sldId="317"/>
        </pc:sldMkLst>
      </pc:sldChg>
      <pc:sldChg chg="del">
        <pc:chgData name="Tung Kieu" userId="b4b21c43-520c-42f5-a1c6-1446bd617b0e" providerId="ADAL" clId="{D7F782CD-D067-4FF1-81C6-79948DDAD98F}" dt="2023-06-23T23:41:50.535" v="133" actId="47"/>
        <pc:sldMkLst>
          <pc:docMk/>
          <pc:sldMk cId="1439850857" sldId="318"/>
        </pc:sldMkLst>
      </pc:sldChg>
      <pc:sldChg chg="addSp modSp new mod">
        <pc:chgData name="Tung Kieu" userId="b4b21c43-520c-42f5-a1c6-1446bd617b0e" providerId="ADAL" clId="{D7F782CD-D067-4FF1-81C6-79948DDAD98F}" dt="2023-06-26T20:23:00.045" v="1538" actId="1076"/>
        <pc:sldMkLst>
          <pc:docMk/>
          <pc:sldMk cId="3872485128" sldId="318"/>
        </pc:sldMkLst>
        <pc:spChg chg="mod">
          <ac:chgData name="Tung Kieu" userId="b4b21c43-520c-42f5-a1c6-1446bd617b0e" providerId="ADAL" clId="{D7F782CD-D067-4FF1-81C6-79948DDAD98F}" dt="2023-06-26T20:21:57.104" v="1518"/>
          <ac:spMkLst>
            <pc:docMk/>
            <pc:sldMk cId="3872485128" sldId="318"/>
            <ac:spMk id="2" creationId="{339280D5-3961-443A-8C4F-67EF23494E11}"/>
          </ac:spMkLst>
        </pc:spChg>
        <pc:spChg chg="mod">
          <ac:chgData name="Tung Kieu" userId="b4b21c43-520c-42f5-a1c6-1446bd617b0e" providerId="ADAL" clId="{D7F782CD-D067-4FF1-81C6-79948DDAD98F}" dt="2023-06-26T20:22:55.639" v="1537" actId="1076"/>
          <ac:spMkLst>
            <pc:docMk/>
            <pc:sldMk cId="3872485128" sldId="318"/>
            <ac:spMk id="3" creationId="{563F8E6F-FC89-41AF-BC6B-7F33EFDBFDF4}"/>
          </ac:spMkLst>
        </pc:spChg>
        <pc:picChg chg="add mod">
          <ac:chgData name="Tung Kieu" userId="b4b21c43-520c-42f5-a1c6-1446bd617b0e" providerId="ADAL" clId="{D7F782CD-D067-4FF1-81C6-79948DDAD98F}" dt="2023-06-26T20:22:55.272" v="1536" actId="1076"/>
          <ac:picMkLst>
            <pc:docMk/>
            <pc:sldMk cId="3872485128" sldId="318"/>
            <ac:picMk id="4" creationId="{F3FAB308-2246-4464-B1D6-8268D09C5CFB}"/>
          </ac:picMkLst>
        </pc:picChg>
        <pc:picChg chg="add mod">
          <ac:chgData name="Tung Kieu" userId="b4b21c43-520c-42f5-a1c6-1446bd617b0e" providerId="ADAL" clId="{D7F782CD-D067-4FF1-81C6-79948DDAD98F}" dt="2023-06-26T20:23:00.045" v="1538" actId="1076"/>
          <ac:picMkLst>
            <pc:docMk/>
            <pc:sldMk cId="3872485128" sldId="318"/>
            <ac:picMk id="5" creationId="{3FEA9A7A-D0AD-4789-87AB-B5FDAA0B4871}"/>
          </ac:picMkLst>
        </pc:picChg>
      </pc:sldChg>
      <pc:sldChg chg="del">
        <pc:chgData name="Tung Kieu" userId="b4b21c43-520c-42f5-a1c6-1446bd617b0e" providerId="ADAL" clId="{D7F782CD-D067-4FF1-81C6-79948DDAD98F}" dt="2023-06-23T23:41:50.535" v="133" actId="47"/>
        <pc:sldMkLst>
          <pc:docMk/>
          <pc:sldMk cId="1376742294" sldId="319"/>
        </pc:sldMkLst>
      </pc:sldChg>
      <pc:sldChg chg="modSp new mod">
        <pc:chgData name="Tung Kieu" userId="b4b21c43-520c-42f5-a1c6-1446bd617b0e" providerId="ADAL" clId="{D7F782CD-D067-4FF1-81C6-79948DDAD98F}" dt="2023-06-26T20:23:37.366" v="1554"/>
        <pc:sldMkLst>
          <pc:docMk/>
          <pc:sldMk cId="1908316904" sldId="319"/>
        </pc:sldMkLst>
        <pc:spChg chg="mod">
          <ac:chgData name="Tung Kieu" userId="b4b21c43-520c-42f5-a1c6-1446bd617b0e" providerId="ADAL" clId="{D7F782CD-D067-4FF1-81C6-79948DDAD98F}" dt="2023-06-26T20:23:37.366" v="1554"/>
          <ac:spMkLst>
            <pc:docMk/>
            <pc:sldMk cId="1908316904" sldId="319"/>
            <ac:spMk id="2" creationId="{D21B4C69-3AEC-446A-892E-881B6DCD4F1A}"/>
          </ac:spMkLst>
        </pc:spChg>
        <pc:spChg chg="mod">
          <ac:chgData name="Tung Kieu" userId="b4b21c43-520c-42f5-a1c6-1446bd617b0e" providerId="ADAL" clId="{D7F782CD-D067-4FF1-81C6-79948DDAD98F}" dt="2023-06-26T20:23:31.199" v="1552" actId="14"/>
          <ac:spMkLst>
            <pc:docMk/>
            <pc:sldMk cId="1908316904" sldId="319"/>
            <ac:spMk id="3" creationId="{58851466-CD6D-4EC2-BFA7-2AE860DFBEDB}"/>
          </ac:spMkLst>
        </pc:spChg>
      </pc:sldChg>
      <pc:sldChg chg="del">
        <pc:chgData name="Tung Kieu" userId="b4b21c43-520c-42f5-a1c6-1446bd617b0e" providerId="ADAL" clId="{D7F782CD-D067-4FF1-81C6-79948DDAD98F}" dt="2023-06-23T23:41:50.535" v="133" actId="47"/>
        <pc:sldMkLst>
          <pc:docMk/>
          <pc:sldMk cId="1044092437" sldId="320"/>
        </pc:sldMkLst>
      </pc:sldChg>
      <pc:sldChg chg="modSp new mod">
        <pc:chgData name="Tung Kieu" userId="b4b21c43-520c-42f5-a1c6-1446bd617b0e" providerId="ADAL" clId="{D7F782CD-D067-4FF1-81C6-79948DDAD98F}" dt="2023-06-26T20:24:16.746" v="1577" actId="15"/>
        <pc:sldMkLst>
          <pc:docMk/>
          <pc:sldMk cId="1205375632" sldId="320"/>
        </pc:sldMkLst>
        <pc:spChg chg="mod">
          <ac:chgData name="Tung Kieu" userId="b4b21c43-520c-42f5-a1c6-1446bd617b0e" providerId="ADAL" clId="{D7F782CD-D067-4FF1-81C6-79948DDAD98F}" dt="2023-06-26T20:23:44.831" v="1557"/>
          <ac:spMkLst>
            <pc:docMk/>
            <pc:sldMk cId="1205375632" sldId="320"/>
            <ac:spMk id="2" creationId="{E43D4BFF-A2AA-498A-B70D-8C0DF36A0A69}"/>
          </ac:spMkLst>
        </pc:spChg>
        <pc:spChg chg="mod">
          <ac:chgData name="Tung Kieu" userId="b4b21c43-520c-42f5-a1c6-1446bd617b0e" providerId="ADAL" clId="{D7F782CD-D067-4FF1-81C6-79948DDAD98F}" dt="2023-06-26T20:24:16.746" v="1577" actId="15"/>
          <ac:spMkLst>
            <pc:docMk/>
            <pc:sldMk cId="1205375632" sldId="320"/>
            <ac:spMk id="3" creationId="{66E260DF-E9D6-4DC3-9C0F-16F32CBB1DF9}"/>
          </ac:spMkLst>
        </pc:spChg>
      </pc:sldChg>
      <pc:sldChg chg="del">
        <pc:chgData name="Tung Kieu" userId="b4b21c43-520c-42f5-a1c6-1446bd617b0e" providerId="ADAL" clId="{D7F782CD-D067-4FF1-81C6-79948DDAD98F}" dt="2023-06-23T23:41:50.535" v="133" actId="47"/>
        <pc:sldMkLst>
          <pc:docMk/>
          <pc:sldMk cId="235517631" sldId="321"/>
        </pc:sldMkLst>
      </pc:sldChg>
      <pc:sldChg chg="addSp delSp modSp new mod">
        <pc:chgData name="Tung Kieu" userId="b4b21c43-520c-42f5-a1c6-1446bd617b0e" providerId="ADAL" clId="{D7F782CD-D067-4FF1-81C6-79948DDAD98F}" dt="2023-06-26T20:25:40.391" v="1598"/>
        <pc:sldMkLst>
          <pc:docMk/>
          <pc:sldMk cId="1531363150" sldId="321"/>
        </pc:sldMkLst>
        <pc:spChg chg="mod">
          <ac:chgData name="Tung Kieu" userId="b4b21c43-520c-42f5-a1c6-1446bd617b0e" providerId="ADAL" clId="{D7F782CD-D067-4FF1-81C6-79948DDAD98F}" dt="2023-06-26T20:25:40.391" v="1598"/>
          <ac:spMkLst>
            <pc:docMk/>
            <pc:sldMk cId="1531363150" sldId="321"/>
            <ac:spMk id="2" creationId="{6E2DD5AB-7320-46F1-970D-D5D5DDDF0C23}"/>
          </ac:spMkLst>
        </pc:spChg>
        <pc:spChg chg="add del mod">
          <ac:chgData name="Tung Kieu" userId="b4b21c43-520c-42f5-a1c6-1446bd617b0e" providerId="ADAL" clId="{D7F782CD-D067-4FF1-81C6-79948DDAD98F}" dt="2023-06-26T20:25:19.901" v="1592"/>
          <ac:spMkLst>
            <pc:docMk/>
            <pc:sldMk cId="1531363150" sldId="321"/>
            <ac:spMk id="3" creationId="{794D0FEA-9EAF-48B8-80AD-232D0A063ADC}"/>
          </ac:spMkLst>
        </pc:spChg>
        <pc:spChg chg="add del">
          <ac:chgData name="Tung Kieu" userId="b4b21c43-520c-42f5-a1c6-1446bd617b0e" providerId="ADAL" clId="{D7F782CD-D067-4FF1-81C6-79948DDAD98F}" dt="2023-06-26T20:25:04.984" v="1584"/>
          <ac:spMkLst>
            <pc:docMk/>
            <pc:sldMk cId="1531363150" sldId="321"/>
            <ac:spMk id="6" creationId="{86B3F16F-4DEE-4BAE-9D2A-F5A604886530}"/>
          </ac:spMkLst>
        </pc:spChg>
        <pc:picChg chg="add del mod">
          <ac:chgData name="Tung Kieu" userId="b4b21c43-520c-42f5-a1c6-1446bd617b0e" providerId="ADAL" clId="{D7F782CD-D067-4FF1-81C6-79948DDAD98F}" dt="2023-06-26T20:25:06.257" v="1586"/>
          <ac:picMkLst>
            <pc:docMk/>
            <pc:sldMk cId="1531363150" sldId="321"/>
            <ac:picMk id="4" creationId="{DA70A23C-2DF6-4054-B00E-43CCB5A98598}"/>
          </ac:picMkLst>
        </pc:picChg>
        <pc:picChg chg="add mod">
          <ac:chgData name="Tung Kieu" userId="b4b21c43-520c-42f5-a1c6-1446bd617b0e" providerId="ADAL" clId="{D7F782CD-D067-4FF1-81C6-79948DDAD98F}" dt="2023-06-26T20:25:36.728" v="1596" actId="1076"/>
          <ac:picMkLst>
            <pc:docMk/>
            <pc:sldMk cId="1531363150" sldId="321"/>
            <ac:picMk id="7" creationId="{31F4E860-73C5-45CD-BFE7-3BFA7C868BA5}"/>
          </ac:picMkLst>
        </pc:picChg>
      </pc:sldChg>
      <pc:sldChg chg="del">
        <pc:chgData name="Tung Kieu" userId="b4b21c43-520c-42f5-a1c6-1446bd617b0e" providerId="ADAL" clId="{D7F782CD-D067-4FF1-81C6-79948DDAD98F}" dt="2023-06-23T23:41:50.535" v="133" actId="47"/>
        <pc:sldMkLst>
          <pc:docMk/>
          <pc:sldMk cId="2219557092" sldId="322"/>
        </pc:sldMkLst>
      </pc:sldChg>
      <pc:sldChg chg="modSp new mod">
        <pc:chgData name="Tung Kieu" userId="b4b21c43-520c-42f5-a1c6-1446bd617b0e" providerId="ADAL" clId="{D7F782CD-D067-4FF1-81C6-79948DDAD98F}" dt="2023-06-26T20:27:07.930" v="1662" actId="27636"/>
        <pc:sldMkLst>
          <pc:docMk/>
          <pc:sldMk cId="2556823477" sldId="322"/>
        </pc:sldMkLst>
        <pc:spChg chg="mod">
          <ac:chgData name="Tung Kieu" userId="b4b21c43-520c-42f5-a1c6-1446bd617b0e" providerId="ADAL" clId="{D7F782CD-D067-4FF1-81C6-79948DDAD98F}" dt="2023-06-26T20:26:30.597" v="1634"/>
          <ac:spMkLst>
            <pc:docMk/>
            <pc:sldMk cId="2556823477" sldId="322"/>
            <ac:spMk id="2" creationId="{9971E61B-E1C5-4A32-86CD-15C5C47AFA03}"/>
          </ac:spMkLst>
        </pc:spChg>
        <pc:spChg chg="mod">
          <ac:chgData name="Tung Kieu" userId="b4b21c43-520c-42f5-a1c6-1446bd617b0e" providerId="ADAL" clId="{D7F782CD-D067-4FF1-81C6-79948DDAD98F}" dt="2023-06-26T20:27:07.930" v="1662" actId="27636"/>
          <ac:spMkLst>
            <pc:docMk/>
            <pc:sldMk cId="2556823477" sldId="322"/>
            <ac:spMk id="3" creationId="{8AD16DE5-C22A-4D63-8F25-FCFBAF381101}"/>
          </ac:spMkLst>
        </pc:spChg>
      </pc:sldChg>
      <pc:sldChg chg="modSp add mod">
        <pc:chgData name="Tung Kieu" userId="b4b21c43-520c-42f5-a1c6-1446bd617b0e" providerId="ADAL" clId="{D7F782CD-D067-4FF1-81C6-79948DDAD98F}" dt="2023-06-26T20:51:46.124" v="1737" actId="255"/>
        <pc:sldMkLst>
          <pc:docMk/>
          <pc:sldMk cId="408454873" sldId="323"/>
        </pc:sldMkLst>
        <pc:spChg chg="mod">
          <ac:chgData name="Tung Kieu" userId="b4b21c43-520c-42f5-a1c6-1446bd617b0e" providerId="ADAL" clId="{D7F782CD-D067-4FF1-81C6-79948DDAD98F}" dt="2023-06-26T20:51:46.124" v="1737" actId="255"/>
          <ac:spMkLst>
            <pc:docMk/>
            <pc:sldMk cId="408454873" sldId="323"/>
            <ac:spMk id="3" creationId="{8AD16DE5-C22A-4D63-8F25-FCFBAF381101}"/>
          </ac:spMkLst>
        </pc:spChg>
      </pc:sldChg>
      <pc:sldChg chg="del">
        <pc:chgData name="Tung Kieu" userId="b4b21c43-520c-42f5-a1c6-1446bd617b0e" providerId="ADAL" clId="{D7F782CD-D067-4FF1-81C6-79948DDAD98F}" dt="2023-06-23T23:41:50.535" v="133" actId="47"/>
        <pc:sldMkLst>
          <pc:docMk/>
          <pc:sldMk cId="3240860935" sldId="323"/>
        </pc:sldMkLst>
      </pc:sldChg>
      <pc:sldChg chg="addSp modSp new mod">
        <pc:chgData name="Tung Kieu" userId="b4b21c43-520c-42f5-a1c6-1446bd617b0e" providerId="ADAL" clId="{D7F782CD-D067-4FF1-81C6-79948DDAD98F}" dt="2023-06-26T20:29:25.766" v="1715"/>
        <pc:sldMkLst>
          <pc:docMk/>
          <pc:sldMk cId="3100552020" sldId="324"/>
        </pc:sldMkLst>
        <pc:spChg chg="mod">
          <ac:chgData name="Tung Kieu" userId="b4b21c43-520c-42f5-a1c6-1446bd617b0e" providerId="ADAL" clId="{D7F782CD-D067-4FF1-81C6-79948DDAD98F}" dt="2023-06-26T20:28:39.684" v="1697"/>
          <ac:spMkLst>
            <pc:docMk/>
            <pc:sldMk cId="3100552020" sldId="324"/>
            <ac:spMk id="2" creationId="{40A28F53-14A0-4E93-BDCF-8E3DB5BA8672}"/>
          </ac:spMkLst>
        </pc:spChg>
        <pc:spChg chg="mod">
          <ac:chgData name="Tung Kieu" userId="b4b21c43-520c-42f5-a1c6-1446bd617b0e" providerId="ADAL" clId="{D7F782CD-D067-4FF1-81C6-79948DDAD98F}" dt="2023-06-26T20:29:25.766" v="1715"/>
          <ac:spMkLst>
            <pc:docMk/>
            <pc:sldMk cId="3100552020" sldId="324"/>
            <ac:spMk id="3" creationId="{1875558F-F624-42A9-B4E1-B6346686C370}"/>
          </ac:spMkLst>
        </pc:spChg>
        <pc:picChg chg="add mod">
          <ac:chgData name="Tung Kieu" userId="b4b21c43-520c-42f5-a1c6-1446bd617b0e" providerId="ADAL" clId="{D7F782CD-D067-4FF1-81C6-79948DDAD98F}" dt="2023-06-26T20:29:12.163" v="1707" actId="1076"/>
          <ac:picMkLst>
            <pc:docMk/>
            <pc:sldMk cId="3100552020" sldId="324"/>
            <ac:picMk id="4" creationId="{97E22EF2-1EC4-40B3-B6CD-853FA4FD960F}"/>
          </ac:picMkLst>
        </pc:picChg>
      </pc:sldChg>
      <pc:sldChg chg="del">
        <pc:chgData name="Tung Kieu" userId="b4b21c43-520c-42f5-a1c6-1446bd617b0e" providerId="ADAL" clId="{D7F782CD-D067-4FF1-81C6-79948DDAD98F}" dt="2023-06-23T23:41:50.535" v="133" actId="47"/>
        <pc:sldMkLst>
          <pc:docMk/>
          <pc:sldMk cId="4141780446" sldId="324"/>
        </pc:sldMkLst>
      </pc:sldChg>
      <pc:sldChg chg="del">
        <pc:chgData name="Tung Kieu" userId="b4b21c43-520c-42f5-a1c6-1446bd617b0e" providerId="ADAL" clId="{D7F782CD-D067-4FF1-81C6-79948DDAD98F}" dt="2023-06-23T23:41:50.535" v="133" actId="47"/>
        <pc:sldMkLst>
          <pc:docMk/>
          <pc:sldMk cId="2978318365" sldId="325"/>
        </pc:sldMkLst>
      </pc:sldChg>
      <pc:sldChg chg="modSp new mod">
        <pc:chgData name="Tung Kieu" userId="b4b21c43-520c-42f5-a1c6-1446bd617b0e" providerId="ADAL" clId="{D7F782CD-D067-4FF1-81C6-79948DDAD98F}" dt="2023-06-26T20:51:35.686" v="1734" actId="403"/>
        <pc:sldMkLst>
          <pc:docMk/>
          <pc:sldMk cId="3148804869" sldId="325"/>
        </pc:sldMkLst>
        <pc:spChg chg="mod">
          <ac:chgData name="Tung Kieu" userId="b4b21c43-520c-42f5-a1c6-1446bd617b0e" providerId="ADAL" clId="{D7F782CD-D067-4FF1-81C6-79948DDAD98F}" dt="2023-06-26T20:51:04.995" v="1720"/>
          <ac:spMkLst>
            <pc:docMk/>
            <pc:sldMk cId="3148804869" sldId="325"/>
            <ac:spMk id="2" creationId="{4F986A26-CA68-4D6A-AC62-E40BA7F0AFBC}"/>
          </ac:spMkLst>
        </pc:spChg>
        <pc:spChg chg="mod">
          <ac:chgData name="Tung Kieu" userId="b4b21c43-520c-42f5-a1c6-1446bd617b0e" providerId="ADAL" clId="{D7F782CD-D067-4FF1-81C6-79948DDAD98F}" dt="2023-06-26T20:51:35.686" v="1734" actId="403"/>
          <ac:spMkLst>
            <pc:docMk/>
            <pc:sldMk cId="3148804869" sldId="325"/>
            <ac:spMk id="3" creationId="{E60A0EAB-1514-49FF-AEBA-90F66CD9183C}"/>
          </ac:spMkLst>
        </pc:spChg>
      </pc:sldChg>
      <pc:sldChg chg="addSp modSp new mod">
        <pc:chgData name="Tung Kieu" userId="b4b21c43-520c-42f5-a1c6-1446bd617b0e" providerId="ADAL" clId="{D7F782CD-D067-4FF1-81C6-79948DDAD98F}" dt="2023-06-26T20:52:32.350" v="1755" actId="1036"/>
        <pc:sldMkLst>
          <pc:docMk/>
          <pc:sldMk cId="508962010" sldId="326"/>
        </pc:sldMkLst>
        <pc:spChg chg="mod">
          <ac:chgData name="Tung Kieu" userId="b4b21c43-520c-42f5-a1c6-1446bd617b0e" providerId="ADAL" clId="{D7F782CD-D067-4FF1-81C6-79948DDAD98F}" dt="2023-06-26T20:52:06.399" v="1740"/>
          <ac:spMkLst>
            <pc:docMk/>
            <pc:sldMk cId="508962010" sldId="326"/>
            <ac:spMk id="2" creationId="{D4F0ADE5-7585-43E4-A52E-C8A47EF6F9B9}"/>
          </ac:spMkLst>
        </pc:spChg>
        <pc:spChg chg="mod">
          <ac:chgData name="Tung Kieu" userId="b4b21c43-520c-42f5-a1c6-1446bd617b0e" providerId="ADAL" clId="{D7F782CD-D067-4FF1-81C6-79948DDAD98F}" dt="2023-06-26T20:52:21.690" v="1743" actId="20577"/>
          <ac:spMkLst>
            <pc:docMk/>
            <pc:sldMk cId="508962010" sldId="326"/>
            <ac:spMk id="3" creationId="{352513CE-0E0E-4813-B50A-0FC9D6EBFE69}"/>
          </ac:spMkLst>
        </pc:spChg>
        <pc:picChg chg="add mod">
          <ac:chgData name="Tung Kieu" userId="b4b21c43-520c-42f5-a1c6-1446bd617b0e" providerId="ADAL" clId="{D7F782CD-D067-4FF1-81C6-79948DDAD98F}" dt="2023-06-26T20:52:32.350" v="1755" actId="1036"/>
          <ac:picMkLst>
            <pc:docMk/>
            <pc:sldMk cId="508962010" sldId="326"/>
            <ac:picMk id="4" creationId="{3AA298FA-24E7-4755-9435-113DEB88D5FB}"/>
          </ac:picMkLst>
        </pc:picChg>
      </pc:sldChg>
      <pc:sldChg chg="del">
        <pc:chgData name="Tung Kieu" userId="b4b21c43-520c-42f5-a1c6-1446bd617b0e" providerId="ADAL" clId="{D7F782CD-D067-4FF1-81C6-79948DDAD98F}" dt="2023-06-23T23:41:50.535" v="133" actId="47"/>
        <pc:sldMkLst>
          <pc:docMk/>
          <pc:sldMk cId="3202916290" sldId="326"/>
        </pc:sldMkLst>
      </pc:sldChg>
      <pc:sldChg chg="del">
        <pc:chgData name="Tung Kieu" userId="b4b21c43-520c-42f5-a1c6-1446bd617b0e" providerId="ADAL" clId="{D7F782CD-D067-4FF1-81C6-79948DDAD98F}" dt="2023-06-23T23:41:50.535" v="133" actId="47"/>
        <pc:sldMkLst>
          <pc:docMk/>
          <pc:sldMk cId="3245150763" sldId="327"/>
        </pc:sldMkLst>
      </pc:sldChg>
      <pc:sldChg chg="addSp modSp new mod">
        <pc:chgData name="Tung Kieu" userId="b4b21c43-520c-42f5-a1c6-1446bd617b0e" providerId="ADAL" clId="{D7F782CD-D067-4FF1-81C6-79948DDAD98F}" dt="2023-06-26T20:53:41.030" v="1776"/>
        <pc:sldMkLst>
          <pc:docMk/>
          <pc:sldMk cId="3546803525" sldId="327"/>
        </pc:sldMkLst>
        <pc:spChg chg="mod">
          <ac:chgData name="Tung Kieu" userId="b4b21c43-520c-42f5-a1c6-1446bd617b0e" providerId="ADAL" clId="{D7F782CD-D067-4FF1-81C6-79948DDAD98F}" dt="2023-06-26T20:53:41.030" v="1776"/>
          <ac:spMkLst>
            <pc:docMk/>
            <pc:sldMk cId="3546803525" sldId="327"/>
            <ac:spMk id="2" creationId="{DB0ECEFC-9140-4CD5-9147-B23715D37899}"/>
          </ac:spMkLst>
        </pc:spChg>
        <pc:spChg chg="mod">
          <ac:chgData name="Tung Kieu" userId="b4b21c43-520c-42f5-a1c6-1446bd617b0e" providerId="ADAL" clId="{D7F782CD-D067-4FF1-81C6-79948DDAD98F}" dt="2023-06-26T20:53:12.417" v="1768" actId="14"/>
          <ac:spMkLst>
            <pc:docMk/>
            <pc:sldMk cId="3546803525" sldId="327"/>
            <ac:spMk id="3" creationId="{0F5D8313-8B6E-445A-A6CA-1FD55FAC8E01}"/>
          </ac:spMkLst>
        </pc:spChg>
        <pc:picChg chg="add mod">
          <ac:chgData name="Tung Kieu" userId="b4b21c43-520c-42f5-a1c6-1446bd617b0e" providerId="ADAL" clId="{D7F782CD-D067-4FF1-81C6-79948DDAD98F}" dt="2023-06-26T20:53:30.890" v="1774" actId="14100"/>
          <ac:picMkLst>
            <pc:docMk/>
            <pc:sldMk cId="3546803525" sldId="327"/>
            <ac:picMk id="4" creationId="{AF1C08D1-D892-4370-82FC-F9FF3B68312A}"/>
          </ac:picMkLst>
        </pc:picChg>
      </pc:sldChg>
      <pc:sldChg chg="modSp new mod">
        <pc:chgData name="Tung Kieu" userId="b4b21c43-520c-42f5-a1c6-1446bd617b0e" providerId="ADAL" clId="{D7F782CD-D067-4FF1-81C6-79948DDAD98F}" dt="2023-06-26T20:54:14.084" v="1796" actId="20577"/>
        <pc:sldMkLst>
          <pc:docMk/>
          <pc:sldMk cId="1964453516" sldId="328"/>
        </pc:sldMkLst>
        <pc:spChg chg="mod">
          <ac:chgData name="Tung Kieu" userId="b4b21c43-520c-42f5-a1c6-1446bd617b0e" providerId="ADAL" clId="{D7F782CD-D067-4FF1-81C6-79948DDAD98F}" dt="2023-06-26T20:53:51.075" v="1779"/>
          <ac:spMkLst>
            <pc:docMk/>
            <pc:sldMk cId="1964453516" sldId="328"/>
            <ac:spMk id="2" creationId="{A0D5BD23-C09C-49C4-8FF7-8DEDA658AF49}"/>
          </ac:spMkLst>
        </pc:spChg>
        <pc:spChg chg="mod">
          <ac:chgData name="Tung Kieu" userId="b4b21c43-520c-42f5-a1c6-1446bd617b0e" providerId="ADAL" clId="{D7F782CD-D067-4FF1-81C6-79948DDAD98F}" dt="2023-06-26T20:54:14.084" v="1796" actId="20577"/>
          <ac:spMkLst>
            <pc:docMk/>
            <pc:sldMk cId="1964453516" sldId="328"/>
            <ac:spMk id="3" creationId="{F9AB62C4-ACC0-4531-BDBC-5C978E63059E}"/>
          </ac:spMkLst>
        </pc:spChg>
      </pc:sldChg>
      <pc:sldChg chg="del">
        <pc:chgData name="Tung Kieu" userId="b4b21c43-520c-42f5-a1c6-1446bd617b0e" providerId="ADAL" clId="{D7F782CD-D067-4FF1-81C6-79948DDAD98F}" dt="2023-06-23T23:41:50.535" v="133" actId="47"/>
        <pc:sldMkLst>
          <pc:docMk/>
          <pc:sldMk cId="2713079192" sldId="328"/>
        </pc:sldMkLst>
      </pc:sldChg>
      <pc:sldChg chg="modSp new mod">
        <pc:chgData name="Tung Kieu" userId="b4b21c43-520c-42f5-a1c6-1446bd617b0e" providerId="ADAL" clId="{D7F782CD-D067-4FF1-81C6-79948DDAD98F}" dt="2023-06-26T20:55:22.985" v="1812"/>
        <pc:sldMkLst>
          <pc:docMk/>
          <pc:sldMk cId="3024685414" sldId="329"/>
        </pc:sldMkLst>
        <pc:spChg chg="mod">
          <ac:chgData name="Tung Kieu" userId="b4b21c43-520c-42f5-a1c6-1446bd617b0e" providerId="ADAL" clId="{D7F782CD-D067-4FF1-81C6-79948DDAD98F}" dt="2023-06-26T20:55:22.985" v="1812"/>
          <ac:spMkLst>
            <pc:docMk/>
            <pc:sldMk cId="3024685414" sldId="329"/>
            <ac:spMk id="2" creationId="{27CDCFEE-7617-4483-9ACE-CA545D7CED22}"/>
          </ac:spMkLst>
        </pc:spChg>
        <pc:spChg chg="mod">
          <ac:chgData name="Tung Kieu" userId="b4b21c43-520c-42f5-a1c6-1446bd617b0e" providerId="ADAL" clId="{D7F782CD-D067-4FF1-81C6-79948DDAD98F}" dt="2023-06-26T20:55:14.902" v="1810" actId="27636"/>
          <ac:spMkLst>
            <pc:docMk/>
            <pc:sldMk cId="3024685414" sldId="329"/>
            <ac:spMk id="3" creationId="{38A4B932-548D-4E9A-8B3F-6E784164C49D}"/>
          </ac:spMkLst>
        </pc:spChg>
      </pc:sldChg>
      <pc:sldChg chg="del">
        <pc:chgData name="Tung Kieu" userId="b4b21c43-520c-42f5-a1c6-1446bd617b0e" providerId="ADAL" clId="{D7F782CD-D067-4FF1-81C6-79948DDAD98F}" dt="2023-06-23T23:41:50.535" v="133" actId="47"/>
        <pc:sldMkLst>
          <pc:docMk/>
          <pc:sldMk cId="3763009752" sldId="329"/>
        </pc:sldMkLst>
      </pc:sldChg>
      <pc:sldChg chg="addSp delSp modSp new mod">
        <pc:chgData name="Tung Kieu" userId="b4b21c43-520c-42f5-a1c6-1446bd617b0e" providerId="ADAL" clId="{D7F782CD-D067-4FF1-81C6-79948DDAD98F}" dt="2023-06-26T20:56:53.357" v="1829" actId="20577"/>
        <pc:sldMkLst>
          <pc:docMk/>
          <pc:sldMk cId="2327807564" sldId="330"/>
        </pc:sldMkLst>
        <pc:spChg chg="mod">
          <ac:chgData name="Tung Kieu" userId="b4b21c43-520c-42f5-a1c6-1446bd617b0e" providerId="ADAL" clId="{D7F782CD-D067-4FF1-81C6-79948DDAD98F}" dt="2023-06-26T20:56:53.357" v="1829" actId="20577"/>
          <ac:spMkLst>
            <pc:docMk/>
            <pc:sldMk cId="2327807564" sldId="330"/>
            <ac:spMk id="2" creationId="{3CCD80F0-CDF2-4F55-AF66-ED7961F4C680}"/>
          </ac:spMkLst>
        </pc:spChg>
        <pc:spChg chg="del">
          <ac:chgData name="Tung Kieu" userId="b4b21c43-520c-42f5-a1c6-1446bd617b0e" providerId="ADAL" clId="{D7F782CD-D067-4FF1-81C6-79948DDAD98F}" dt="2023-06-26T20:55:57.315" v="1816"/>
          <ac:spMkLst>
            <pc:docMk/>
            <pc:sldMk cId="2327807564" sldId="330"/>
            <ac:spMk id="3" creationId="{4ABC83EB-68BE-498A-B3CF-86B1BD12625B}"/>
          </ac:spMkLst>
        </pc:spChg>
        <pc:picChg chg="add mod">
          <ac:chgData name="Tung Kieu" userId="b4b21c43-520c-42f5-a1c6-1446bd617b0e" providerId="ADAL" clId="{D7F782CD-D067-4FF1-81C6-79948DDAD98F}" dt="2023-06-26T20:55:57.315" v="1816"/>
          <ac:picMkLst>
            <pc:docMk/>
            <pc:sldMk cId="2327807564" sldId="330"/>
            <ac:picMk id="4" creationId="{109A100F-7EC2-4D94-8C27-2E794CDA3231}"/>
          </ac:picMkLst>
        </pc:picChg>
      </pc:sldChg>
      <pc:sldChg chg="del">
        <pc:chgData name="Tung Kieu" userId="b4b21c43-520c-42f5-a1c6-1446bd617b0e" providerId="ADAL" clId="{D7F782CD-D067-4FF1-81C6-79948DDAD98F}" dt="2023-06-23T23:41:50.535" v="133" actId="47"/>
        <pc:sldMkLst>
          <pc:docMk/>
          <pc:sldMk cId="2859787934" sldId="330"/>
        </pc:sldMkLst>
      </pc:sldChg>
      <pc:sldChg chg="del">
        <pc:chgData name="Tung Kieu" userId="b4b21c43-520c-42f5-a1c6-1446bd617b0e" providerId="ADAL" clId="{D7F782CD-D067-4FF1-81C6-79948DDAD98F}" dt="2023-06-23T23:41:50.535" v="133" actId="47"/>
        <pc:sldMkLst>
          <pc:docMk/>
          <pc:sldMk cId="1936391068" sldId="331"/>
        </pc:sldMkLst>
      </pc:sldChg>
      <pc:sldChg chg="addSp delSp modSp new mod">
        <pc:chgData name="Tung Kieu" userId="b4b21c43-520c-42f5-a1c6-1446bd617b0e" providerId="ADAL" clId="{D7F782CD-D067-4FF1-81C6-79948DDAD98F}" dt="2023-06-26T20:56:57.282" v="1832" actId="20577"/>
        <pc:sldMkLst>
          <pc:docMk/>
          <pc:sldMk cId="3763516342" sldId="331"/>
        </pc:sldMkLst>
        <pc:spChg chg="mod">
          <ac:chgData name="Tung Kieu" userId="b4b21c43-520c-42f5-a1c6-1446bd617b0e" providerId="ADAL" clId="{D7F782CD-D067-4FF1-81C6-79948DDAD98F}" dt="2023-06-26T20:56:57.282" v="1832" actId="20577"/>
          <ac:spMkLst>
            <pc:docMk/>
            <pc:sldMk cId="3763516342" sldId="331"/>
            <ac:spMk id="2" creationId="{176DBB28-E643-41CF-B7D4-6D22F00492FF}"/>
          </ac:spMkLst>
        </pc:spChg>
        <pc:spChg chg="add del">
          <ac:chgData name="Tung Kieu" userId="b4b21c43-520c-42f5-a1c6-1446bd617b0e" providerId="ADAL" clId="{D7F782CD-D067-4FF1-81C6-79948DDAD98F}" dt="2023-06-26T20:56:22.152" v="1822"/>
          <ac:spMkLst>
            <pc:docMk/>
            <pc:sldMk cId="3763516342" sldId="331"/>
            <ac:spMk id="3" creationId="{6E716D15-84CD-4E32-A5F6-433F097BD6DA}"/>
          </ac:spMkLst>
        </pc:spChg>
        <pc:picChg chg="add del mod">
          <ac:chgData name="Tung Kieu" userId="b4b21c43-520c-42f5-a1c6-1446bd617b0e" providerId="ADAL" clId="{D7F782CD-D067-4FF1-81C6-79948DDAD98F}" dt="2023-06-26T20:56:14.735" v="1821"/>
          <ac:picMkLst>
            <pc:docMk/>
            <pc:sldMk cId="3763516342" sldId="331"/>
            <ac:picMk id="4" creationId="{D9A0AE7A-34E2-43FB-A1A4-5042794BB803}"/>
          </ac:picMkLst>
        </pc:picChg>
        <pc:picChg chg="add mod">
          <ac:chgData name="Tung Kieu" userId="b4b21c43-520c-42f5-a1c6-1446bd617b0e" providerId="ADAL" clId="{D7F782CD-D067-4FF1-81C6-79948DDAD98F}" dt="2023-06-26T20:56:22.152" v="1822"/>
          <ac:picMkLst>
            <pc:docMk/>
            <pc:sldMk cId="3763516342" sldId="331"/>
            <ac:picMk id="5" creationId="{D23200BE-8F7E-4271-BAD7-C872C75C4194}"/>
          </ac:picMkLst>
        </pc:picChg>
      </pc:sldChg>
      <pc:sldChg chg="del">
        <pc:chgData name="Tung Kieu" userId="b4b21c43-520c-42f5-a1c6-1446bd617b0e" providerId="ADAL" clId="{D7F782CD-D067-4FF1-81C6-79948DDAD98F}" dt="2023-06-23T23:41:50.535" v="133" actId="47"/>
        <pc:sldMkLst>
          <pc:docMk/>
          <pc:sldMk cId="3891496316" sldId="332"/>
        </pc:sldMkLst>
      </pc:sldChg>
      <pc:sldChg chg="addSp delSp modSp new mod">
        <pc:chgData name="Tung Kieu" userId="b4b21c43-520c-42f5-a1c6-1446bd617b0e" providerId="ADAL" clId="{D7F782CD-D067-4FF1-81C6-79948DDAD98F}" dt="2023-06-26T20:57:11.594" v="1835" actId="20577"/>
        <pc:sldMkLst>
          <pc:docMk/>
          <pc:sldMk cId="4205609530" sldId="332"/>
        </pc:sldMkLst>
        <pc:spChg chg="mod">
          <ac:chgData name="Tung Kieu" userId="b4b21c43-520c-42f5-a1c6-1446bd617b0e" providerId="ADAL" clId="{D7F782CD-D067-4FF1-81C6-79948DDAD98F}" dt="2023-06-26T20:57:11.594" v="1835" actId="20577"/>
          <ac:spMkLst>
            <pc:docMk/>
            <pc:sldMk cId="4205609530" sldId="332"/>
            <ac:spMk id="2" creationId="{7333A24E-863A-41F4-A287-23D5A6E8D248}"/>
          </ac:spMkLst>
        </pc:spChg>
        <pc:spChg chg="del">
          <ac:chgData name="Tung Kieu" userId="b4b21c43-520c-42f5-a1c6-1446bd617b0e" providerId="ADAL" clId="{D7F782CD-D067-4FF1-81C6-79948DDAD98F}" dt="2023-06-26T20:56:40.825" v="1824"/>
          <ac:spMkLst>
            <pc:docMk/>
            <pc:sldMk cId="4205609530" sldId="332"/>
            <ac:spMk id="3" creationId="{B989FFBD-5D73-45D6-9DBB-CB313E849E1B}"/>
          </ac:spMkLst>
        </pc:spChg>
        <pc:picChg chg="add mod">
          <ac:chgData name="Tung Kieu" userId="b4b21c43-520c-42f5-a1c6-1446bd617b0e" providerId="ADAL" clId="{D7F782CD-D067-4FF1-81C6-79948DDAD98F}" dt="2023-06-26T20:56:40.825" v="1824"/>
          <ac:picMkLst>
            <pc:docMk/>
            <pc:sldMk cId="4205609530" sldId="332"/>
            <ac:picMk id="4" creationId="{C058A114-C4C9-428F-A9EB-02774BDB187B}"/>
          </ac:picMkLst>
        </pc:picChg>
      </pc:sldChg>
      <pc:sldChg chg="del">
        <pc:chgData name="Tung Kieu" userId="b4b21c43-520c-42f5-a1c6-1446bd617b0e" providerId="ADAL" clId="{D7F782CD-D067-4FF1-81C6-79948DDAD98F}" dt="2023-06-23T23:41:50.535" v="133" actId="47"/>
        <pc:sldMkLst>
          <pc:docMk/>
          <pc:sldMk cId="2685080226" sldId="333"/>
        </pc:sldMkLst>
      </pc:sldChg>
      <pc:sldChg chg="modSp new mod">
        <pc:chgData name="Tung Kieu" userId="b4b21c43-520c-42f5-a1c6-1446bd617b0e" providerId="ADAL" clId="{D7F782CD-D067-4FF1-81C6-79948DDAD98F}" dt="2023-06-26T20:59:24.991" v="1899" actId="403"/>
        <pc:sldMkLst>
          <pc:docMk/>
          <pc:sldMk cId="3983328601" sldId="333"/>
        </pc:sldMkLst>
        <pc:spChg chg="mod">
          <ac:chgData name="Tung Kieu" userId="b4b21c43-520c-42f5-a1c6-1446bd617b0e" providerId="ADAL" clId="{D7F782CD-D067-4FF1-81C6-79948DDAD98F}" dt="2023-06-26T20:57:22.837" v="1838"/>
          <ac:spMkLst>
            <pc:docMk/>
            <pc:sldMk cId="3983328601" sldId="333"/>
            <ac:spMk id="2" creationId="{A9F819F3-39E8-490D-9D58-37ACBD84A0BB}"/>
          </ac:spMkLst>
        </pc:spChg>
        <pc:spChg chg="mod">
          <ac:chgData name="Tung Kieu" userId="b4b21c43-520c-42f5-a1c6-1446bd617b0e" providerId="ADAL" clId="{D7F782CD-D067-4FF1-81C6-79948DDAD98F}" dt="2023-06-26T20:59:24.991" v="1899" actId="403"/>
          <ac:spMkLst>
            <pc:docMk/>
            <pc:sldMk cId="3983328601" sldId="333"/>
            <ac:spMk id="3" creationId="{93FA1678-0731-4797-ABFC-B19C00384A56}"/>
          </ac:spMkLst>
        </pc:spChg>
      </pc:sldChg>
      <pc:sldChg chg="modSp new mod">
        <pc:chgData name="Tung Kieu" userId="b4b21c43-520c-42f5-a1c6-1446bd617b0e" providerId="ADAL" clId="{D7F782CD-D067-4FF1-81C6-79948DDAD98F}" dt="2023-06-26T20:59:15.143" v="1898" actId="27636"/>
        <pc:sldMkLst>
          <pc:docMk/>
          <pc:sldMk cId="66478014" sldId="334"/>
        </pc:sldMkLst>
        <pc:spChg chg="mod">
          <ac:chgData name="Tung Kieu" userId="b4b21c43-520c-42f5-a1c6-1446bd617b0e" providerId="ADAL" clId="{D7F782CD-D067-4FF1-81C6-79948DDAD98F}" dt="2023-06-26T20:58:40.228" v="1872" actId="20577"/>
          <ac:spMkLst>
            <pc:docMk/>
            <pc:sldMk cId="66478014" sldId="334"/>
            <ac:spMk id="2" creationId="{6803875A-2083-4137-A924-A13AFA6FB884}"/>
          </ac:spMkLst>
        </pc:spChg>
        <pc:spChg chg="mod">
          <ac:chgData name="Tung Kieu" userId="b4b21c43-520c-42f5-a1c6-1446bd617b0e" providerId="ADAL" clId="{D7F782CD-D067-4FF1-81C6-79948DDAD98F}" dt="2023-06-26T20:59:15.143" v="1898" actId="27636"/>
          <ac:spMkLst>
            <pc:docMk/>
            <pc:sldMk cId="66478014" sldId="334"/>
            <ac:spMk id="3" creationId="{BC1BB41B-4AA7-44CE-8C68-9F99520C7465}"/>
          </ac:spMkLst>
        </pc:spChg>
      </pc:sldChg>
      <pc:sldChg chg="del">
        <pc:chgData name="Tung Kieu" userId="b4b21c43-520c-42f5-a1c6-1446bd617b0e" providerId="ADAL" clId="{D7F782CD-D067-4FF1-81C6-79948DDAD98F}" dt="2023-06-23T23:41:50.535" v="133" actId="47"/>
        <pc:sldMkLst>
          <pc:docMk/>
          <pc:sldMk cId="1876553868" sldId="334"/>
        </pc:sldMkLst>
      </pc:sldChg>
      <pc:sldChg chg="del">
        <pc:chgData name="Tung Kieu" userId="b4b21c43-520c-42f5-a1c6-1446bd617b0e" providerId="ADAL" clId="{D7F782CD-D067-4FF1-81C6-79948DDAD98F}" dt="2023-06-23T23:41:50.535" v="133" actId="47"/>
        <pc:sldMkLst>
          <pc:docMk/>
          <pc:sldMk cId="2875909366" sldId="335"/>
        </pc:sldMkLst>
      </pc:sldChg>
      <pc:sldChg chg="addSp modSp new mod">
        <pc:chgData name="Tung Kieu" userId="b4b21c43-520c-42f5-a1c6-1446bd617b0e" providerId="ADAL" clId="{D7F782CD-D067-4FF1-81C6-79948DDAD98F}" dt="2023-06-26T21:00:06.204" v="1909" actId="1076"/>
        <pc:sldMkLst>
          <pc:docMk/>
          <pc:sldMk cId="3778921906" sldId="335"/>
        </pc:sldMkLst>
        <pc:spChg chg="mod">
          <ac:chgData name="Tung Kieu" userId="b4b21c43-520c-42f5-a1c6-1446bd617b0e" providerId="ADAL" clId="{D7F782CD-D067-4FF1-81C6-79948DDAD98F}" dt="2023-06-26T20:59:43.560" v="1902"/>
          <ac:spMkLst>
            <pc:docMk/>
            <pc:sldMk cId="3778921906" sldId="335"/>
            <ac:spMk id="2" creationId="{AFACD636-52B2-4C9C-A514-0C4BDD9DF701}"/>
          </ac:spMkLst>
        </pc:spChg>
        <pc:spChg chg="mod">
          <ac:chgData name="Tung Kieu" userId="b4b21c43-520c-42f5-a1c6-1446bd617b0e" providerId="ADAL" clId="{D7F782CD-D067-4FF1-81C6-79948DDAD98F}" dt="2023-06-26T20:59:59.149" v="1905" actId="20577"/>
          <ac:spMkLst>
            <pc:docMk/>
            <pc:sldMk cId="3778921906" sldId="335"/>
            <ac:spMk id="3" creationId="{FFB6E7C1-522B-4AB4-AAC1-16F486083D3C}"/>
          </ac:spMkLst>
        </pc:spChg>
        <pc:picChg chg="add mod">
          <ac:chgData name="Tung Kieu" userId="b4b21c43-520c-42f5-a1c6-1446bd617b0e" providerId="ADAL" clId="{D7F782CD-D067-4FF1-81C6-79948DDAD98F}" dt="2023-06-26T21:00:06.204" v="1909" actId="1076"/>
          <ac:picMkLst>
            <pc:docMk/>
            <pc:sldMk cId="3778921906" sldId="335"/>
            <ac:picMk id="4" creationId="{37DC8149-7208-4098-ADD7-6E416DD66B85}"/>
          </ac:picMkLst>
        </pc:picChg>
      </pc:sldChg>
      <pc:sldChg chg="del">
        <pc:chgData name="Tung Kieu" userId="b4b21c43-520c-42f5-a1c6-1446bd617b0e" providerId="ADAL" clId="{D7F782CD-D067-4FF1-81C6-79948DDAD98F}" dt="2023-06-23T23:41:50.535" v="133" actId="47"/>
        <pc:sldMkLst>
          <pc:docMk/>
          <pc:sldMk cId="2611339697" sldId="336"/>
        </pc:sldMkLst>
      </pc:sldChg>
      <pc:sldChg chg="addSp delSp modSp add mod">
        <pc:chgData name="Tung Kieu" userId="b4b21c43-520c-42f5-a1c6-1446bd617b0e" providerId="ADAL" clId="{D7F782CD-D067-4FF1-81C6-79948DDAD98F}" dt="2023-06-26T21:00:37.938" v="1917" actId="1076"/>
        <pc:sldMkLst>
          <pc:docMk/>
          <pc:sldMk cId="3764728646" sldId="336"/>
        </pc:sldMkLst>
        <pc:spChg chg="mod">
          <ac:chgData name="Tung Kieu" userId="b4b21c43-520c-42f5-a1c6-1446bd617b0e" providerId="ADAL" clId="{D7F782CD-D067-4FF1-81C6-79948DDAD98F}" dt="2023-06-26T21:00:23.041" v="1912"/>
          <ac:spMkLst>
            <pc:docMk/>
            <pc:sldMk cId="3764728646" sldId="336"/>
            <ac:spMk id="3" creationId="{FFB6E7C1-522B-4AB4-AAC1-16F486083D3C}"/>
          </ac:spMkLst>
        </pc:spChg>
        <pc:picChg chg="del">
          <ac:chgData name="Tung Kieu" userId="b4b21c43-520c-42f5-a1c6-1446bd617b0e" providerId="ADAL" clId="{D7F782CD-D067-4FF1-81C6-79948DDAD98F}" dt="2023-06-26T21:00:28.099" v="1913" actId="478"/>
          <ac:picMkLst>
            <pc:docMk/>
            <pc:sldMk cId="3764728646" sldId="336"/>
            <ac:picMk id="4" creationId="{37DC8149-7208-4098-ADD7-6E416DD66B85}"/>
          </ac:picMkLst>
        </pc:picChg>
        <pc:picChg chg="add mod">
          <ac:chgData name="Tung Kieu" userId="b4b21c43-520c-42f5-a1c6-1446bd617b0e" providerId="ADAL" clId="{D7F782CD-D067-4FF1-81C6-79948DDAD98F}" dt="2023-06-26T21:00:37.938" v="1917" actId="1076"/>
          <ac:picMkLst>
            <pc:docMk/>
            <pc:sldMk cId="3764728646" sldId="336"/>
            <ac:picMk id="5" creationId="{8BAF1A7A-A5A6-41BF-84AE-F6BF5623729B}"/>
          </ac:picMkLst>
        </pc:picChg>
      </pc:sldChg>
      <pc:sldChg chg="del">
        <pc:chgData name="Tung Kieu" userId="b4b21c43-520c-42f5-a1c6-1446bd617b0e" providerId="ADAL" clId="{D7F782CD-D067-4FF1-81C6-79948DDAD98F}" dt="2023-06-23T23:41:50.535" v="133" actId="47"/>
        <pc:sldMkLst>
          <pc:docMk/>
          <pc:sldMk cId="2585186476" sldId="337"/>
        </pc:sldMkLst>
      </pc:sldChg>
      <pc:sldChg chg="addSp delSp modSp add mod">
        <pc:chgData name="Tung Kieu" userId="b4b21c43-520c-42f5-a1c6-1446bd617b0e" providerId="ADAL" clId="{D7F782CD-D067-4FF1-81C6-79948DDAD98F}" dt="2023-06-26T21:01:09.532" v="1926" actId="1076"/>
        <pc:sldMkLst>
          <pc:docMk/>
          <pc:sldMk cId="4209899520" sldId="337"/>
        </pc:sldMkLst>
        <pc:spChg chg="mod">
          <ac:chgData name="Tung Kieu" userId="b4b21c43-520c-42f5-a1c6-1446bd617b0e" providerId="ADAL" clId="{D7F782CD-D067-4FF1-81C6-79948DDAD98F}" dt="2023-06-26T21:00:55.087" v="1920"/>
          <ac:spMkLst>
            <pc:docMk/>
            <pc:sldMk cId="4209899520" sldId="337"/>
            <ac:spMk id="3" creationId="{FFB6E7C1-522B-4AB4-AAC1-16F486083D3C}"/>
          </ac:spMkLst>
        </pc:spChg>
        <pc:picChg chg="add mod">
          <ac:chgData name="Tung Kieu" userId="b4b21c43-520c-42f5-a1c6-1446bd617b0e" providerId="ADAL" clId="{D7F782CD-D067-4FF1-81C6-79948DDAD98F}" dt="2023-06-26T21:01:09.532" v="1926" actId="1076"/>
          <ac:picMkLst>
            <pc:docMk/>
            <pc:sldMk cId="4209899520" sldId="337"/>
            <ac:picMk id="4" creationId="{55A34A31-DCBF-4D02-B6DB-04DCE82C2298}"/>
          </ac:picMkLst>
        </pc:picChg>
        <pc:picChg chg="del">
          <ac:chgData name="Tung Kieu" userId="b4b21c43-520c-42f5-a1c6-1446bd617b0e" providerId="ADAL" clId="{D7F782CD-D067-4FF1-81C6-79948DDAD98F}" dt="2023-06-26T21:01:00.676" v="1921" actId="478"/>
          <ac:picMkLst>
            <pc:docMk/>
            <pc:sldMk cId="4209899520" sldId="337"/>
            <ac:picMk id="5" creationId="{8BAF1A7A-A5A6-41BF-84AE-F6BF5623729B}"/>
          </ac:picMkLst>
        </pc:picChg>
      </pc:sldChg>
      <pc:sldChg chg="del">
        <pc:chgData name="Tung Kieu" userId="b4b21c43-520c-42f5-a1c6-1446bd617b0e" providerId="ADAL" clId="{D7F782CD-D067-4FF1-81C6-79948DDAD98F}" dt="2023-06-23T23:41:50.535" v="133" actId="47"/>
        <pc:sldMkLst>
          <pc:docMk/>
          <pc:sldMk cId="30193366" sldId="338"/>
        </pc:sldMkLst>
      </pc:sldChg>
      <pc:sldChg chg="addSp delSp modSp add mod">
        <pc:chgData name="Tung Kieu" userId="b4b21c43-520c-42f5-a1c6-1446bd617b0e" providerId="ADAL" clId="{D7F782CD-D067-4FF1-81C6-79948DDAD98F}" dt="2023-06-26T21:01:45.214" v="1937" actId="1076"/>
        <pc:sldMkLst>
          <pc:docMk/>
          <pc:sldMk cId="1829500028" sldId="338"/>
        </pc:sldMkLst>
        <pc:spChg chg="mod">
          <ac:chgData name="Tung Kieu" userId="b4b21c43-520c-42f5-a1c6-1446bd617b0e" providerId="ADAL" clId="{D7F782CD-D067-4FF1-81C6-79948DDAD98F}" dt="2023-06-26T21:01:27.160" v="1930"/>
          <ac:spMkLst>
            <pc:docMk/>
            <pc:sldMk cId="1829500028" sldId="338"/>
            <ac:spMk id="3" creationId="{FFB6E7C1-522B-4AB4-AAC1-16F486083D3C}"/>
          </ac:spMkLst>
        </pc:spChg>
        <pc:picChg chg="del">
          <ac:chgData name="Tung Kieu" userId="b4b21c43-520c-42f5-a1c6-1446bd617b0e" providerId="ADAL" clId="{D7F782CD-D067-4FF1-81C6-79948DDAD98F}" dt="2023-06-26T21:01:35.441" v="1933" actId="478"/>
          <ac:picMkLst>
            <pc:docMk/>
            <pc:sldMk cId="1829500028" sldId="338"/>
            <ac:picMk id="4" creationId="{55A34A31-DCBF-4D02-B6DB-04DCE82C2298}"/>
          </ac:picMkLst>
        </pc:picChg>
        <pc:picChg chg="add del">
          <ac:chgData name="Tung Kieu" userId="b4b21c43-520c-42f5-a1c6-1446bd617b0e" providerId="ADAL" clId="{D7F782CD-D067-4FF1-81C6-79948DDAD98F}" dt="2023-06-26T21:01:32.598" v="1932"/>
          <ac:picMkLst>
            <pc:docMk/>
            <pc:sldMk cId="1829500028" sldId="338"/>
            <ac:picMk id="5" creationId="{0885B811-F475-4BDC-A6F3-FAADE19C598D}"/>
          </ac:picMkLst>
        </pc:picChg>
        <pc:picChg chg="add mod">
          <ac:chgData name="Tung Kieu" userId="b4b21c43-520c-42f5-a1c6-1446bd617b0e" providerId="ADAL" clId="{D7F782CD-D067-4FF1-81C6-79948DDAD98F}" dt="2023-06-26T21:01:45.214" v="1937" actId="1076"/>
          <ac:picMkLst>
            <pc:docMk/>
            <pc:sldMk cId="1829500028" sldId="338"/>
            <ac:picMk id="6" creationId="{23A3F06B-58F7-41A6-BF8D-E5D5F6851F00}"/>
          </ac:picMkLst>
        </pc:picChg>
      </pc:sldChg>
      <pc:sldChg chg="addSp delSp modSp add mod">
        <pc:chgData name="Tung Kieu" userId="b4b21c43-520c-42f5-a1c6-1446bd617b0e" providerId="ADAL" clId="{D7F782CD-D067-4FF1-81C6-79948DDAD98F}" dt="2023-06-26T21:02:12.615" v="1942" actId="1076"/>
        <pc:sldMkLst>
          <pc:docMk/>
          <pc:sldMk cId="2005966740" sldId="339"/>
        </pc:sldMkLst>
        <pc:spChg chg="mod">
          <ac:chgData name="Tung Kieu" userId="b4b21c43-520c-42f5-a1c6-1446bd617b0e" providerId="ADAL" clId="{D7F782CD-D067-4FF1-81C6-79948DDAD98F}" dt="2023-06-26T21:02:03.823" v="1939"/>
          <ac:spMkLst>
            <pc:docMk/>
            <pc:sldMk cId="2005966740" sldId="339"/>
            <ac:spMk id="3" creationId="{FFB6E7C1-522B-4AB4-AAC1-16F486083D3C}"/>
          </ac:spMkLst>
        </pc:spChg>
        <pc:picChg chg="del">
          <ac:chgData name="Tung Kieu" userId="b4b21c43-520c-42f5-a1c6-1446bd617b0e" providerId="ADAL" clId="{D7F782CD-D067-4FF1-81C6-79948DDAD98F}" dt="2023-06-26T21:02:07.981" v="1940" actId="478"/>
          <ac:picMkLst>
            <pc:docMk/>
            <pc:sldMk cId="2005966740" sldId="339"/>
            <ac:picMk id="4" creationId="{55A34A31-DCBF-4D02-B6DB-04DCE82C2298}"/>
          </ac:picMkLst>
        </pc:picChg>
        <pc:picChg chg="add mod">
          <ac:chgData name="Tung Kieu" userId="b4b21c43-520c-42f5-a1c6-1446bd617b0e" providerId="ADAL" clId="{D7F782CD-D067-4FF1-81C6-79948DDAD98F}" dt="2023-06-26T21:02:12.615" v="1942" actId="1076"/>
          <ac:picMkLst>
            <pc:docMk/>
            <pc:sldMk cId="2005966740" sldId="339"/>
            <ac:picMk id="5" creationId="{E5772AED-5A8E-4250-9A8F-9D62D37F7284}"/>
          </ac:picMkLst>
        </pc:picChg>
      </pc:sldChg>
      <pc:sldChg chg="del">
        <pc:chgData name="Tung Kieu" userId="b4b21c43-520c-42f5-a1c6-1446bd617b0e" providerId="ADAL" clId="{D7F782CD-D067-4FF1-81C6-79948DDAD98F}" dt="2023-06-23T23:41:50.535" v="133" actId="47"/>
        <pc:sldMkLst>
          <pc:docMk/>
          <pc:sldMk cId="2314947718" sldId="339"/>
        </pc:sldMkLst>
      </pc:sldChg>
      <pc:sldChg chg="del">
        <pc:chgData name="Tung Kieu" userId="b4b21c43-520c-42f5-a1c6-1446bd617b0e" providerId="ADAL" clId="{D7F782CD-D067-4FF1-81C6-79948DDAD98F}" dt="2023-06-23T23:41:50.535" v="133" actId="47"/>
        <pc:sldMkLst>
          <pc:docMk/>
          <pc:sldMk cId="614809382" sldId="340"/>
        </pc:sldMkLst>
      </pc:sldChg>
      <pc:sldChg chg="addSp delSp modSp new mod">
        <pc:chgData name="Tung Kieu" userId="b4b21c43-520c-42f5-a1c6-1446bd617b0e" providerId="ADAL" clId="{D7F782CD-D067-4FF1-81C6-79948DDAD98F}" dt="2023-06-26T21:04:38.336" v="2025" actId="27636"/>
        <pc:sldMkLst>
          <pc:docMk/>
          <pc:sldMk cId="1701827561" sldId="340"/>
        </pc:sldMkLst>
        <pc:spChg chg="mod">
          <ac:chgData name="Tung Kieu" userId="b4b21c43-520c-42f5-a1c6-1446bd617b0e" providerId="ADAL" clId="{D7F782CD-D067-4FF1-81C6-79948DDAD98F}" dt="2023-06-26T21:02:33.993" v="1949"/>
          <ac:spMkLst>
            <pc:docMk/>
            <pc:sldMk cId="1701827561" sldId="340"/>
            <ac:spMk id="2" creationId="{BA7FE191-313A-469E-BAE3-5C648626690F}"/>
          </ac:spMkLst>
        </pc:spChg>
        <pc:spChg chg="add del mod">
          <ac:chgData name="Tung Kieu" userId="b4b21c43-520c-42f5-a1c6-1446bd617b0e" providerId="ADAL" clId="{D7F782CD-D067-4FF1-81C6-79948DDAD98F}" dt="2023-06-26T21:04:38.336" v="2025" actId="27636"/>
          <ac:spMkLst>
            <pc:docMk/>
            <pc:sldMk cId="1701827561" sldId="340"/>
            <ac:spMk id="3" creationId="{A6921E83-19E4-4FD7-8909-1672C833C76C}"/>
          </ac:spMkLst>
        </pc:spChg>
        <pc:picChg chg="add del mod">
          <ac:chgData name="Tung Kieu" userId="b4b21c43-520c-42f5-a1c6-1446bd617b0e" providerId="ADAL" clId="{D7F782CD-D067-4FF1-81C6-79948DDAD98F}" dt="2023-06-26T21:02:27.550" v="1945"/>
          <ac:picMkLst>
            <pc:docMk/>
            <pc:sldMk cId="1701827561" sldId="340"/>
            <ac:picMk id="4" creationId="{6F15D3F7-D636-47A8-A2C5-2FC5BDD92AD3}"/>
          </ac:picMkLst>
        </pc:picChg>
      </pc:sldChg>
      <pc:sldChg chg="del">
        <pc:chgData name="Tung Kieu" userId="b4b21c43-520c-42f5-a1c6-1446bd617b0e" providerId="ADAL" clId="{D7F782CD-D067-4FF1-81C6-79948DDAD98F}" dt="2023-06-23T23:41:50.535" v="133" actId="47"/>
        <pc:sldMkLst>
          <pc:docMk/>
          <pc:sldMk cId="1199621797" sldId="341"/>
        </pc:sldMkLst>
      </pc:sldChg>
      <pc:sldChg chg="modSp new mod">
        <pc:chgData name="Tung Kieu" userId="b4b21c43-520c-42f5-a1c6-1446bd617b0e" providerId="ADAL" clId="{D7F782CD-D067-4FF1-81C6-79948DDAD98F}" dt="2023-06-26T21:04:34.927" v="2023" actId="403"/>
        <pc:sldMkLst>
          <pc:docMk/>
          <pc:sldMk cId="3548191622" sldId="341"/>
        </pc:sldMkLst>
        <pc:spChg chg="mod">
          <ac:chgData name="Tung Kieu" userId="b4b21c43-520c-42f5-a1c6-1446bd617b0e" providerId="ADAL" clId="{D7F782CD-D067-4FF1-81C6-79948DDAD98F}" dt="2023-06-26T21:02:40.303" v="1952"/>
          <ac:spMkLst>
            <pc:docMk/>
            <pc:sldMk cId="3548191622" sldId="341"/>
            <ac:spMk id="2" creationId="{1F2974AB-0F33-4A3E-BE2A-74D0392B14B7}"/>
          </ac:spMkLst>
        </pc:spChg>
        <pc:spChg chg="mod">
          <ac:chgData name="Tung Kieu" userId="b4b21c43-520c-42f5-a1c6-1446bd617b0e" providerId="ADAL" clId="{D7F782CD-D067-4FF1-81C6-79948DDAD98F}" dt="2023-06-26T21:04:34.927" v="2023" actId="403"/>
          <ac:spMkLst>
            <pc:docMk/>
            <pc:sldMk cId="3548191622" sldId="341"/>
            <ac:spMk id="3" creationId="{7C11F61C-E27C-45F3-B6ED-8CF88D3DE8B0}"/>
          </ac:spMkLst>
        </pc:spChg>
      </pc:sldChg>
      <pc:sldChg chg="del">
        <pc:chgData name="Tung Kieu" userId="b4b21c43-520c-42f5-a1c6-1446bd617b0e" providerId="ADAL" clId="{D7F782CD-D067-4FF1-81C6-79948DDAD98F}" dt="2023-06-23T23:41:50.535" v="133" actId="47"/>
        <pc:sldMkLst>
          <pc:docMk/>
          <pc:sldMk cId="236131630" sldId="342"/>
        </pc:sldMkLst>
      </pc:sldChg>
      <pc:sldChg chg="modSp new mod">
        <pc:chgData name="Tung Kieu" userId="b4b21c43-520c-42f5-a1c6-1446bd617b0e" providerId="ADAL" clId="{D7F782CD-D067-4FF1-81C6-79948DDAD98F}" dt="2023-06-26T21:03:24.794" v="1973" actId="403"/>
        <pc:sldMkLst>
          <pc:docMk/>
          <pc:sldMk cId="4094341886" sldId="342"/>
        </pc:sldMkLst>
        <pc:spChg chg="mod">
          <ac:chgData name="Tung Kieu" userId="b4b21c43-520c-42f5-a1c6-1446bd617b0e" providerId="ADAL" clId="{D7F782CD-D067-4FF1-81C6-79948DDAD98F}" dt="2023-06-26T21:03:21.658" v="1972"/>
          <ac:spMkLst>
            <pc:docMk/>
            <pc:sldMk cId="4094341886" sldId="342"/>
            <ac:spMk id="2" creationId="{6631D39F-4AB9-4FD2-84B2-7DCBCAC20E4F}"/>
          </ac:spMkLst>
        </pc:spChg>
        <pc:spChg chg="mod">
          <ac:chgData name="Tung Kieu" userId="b4b21c43-520c-42f5-a1c6-1446bd617b0e" providerId="ADAL" clId="{D7F782CD-D067-4FF1-81C6-79948DDAD98F}" dt="2023-06-26T21:03:24.794" v="1973" actId="403"/>
          <ac:spMkLst>
            <pc:docMk/>
            <pc:sldMk cId="4094341886" sldId="342"/>
            <ac:spMk id="3" creationId="{A50925B4-CE73-405C-A59D-86F5AA00579C}"/>
          </ac:spMkLst>
        </pc:spChg>
      </pc:sldChg>
      <pc:sldChg chg="del">
        <pc:chgData name="Tung Kieu" userId="b4b21c43-520c-42f5-a1c6-1446bd617b0e" providerId="ADAL" clId="{D7F782CD-D067-4FF1-81C6-79948DDAD98F}" dt="2023-06-23T23:41:50.535" v="133" actId="47"/>
        <pc:sldMkLst>
          <pc:docMk/>
          <pc:sldMk cId="3908510822" sldId="343"/>
        </pc:sldMkLst>
      </pc:sldChg>
      <pc:sldChg chg="del">
        <pc:chgData name="Tung Kieu" userId="b4b21c43-520c-42f5-a1c6-1446bd617b0e" providerId="ADAL" clId="{D7F782CD-D067-4FF1-81C6-79948DDAD98F}" dt="2023-06-23T23:41:50.535" v="133" actId="47"/>
        <pc:sldMkLst>
          <pc:docMk/>
          <pc:sldMk cId="1521303678" sldId="344"/>
        </pc:sldMkLst>
      </pc:sldChg>
    </pc:docChg>
  </pc:docChgLst>
  <pc:docChgLst>
    <pc:chgData name="Tung Kieu" userId="b4b21c43-520c-42f5-a1c6-1446bd617b0e" providerId="ADAL" clId="{5B23B2AD-3162-4480-A7FF-7267C9289645}"/>
    <pc:docChg chg="undo redo custSel addSld delSld modSld">
      <pc:chgData name="Tung Kieu" userId="b4b21c43-520c-42f5-a1c6-1446bd617b0e" providerId="ADAL" clId="{5B23B2AD-3162-4480-A7FF-7267C9289645}" dt="2023-07-03T20:52:51.415" v="902" actId="20577"/>
      <pc:docMkLst>
        <pc:docMk/>
      </pc:docMkLst>
      <pc:sldChg chg="modSp mod">
        <pc:chgData name="Tung Kieu" userId="b4b21c43-520c-42f5-a1c6-1446bd617b0e" providerId="ADAL" clId="{5B23B2AD-3162-4480-A7FF-7267C9289645}" dt="2023-07-03T20:51:16.945" v="900" actId="20577"/>
        <pc:sldMkLst>
          <pc:docMk/>
          <pc:sldMk cId="270143235" sldId="257"/>
        </pc:sldMkLst>
        <pc:spChg chg="mod">
          <ac:chgData name="Tung Kieu" userId="b4b21c43-520c-42f5-a1c6-1446bd617b0e" providerId="ADAL" clId="{5B23B2AD-3162-4480-A7FF-7267C9289645}" dt="2023-07-03T20:51:16.945" v="900" actId="20577"/>
          <ac:spMkLst>
            <pc:docMk/>
            <pc:sldMk cId="270143235" sldId="257"/>
            <ac:spMk id="3" creationId="{264353A9-9343-4658-9014-2BBAC57AA8CB}"/>
          </ac:spMkLst>
        </pc:spChg>
      </pc:sldChg>
      <pc:sldChg chg="modSp mod">
        <pc:chgData name="Tung Kieu" userId="b4b21c43-520c-42f5-a1c6-1446bd617b0e" providerId="ADAL" clId="{5B23B2AD-3162-4480-A7FF-7267C9289645}" dt="2023-07-03T20:50:03.942" v="898" actId="20577"/>
        <pc:sldMkLst>
          <pc:docMk/>
          <pc:sldMk cId="3319934939" sldId="258"/>
        </pc:sldMkLst>
        <pc:spChg chg="mod">
          <ac:chgData name="Tung Kieu" userId="b4b21c43-520c-42f5-a1c6-1446bd617b0e" providerId="ADAL" clId="{5B23B2AD-3162-4480-A7FF-7267C9289645}" dt="2023-07-03T20:50:03.942" v="898" actId="20577"/>
          <ac:spMkLst>
            <pc:docMk/>
            <pc:sldMk cId="3319934939" sldId="258"/>
            <ac:spMk id="3" creationId="{51235932-C2E0-45C8-BFF4-366B6F835996}"/>
          </ac:spMkLst>
        </pc:spChg>
      </pc:sldChg>
      <pc:sldChg chg="modSp mod">
        <pc:chgData name="Tung Kieu" userId="b4b21c43-520c-42f5-a1c6-1446bd617b0e" providerId="ADAL" clId="{5B23B2AD-3162-4480-A7FF-7267C9289645}" dt="2023-07-03T20:52:51.415" v="902" actId="20577"/>
        <pc:sldMkLst>
          <pc:docMk/>
          <pc:sldMk cId="2657390394" sldId="260"/>
        </pc:sldMkLst>
        <pc:spChg chg="mod">
          <ac:chgData name="Tung Kieu" userId="b4b21c43-520c-42f5-a1c6-1446bd617b0e" providerId="ADAL" clId="{5B23B2AD-3162-4480-A7FF-7267C9289645}" dt="2023-07-03T20:52:51.415" v="902" actId="20577"/>
          <ac:spMkLst>
            <pc:docMk/>
            <pc:sldMk cId="2657390394" sldId="260"/>
            <ac:spMk id="3" creationId="{D8B7C2EF-56B3-4C5D-9CB3-DA6BB4AE9DC4}"/>
          </ac:spMkLst>
        </pc:spChg>
      </pc:sldChg>
      <pc:sldChg chg="modSp mod">
        <pc:chgData name="Tung Kieu" userId="b4b21c43-520c-42f5-a1c6-1446bd617b0e" providerId="ADAL" clId="{5B23B2AD-3162-4480-A7FF-7267C9289645}" dt="2023-07-03T15:35:24.437" v="99" actId="20577"/>
        <pc:sldMkLst>
          <pc:docMk/>
          <pc:sldMk cId="3277072529" sldId="268"/>
        </pc:sldMkLst>
        <pc:spChg chg="mod">
          <ac:chgData name="Tung Kieu" userId="b4b21c43-520c-42f5-a1c6-1446bd617b0e" providerId="ADAL" clId="{5B23B2AD-3162-4480-A7FF-7267C9289645}" dt="2023-07-03T15:34:48.900" v="77"/>
          <ac:spMkLst>
            <pc:docMk/>
            <pc:sldMk cId="3277072529" sldId="268"/>
            <ac:spMk id="2" creationId="{C4A1CB60-5300-4561-AE60-5D424A4F2DE4}"/>
          </ac:spMkLst>
        </pc:spChg>
        <pc:spChg chg="mod">
          <ac:chgData name="Tung Kieu" userId="b4b21c43-520c-42f5-a1c6-1446bd617b0e" providerId="ADAL" clId="{5B23B2AD-3162-4480-A7FF-7267C9289645}" dt="2023-07-03T15:35:24.437" v="99" actId="20577"/>
          <ac:spMkLst>
            <pc:docMk/>
            <pc:sldMk cId="3277072529" sldId="268"/>
            <ac:spMk id="3" creationId="{D8B7C2EF-56B3-4C5D-9CB3-DA6BB4AE9DC4}"/>
          </ac:spMkLst>
        </pc:spChg>
      </pc:sldChg>
      <pc:sldChg chg="del">
        <pc:chgData name="Tung Kieu" userId="b4b21c43-520c-42f5-a1c6-1446bd617b0e" providerId="ADAL" clId="{5B23B2AD-3162-4480-A7FF-7267C9289645}" dt="2023-07-03T15:34:57.034" v="78" actId="2696"/>
        <pc:sldMkLst>
          <pc:docMk/>
          <pc:sldMk cId="1533576984" sldId="269"/>
        </pc:sldMkLst>
      </pc:sldChg>
      <pc:sldChg chg="modSp new mod">
        <pc:chgData name="Tung Kieu" userId="b4b21c43-520c-42f5-a1c6-1446bd617b0e" providerId="ADAL" clId="{5B23B2AD-3162-4480-A7FF-7267C9289645}" dt="2023-07-03T15:41:40.523" v="126" actId="20577"/>
        <pc:sldMkLst>
          <pc:docMk/>
          <pc:sldMk cId="2672472027" sldId="269"/>
        </pc:sldMkLst>
        <pc:spChg chg="mod">
          <ac:chgData name="Tung Kieu" userId="b4b21c43-520c-42f5-a1c6-1446bd617b0e" providerId="ADAL" clId="{5B23B2AD-3162-4480-A7FF-7267C9289645}" dt="2023-07-03T15:41:06.437" v="112" actId="20577"/>
          <ac:spMkLst>
            <pc:docMk/>
            <pc:sldMk cId="2672472027" sldId="269"/>
            <ac:spMk id="2" creationId="{F80EDD46-DC0F-4518-9337-2B384B7E647D}"/>
          </ac:spMkLst>
        </pc:spChg>
        <pc:spChg chg="mod">
          <ac:chgData name="Tung Kieu" userId="b4b21c43-520c-42f5-a1c6-1446bd617b0e" providerId="ADAL" clId="{5B23B2AD-3162-4480-A7FF-7267C9289645}" dt="2023-07-03T15:41:40.523" v="126" actId="20577"/>
          <ac:spMkLst>
            <pc:docMk/>
            <pc:sldMk cId="2672472027" sldId="269"/>
            <ac:spMk id="3" creationId="{E8165088-9CAD-4D0F-9AFF-213ECE665ABF}"/>
          </ac:spMkLst>
        </pc:spChg>
      </pc:sldChg>
      <pc:sldChg chg="modSp new mod">
        <pc:chgData name="Tung Kieu" userId="b4b21c43-520c-42f5-a1c6-1446bd617b0e" providerId="ADAL" clId="{5B23B2AD-3162-4480-A7FF-7267C9289645}" dt="2023-07-03T15:42:13.451" v="134" actId="20577"/>
        <pc:sldMkLst>
          <pc:docMk/>
          <pc:sldMk cId="3290313172" sldId="270"/>
        </pc:sldMkLst>
        <pc:spChg chg="mod">
          <ac:chgData name="Tung Kieu" userId="b4b21c43-520c-42f5-a1c6-1446bd617b0e" providerId="ADAL" clId="{5B23B2AD-3162-4480-A7FF-7267C9289645}" dt="2023-07-03T15:42:07.841" v="133"/>
          <ac:spMkLst>
            <pc:docMk/>
            <pc:sldMk cId="3290313172" sldId="270"/>
            <ac:spMk id="2" creationId="{DE990108-AAD0-4A81-A0D9-3A8C165FEFEC}"/>
          </ac:spMkLst>
        </pc:spChg>
        <pc:spChg chg="mod">
          <ac:chgData name="Tung Kieu" userId="b4b21c43-520c-42f5-a1c6-1446bd617b0e" providerId="ADAL" clId="{5B23B2AD-3162-4480-A7FF-7267C9289645}" dt="2023-07-03T15:42:13.451" v="134" actId="20577"/>
          <ac:spMkLst>
            <pc:docMk/>
            <pc:sldMk cId="3290313172" sldId="270"/>
            <ac:spMk id="3" creationId="{437BFD37-B17F-46DF-B000-D139E600476F}"/>
          </ac:spMkLst>
        </pc:spChg>
      </pc:sldChg>
      <pc:sldChg chg="del">
        <pc:chgData name="Tung Kieu" userId="b4b21c43-520c-42f5-a1c6-1446bd617b0e" providerId="ADAL" clId="{5B23B2AD-3162-4480-A7FF-7267C9289645}" dt="2023-07-03T15:34:57.034" v="78" actId="2696"/>
        <pc:sldMkLst>
          <pc:docMk/>
          <pc:sldMk cId="3410713123" sldId="270"/>
        </pc:sldMkLst>
      </pc:sldChg>
      <pc:sldChg chg="del">
        <pc:chgData name="Tung Kieu" userId="b4b21c43-520c-42f5-a1c6-1446bd617b0e" providerId="ADAL" clId="{5B23B2AD-3162-4480-A7FF-7267C9289645}" dt="2023-07-03T15:34:57.034" v="78" actId="2696"/>
        <pc:sldMkLst>
          <pc:docMk/>
          <pc:sldMk cId="3155962285" sldId="271"/>
        </pc:sldMkLst>
      </pc:sldChg>
      <pc:sldChg chg="modSp new mod">
        <pc:chgData name="Tung Kieu" userId="b4b21c43-520c-42f5-a1c6-1446bd617b0e" providerId="ADAL" clId="{5B23B2AD-3162-4480-A7FF-7267C9289645}" dt="2023-07-03T15:42:43.144" v="150" actId="20577"/>
        <pc:sldMkLst>
          <pc:docMk/>
          <pc:sldMk cId="3230668674" sldId="271"/>
        </pc:sldMkLst>
        <pc:spChg chg="mod">
          <ac:chgData name="Tung Kieu" userId="b4b21c43-520c-42f5-a1c6-1446bd617b0e" providerId="ADAL" clId="{5B23B2AD-3162-4480-A7FF-7267C9289645}" dt="2023-07-03T15:42:29.761" v="147" actId="20577"/>
          <ac:spMkLst>
            <pc:docMk/>
            <pc:sldMk cId="3230668674" sldId="271"/>
            <ac:spMk id="2" creationId="{987D2D6D-3254-4192-864C-6FF64607851E}"/>
          </ac:spMkLst>
        </pc:spChg>
        <pc:spChg chg="mod">
          <ac:chgData name="Tung Kieu" userId="b4b21c43-520c-42f5-a1c6-1446bd617b0e" providerId="ADAL" clId="{5B23B2AD-3162-4480-A7FF-7267C9289645}" dt="2023-07-03T15:42:43.144" v="150" actId="20577"/>
          <ac:spMkLst>
            <pc:docMk/>
            <pc:sldMk cId="3230668674" sldId="271"/>
            <ac:spMk id="3" creationId="{B6E59A4E-F8FB-4151-A70D-5D0AC319DE41}"/>
          </ac:spMkLst>
        </pc:spChg>
      </pc:sldChg>
      <pc:sldChg chg="del">
        <pc:chgData name="Tung Kieu" userId="b4b21c43-520c-42f5-a1c6-1446bd617b0e" providerId="ADAL" clId="{5B23B2AD-3162-4480-A7FF-7267C9289645}" dt="2023-07-03T15:34:57.034" v="78" actId="2696"/>
        <pc:sldMkLst>
          <pc:docMk/>
          <pc:sldMk cId="474823874" sldId="272"/>
        </pc:sldMkLst>
      </pc:sldChg>
      <pc:sldChg chg="modSp add mod">
        <pc:chgData name="Tung Kieu" userId="b4b21c43-520c-42f5-a1c6-1446bd617b0e" providerId="ADAL" clId="{5B23B2AD-3162-4480-A7FF-7267C9289645}" dt="2023-07-03T15:43:42.728" v="169" actId="27636"/>
        <pc:sldMkLst>
          <pc:docMk/>
          <pc:sldMk cId="3376669956" sldId="272"/>
        </pc:sldMkLst>
        <pc:spChg chg="mod">
          <ac:chgData name="Tung Kieu" userId="b4b21c43-520c-42f5-a1c6-1446bd617b0e" providerId="ADAL" clId="{5B23B2AD-3162-4480-A7FF-7267C9289645}" dt="2023-07-03T15:43:42.728" v="169" actId="27636"/>
          <ac:spMkLst>
            <pc:docMk/>
            <pc:sldMk cId="3376669956" sldId="272"/>
            <ac:spMk id="3" creationId="{B6E59A4E-F8FB-4151-A70D-5D0AC319DE41}"/>
          </ac:spMkLst>
        </pc:spChg>
      </pc:sldChg>
      <pc:sldChg chg="modSp new mod">
        <pc:chgData name="Tung Kieu" userId="b4b21c43-520c-42f5-a1c6-1446bd617b0e" providerId="ADAL" clId="{5B23B2AD-3162-4480-A7FF-7267C9289645}" dt="2023-07-03T15:45:13.887" v="221" actId="15"/>
        <pc:sldMkLst>
          <pc:docMk/>
          <pc:sldMk cId="189765067" sldId="273"/>
        </pc:sldMkLst>
        <pc:spChg chg="mod">
          <ac:chgData name="Tung Kieu" userId="b4b21c43-520c-42f5-a1c6-1446bd617b0e" providerId="ADAL" clId="{5B23B2AD-3162-4480-A7FF-7267C9289645}" dt="2023-07-03T15:44:33.517" v="172"/>
          <ac:spMkLst>
            <pc:docMk/>
            <pc:sldMk cId="189765067" sldId="273"/>
            <ac:spMk id="2" creationId="{78CBCFD6-437A-450A-AFAA-E83FB0BB6DBF}"/>
          </ac:spMkLst>
        </pc:spChg>
        <pc:spChg chg="mod">
          <ac:chgData name="Tung Kieu" userId="b4b21c43-520c-42f5-a1c6-1446bd617b0e" providerId="ADAL" clId="{5B23B2AD-3162-4480-A7FF-7267C9289645}" dt="2023-07-03T15:45:13.887" v="221" actId="15"/>
          <ac:spMkLst>
            <pc:docMk/>
            <pc:sldMk cId="189765067" sldId="273"/>
            <ac:spMk id="3" creationId="{2914877C-A4F6-4A8A-941A-F6166F099DCB}"/>
          </ac:spMkLst>
        </pc:spChg>
      </pc:sldChg>
      <pc:sldChg chg="del">
        <pc:chgData name="Tung Kieu" userId="b4b21c43-520c-42f5-a1c6-1446bd617b0e" providerId="ADAL" clId="{5B23B2AD-3162-4480-A7FF-7267C9289645}" dt="2023-07-03T15:34:57.034" v="78" actId="2696"/>
        <pc:sldMkLst>
          <pc:docMk/>
          <pc:sldMk cId="4184949178" sldId="273"/>
        </pc:sldMkLst>
      </pc:sldChg>
      <pc:sldChg chg="modSp new mod">
        <pc:chgData name="Tung Kieu" userId="b4b21c43-520c-42f5-a1c6-1446bd617b0e" providerId="ADAL" clId="{5B23B2AD-3162-4480-A7FF-7267C9289645}" dt="2023-07-03T15:47:25.619" v="240" actId="27636"/>
        <pc:sldMkLst>
          <pc:docMk/>
          <pc:sldMk cId="882007685" sldId="274"/>
        </pc:sldMkLst>
        <pc:spChg chg="mod">
          <ac:chgData name="Tung Kieu" userId="b4b21c43-520c-42f5-a1c6-1446bd617b0e" providerId="ADAL" clId="{5B23B2AD-3162-4480-A7FF-7267C9289645}" dt="2023-07-03T15:47:08.144" v="227"/>
          <ac:spMkLst>
            <pc:docMk/>
            <pc:sldMk cId="882007685" sldId="274"/>
            <ac:spMk id="2" creationId="{1BA0BDBC-6E2C-47B5-B649-E1EEE037294E}"/>
          </ac:spMkLst>
        </pc:spChg>
        <pc:spChg chg="mod">
          <ac:chgData name="Tung Kieu" userId="b4b21c43-520c-42f5-a1c6-1446bd617b0e" providerId="ADAL" clId="{5B23B2AD-3162-4480-A7FF-7267C9289645}" dt="2023-07-03T15:47:25.619" v="240" actId="27636"/>
          <ac:spMkLst>
            <pc:docMk/>
            <pc:sldMk cId="882007685" sldId="274"/>
            <ac:spMk id="3" creationId="{FB3F1903-536C-4BF3-A0DB-A6575F834833}"/>
          </ac:spMkLst>
        </pc:spChg>
      </pc:sldChg>
      <pc:sldChg chg="del">
        <pc:chgData name="Tung Kieu" userId="b4b21c43-520c-42f5-a1c6-1446bd617b0e" providerId="ADAL" clId="{5B23B2AD-3162-4480-A7FF-7267C9289645}" dt="2023-07-03T15:34:57.034" v="78" actId="2696"/>
        <pc:sldMkLst>
          <pc:docMk/>
          <pc:sldMk cId="2199732833" sldId="274"/>
        </pc:sldMkLst>
      </pc:sldChg>
      <pc:sldChg chg="modSp new mod">
        <pc:chgData name="Tung Kieu" userId="b4b21c43-520c-42f5-a1c6-1446bd617b0e" providerId="ADAL" clId="{5B23B2AD-3162-4480-A7FF-7267C9289645}" dt="2023-07-03T15:48:59.299" v="274"/>
        <pc:sldMkLst>
          <pc:docMk/>
          <pc:sldMk cId="230811348" sldId="275"/>
        </pc:sldMkLst>
        <pc:spChg chg="mod">
          <ac:chgData name="Tung Kieu" userId="b4b21c43-520c-42f5-a1c6-1446bd617b0e" providerId="ADAL" clId="{5B23B2AD-3162-4480-A7FF-7267C9289645}" dt="2023-07-03T15:48:59.299" v="274"/>
          <ac:spMkLst>
            <pc:docMk/>
            <pc:sldMk cId="230811348" sldId="275"/>
            <ac:spMk id="2" creationId="{0772E932-C3FD-4C03-937B-5E4987666599}"/>
          </ac:spMkLst>
        </pc:spChg>
        <pc:spChg chg="mod">
          <ac:chgData name="Tung Kieu" userId="b4b21c43-520c-42f5-a1c6-1446bd617b0e" providerId="ADAL" clId="{5B23B2AD-3162-4480-A7FF-7267C9289645}" dt="2023-07-03T15:48:36.478" v="272" actId="313"/>
          <ac:spMkLst>
            <pc:docMk/>
            <pc:sldMk cId="230811348" sldId="275"/>
            <ac:spMk id="3" creationId="{2CFBB18F-A4F7-4FE5-9C0B-5EFFE59F628D}"/>
          </ac:spMkLst>
        </pc:spChg>
      </pc:sldChg>
      <pc:sldChg chg="del">
        <pc:chgData name="Tung Kieu" userId="b4b21c43-520c-42f5-a1c6-1446bd617b0e" providerId="ADAL" clId="{5B23B2AD-3162-4480-A7FF-7267C9289645}" dt="2023-07-03T15:34:57.034" v="78" actId="2696"/>
        <pc:sldMkLst>
          <pc:docMk/>
          <pc:sldMk cId="1189530676" sldId="275"/>
        </pc:sldMkLst>
      </pc:sldChg>
      <pc:sldChg chg="modSp new mod">
        <pc:chgData name="Tung Kieu" userId="b4b21c43-520c-42f5-a1c6-1446bd617b0e" providerId="ADAL" clId="{5B23B2AD-3162-4480-A7FF-7267C9289645}" dt="2023-07-03T15:49:30.622" v="291" actId="20577"/>
        <pc:sldMkLst>
          <pc:docMk/>
          <pc:sldMk cId="4031799690" sldId="276"/>
        </pc:sldMkLst>
        <pc:spChg chg="mod">
          <ac:chgData name="Tung Kieu" userId="b4b21c43-520c-42f5-a1c6-1446bd617b0e" providerId="ADAL" clId="{5B23B2AD-3162-4480-A7FF-7267C9289645}" dt="2023-07-03T15:49:08.033" v="277"/>
          <ac:spMkLst>
            <pc:docMk/>
            <pc:sldMk cId="4031799690" sldId="276"/>
            <ac:spMk id="2" creationId="{953BD280-1B23-474F-9A64-3385618B35ED}"/>
          </ac:spMkLst>
        </pc:spChg>
        <pc:spChg chg="mod">
          <ac:chgData name="Tung Kieu" userId="b4b21c43-520c-42f5-a1c6-1446bd617b0e" providerId="ADAL" clId="{5B23B2AD-3162-4480-A7FF-7267C9289645}" dt="2023-07-03T15:49:30.622" v="291" actId="20577"/>
          <ac:spMkLst>
            <pc:docMk/>
            <pc:sldMk cId="4031799690" sldId="276"/>
            <ac:spMk id="3" creationId="{881BE986-9A95-489A-80D2-95CEEE75E317}"/>
          </ac:spMkLst>
        </pc:spChg>
      </pc:sldChg>
      <pc:sldChg chg="del">
        <pc:chgData name="Tung Kieu" userId="b4b21c43-520c-42f5-a1c6-1446bd617b0e" providerId="ADAL" clId="{5B23B2AD-3162-4480-A7FF-7267C9289645}" dt="2023-07-03T15:34:57.034" v="78" actId="2696"/>
        <pc:sldMkLst>
          <pc:docMk/>
          <pc:sldMk cId="4059163684" sldId="276"/>
        </pc:sldMkLst>
      </pc:sldChg>
      <pc:sldChg chg="del">
        <pc:chgData name="Tung Kieu" userId="b4b21c43-520c-42f5-a1c6-1446bd617b0e" providerId="ADAL" clId="{5B23B2AD-3162-4480-A7FF-7267C9289645}" dt="2023-07-03T15:34:57.034" v="78" actId="2696"/>
        <pc:sldMkLst>
          <pc:docMk/>
          <pc:sldMk cId="920501731" sldId="277"/>
        </pc:sldMkLst>
      </pc:sldChg>
      <pc:sldChg chg="modSp new mod">
        <pc:chgData name="Tung Kieu" userId="b4b21c43-520c-42f5-a1c6-1446bd617b0e" providerId="ADAL" clId="{5B23B2AD-3162-4480-A7FF-7267C9289645}" dt="2023-07-03T15:51:00.929" v="297" actId="20577"/>
        <pc:sldMkLst>
          <pc:docMk/>
          <pc:sldMk cId="1056454841" sldId="277"/>
        </pc:sldMkLst>
        <pc:spChg chg="mod">
          <ac:chgData name="Tung Kieu" userId="b4b21c43-520c-42f5-a1c6-1446bd617b0e" providerId="ADAL" clId="{5B23B2AD-3162-4480-A7FF-7267C9289645}" dt="2023-07-03T15:50:59.111" v="296"/>
          <ac:spMkLst>
            <pc:docMk/>
            <pc:sldMk cId="1056454841" sldId="277"/>
            <ac:spMk id="2" creationId="{D065C659-0B63-4D8B-99F3-0A839A7A9114}"/>
          </ac:spMkLst>
        </pc:spChg>
        <pc:spChg chg="mod">
          <ac:chgData name="Tung Kieu" userId="b4b21c43-520c-42f5-a1c6-1446bd617b0e" providerId="ADAL" clId="{5B23B2AD-3162-4480-A7FF-7267C9289645}" dt="2023-07-03T15:51:00.929" v="297" actId="20577"/>
          <ac:spMkLst>
            <pc:docMk/>
            <pc:sldMk cId="1056454841" sldId="277"/>
            <ac:spMk id="3" creationId="{C1493502-F9DB-4B0D-B3D2-C5F77E33EE34}"/>
          </ac:spMkLst>
        </pc:spChg>
      </pc:sldChg>
      <pc:sldChg chg="del">
        <pc:chgData name="Tung Kieu" userId="b4b21c43-520c-42f5-a1c6-1446bd617b0e" providerId="ADAL" clId="{5B23B2AD-3162-4480-A7FF-7267C9289645}" dt="2023-07-03T15:34:57.034" v="78" actId="2696"/>
        <pc:sldMkLst>
          <pc:docMk/>
          <pc:sldMk cId="39006364" sldId="278"/>
        </pc:sldMkLst>
      </pc:sldChg>
      <pc:sldChg chg="addSp delSp modSp new mod">
        <pc:chgData name="Tung Kieu" userId="b4b21c43-520c-42f5-a1c6-1446bd617b0e" providerId="ADAL" clId="{5B23B2AD-3162-4480-A7FF-7267C9289645}" dt="2023-07-03T15:51:51.142" v="310"/>
        <pc:sldMkLst>
          <pc:docMk/>
          <pc:sldMk cId="2685586004" sldId="278"/>
        </pc:sldMkLst>
        <pc:spChg chg="mod">
          <ac:chgData name="Tung Kieu" userId="b4b21c43-520c-42f5-a1c6-1446bd617b0e" providerId="ADAL" clId="{5B23B2AD-3162-4480-A7FF-7267C9289645}" dt="2023-07-03T15:51:18.927" v="306" actId="20577"/>
          <ac:spMkLst>
            <pc:docMk/>
            <pc:sldMk cId="2685586004" sldId="278"/>
            <ac:spMk id="2" creationId="{F9BA8D05-B1AB-4D06-9100-580E318F78BE}"/>
          </ac:spMkLst>
        </pc:spChg>
        <pc:spChg chg="mod">
          <ac:chgData name="Tung Kieu" userId="b4b21c43-520c-42f5-a1c6-1446bd617b0e" providerId="ADAL" clId="{5B23B2AD-3162-4480-A7FF-7267C9289645}" dt="2023-07-03T15:51:28.096" v="308"/>
          <ac:spMkLst>
            <pc:docMk/>
            <pc:sldMk cId="2685586004" sldId="278"/>
            <ac:spMk id="3" creationId="{9BB42C88-4972-46CE-8E93-4FE0953F371F}"/>
          </ac:spMkLst>
        </pc:spChg>
        <pc:picChg chg="add del">
          <ac:chgData name="Tung Kieu" userId="b4b21c43-520c-42f5-a1c6-1446bd617b0e" providerId="ADAL" clId="{5B23B2AD-3162-4480-A7FF-7267C9289645}" dt="2023-07-03T15:51:51.142" v="310"/>
          <ac:picMkLst>
            <pc:docMk/>
            <pc:sldMk cId="2685586004" sldId="278"/>
            <ac:picMk id="4" creationId="{8330DE18-C0F8-489A-8188-986DAB250AC4}"/>
          </ac:picMkLst>
        </pc:picChg>
      </pc:sldChg>
      <pc:sldChg chg="del">
        <pc:chgData name="Tung Kieu" userId="b4b21c43-520c-42f5-a1c6-1446bd617b0e" providerId="ADAL" clId="{5B23B2AD-3162-4480-A7FF-7267C9289645}" dt="2023-07-03T15:34:57.034" v="78" actId="2696"/>
        <pc:sldMkLst>
          <pc:docMk/>
          <pc:sldMk cId="1924251741" sldId="279"/>
        </pc:sldMkLst>
      </pc:sldChg>
      <pc:sldChg chg="modSp add mod">
        <pc:chgData name="Tung Kieu" userId="b4b21c43-520c-42f5-a1c6-1446bd617b0e" providerId="ADAL" clId="{5B23B2AD-3162-4480-A7FF-7267C9289645}" dt="2023-07-03T15:55:52.534" v="316" actId="20577"/>
        <pc:sldMkLst>
          <pc:docMk/>
          <pc:sldMk cId="3157772597" sldId="279"/>
        </pc:sldMkLst>
        <pc:spChg chg="mod">
          <ac:chgData name="Tung Kieu" userId="b4b21c43-520c-42f5-a1c6-1446bd617b0e" providerId="ADAL" clId="{5B23B2AD-3162-4480-A7FF-7267C9289645}" dt="2023-07-03T15:55:40.400" v="313"/>
          <ac:spMkLst>
            <pc:docMk/>
            <pc:sldMk cId="3157772597" sldId="279"/>
            <ac:spMk id="2" creationId="{F9BA8D05-B1AB-4D06-9100-580E318F78BE}"/>
          </ac:spMkLst>
        </pc:spChg>
        <pc:spChg chg="mod">
          <ac:chgData name="Tung Kieu" userId="b4b21c43-520c-42f5-a1c6-1446bd617b0e" providerId="ADAL" clId="{5B23B2AD-3162-4480-A7FF-7267C9289645}" dt="2023-07-03T15:55:52.534" v="316" actId="20577"/>
          <ac:spMkLst>
            <pc:docMk/>
            <pc:sldMk cId="3157772597" sldId="279"/>
            <ac:spMk id="3" creationId="{9BB42C88-4972-46CE-8E93-4FE0953F371F}"/>
          </ac:spMkLst>
        </pc:spChg>
      </pc:sldChg>
      <pc:sldChg chg="del">
        <pc:chgData name="Tung Kieu" userId="b4b21c43-520c-42f5-a1c6-1446bd617b0e" providerId="ADAL" clId="{5B23B2AD-3162-4480-A7FF-7267C9289645}" dt="2023-07-03T15:34:57.034" v="78" actId="2696"/>
        <pc:sldMkLst>
          <pc:docMk/>
          <pc:sldMk cId="2426408633" sldId="280"/>
        </pc:sldMkLst>
      </pc:sldChg>
      <pc:sldChg chg="addSp delSp modSp new mod">
        <pc:chgData name="Tung Kieu" userId="b4b21c43-520c-42f5-a1c6-1446bd617b0e" providerId="ADAL" clId="{5B23B2AD-3162-4480-A7FF-7267C9289645}" dt="2023-07-03T15:57:00.525" v="328" actId="1076"/>
        <pc:sldMkLst>
          <pc:docMk/>
          <pc:sldMk cId="3560973320" sldId="280"/>
        </pc:sldMkLst>
        <pc:spChg chg="mod">
          <ac:chgData name="Tung Kieu" userId="b4b21c43-520c-42f5-a1c6-1446bd617b0e" providerId="ADAL" clId="{5B23B2AD-3162-4480-A7FF-7267C9289645}" dt="2023-07-03T15:56:07.198" v="319"/>
          <ac:spMkLst>
            <pc:docMk/>
            <pc:sldMk cId="3560973320" sldId="280"/>
            <ac:spMk id="2" creationId="{459097F6-CBCB-4108-99AC-52F3FA87B5A6}"/>
          </ac:spMkLst>
        </pc:spChg>
        <pc:spChg chg="add del mod">
          <ac:chgData name="Tung Kieu" userId="b4b21c43-520c-42f5-a1c6-1446bd617b0e" providerId="ADAL" clId="{5B23B2AD-3162-4480-A7FF-7267C9289645}" dt="2023-07-03T15:56:46.321" v="326"/>
          <ac:spMkLst>
            <pc:docMk/>
            <pc:sldMk cId="3560973320" sldId="280"/>
            <ac:spMk id="3" creationId="{065A03DF-43B1-4278-8344-E35152ADF698}"/>
          </ac:spMkLst>
        </pc:spChg>
        <pc:picChg chg="add del mod">
          <ac:chgData name="Tung Kieu" userId="b4b21c43-520c-42f5-a1c6-1446bd617b0e" providerId="ADAL" clId="{5B23B2AD-3162-4480-A7FF-7267C9289645}" dt="2023-07-03T15:56:37.536" v="321"/>
          <ac:picMkLst>
            <pc:docMk/>
            <pc:sldMk cId="3560973320" sldId="280"/>
            <ac:picMk id="4" creationId="{8B152E77-D763-4669-A039-618A7D5560E4}"/>
          </ac:picMkLst>
        </pc:picChg>
        <pc:picChg chg="add mod">
          <ac:chgData name="Tung Kieu" userId="b4b21c43-520c-42f5-a1c6-1446bd617b0e" providerId="ADAL" clId="{5B23B2AD-3162-4480-A7FF-7267C9289645}" dt="2023-07-03T15:57:00.525" v="328" actId="1076"/>
          <ac:picMkLst>
            <pc:docMk/>
            <pc:sldMk cId="3560973320" sldId="280"/>
            <ac:picMk id="5" creationId="{28D65C02-84F6-4FED-AF5B-1AD98CFD8FD9}"/>
          </ac:picMkLst>
        </pc:picChg>
      </pc:sldChg>
      <pc:sldChg chg="addSp delSp modSp new mod">
        <pc:chgData name="Tung Kieu" userId="b4b21c43-520c-42f5-a1c6-1446bd617b0e" providerId="ADAL" clId="{5B23B2AD-3162-4480-A7FF-7267C9289645}" dt="2023-07-03T15:58:02.571" v="332"/>
        <pc:sldMkLst>
          <pc:docMk/>
          <pc:sldMk cId="2699229316" sldId="281"/>
        </pc:sldMkLst>
        <pc:spChg chg="mod">
          <ac:chgData name="Tung Kieu" userId="b4b21c43-520c-42f5-a1c6-1446bd617b0e" providerId="ADAL" clId="{5B23B2AD-3162-4480-A7FF-7267C9289645}" dt="2023-07-03T15:57:28.856" v="331"/>
          <ac:spMkLst>
            <pc:docMk/>
            <pc:sldMk cId="2699229316" sldId="281"/>
            <ac:spMk id="2" creationId="{4A6FF87C-9D0C-4CAC-A58C-3C0ECB84D8F4}"/>
          </ac:spMkLst>
        </pc:spChg>
        <pc:spChg chg="del">
          <ac:chgData name="Tung Kieu" userId="b4b21c43-520c-42f5-a1c6-1446bd617b0e" providerId="ADAL" clId="{5B23B2AD-3162-4480-A7FF-7267C9289645}" dt="2023-07-03T15:58:02.571" v="332"/>
          <ac:spMkLst>
            <pc:docMk/>
            <pc:sldMk cId="2699229316" sldId="281"/>
            <ac:spMk id="3" creationId="{4C72EC59-C4EF-4E9F-ABE1-B5DF5BB8B78C}"/>
          </ac:spMkLst>
        </pc:spChg>
        <pc:picChg chg="add mod">
          <ac:chgData name="Tung Kieu" userId="b4b21c43-520c-42f5-a1c6-1446bd617b0e" providerId="ADAL" clId="{5B23B2AD-3162-4480-A7FF-7267C9289645}" dt="2023-07-03T15:58:02.571" v="332"/>
          <ac:picMkLst>
            <pc:docMk/>
            <pc:sldMk cId="2699229316" sldId="281"/>
            <ac:picMk id="4" creationId="{8FE0F6AB-BABC-440D-88D3-FDB11BE8B7DE}"/>
          </ac:picMkLst>
        </pc:picChg>
      </pc:sldChg>
      <pc:sldChg chg="del">
        <pc:chgData name="Tung Kieu" userId="b4b21c43-520c-42f5-a1c6-1446bd617b0e" providerId="ADAL" clId="{5B23B2AD-3162-4480-A7FF-7267C9289645}" dt="2023-07-03T15:34:57.034" v="78" actId="2696"/>
        <pc:sldMkLst>
          <pc:docMk/>
          <pc:sldMk cId="2964840229" sldId="281"/>
        </pc:sldMkLst>
      </pc:sldChg>
      <pc:sldChg chg="del">
        <pc:chgData name="Tung Kieu" userId="b4b21c43-520c-42f5-a1c6-1446bd617b0e" providerId="ADAL" clId="{5B23B2AD-3162-4480-A7FF-7267C9289645}" dt="2023-07-03T15:34:57.034" v="78" actId="2696"/>
        <pc:sldMkLst>
          <pc:docMk/>
          <pc:sldMk cId="2178320637" sldId="282"/>
        </pc:sldMkLst>
      </pc:sldChg>
      <pc:sldChg chg="addSp delSp modSp new mod">
        <pc:chgData name="Tung Kieu" userId="b4b21c43-520c-42f5-a1c6-1446bd617b0e" providerId="ADAL" clId="{5B23B2AD-3162-4480-A7FF-7267C9289645}" dt="2023-07-03T15:58:37.400" v="341"/>
        <pc:sldMkLst>
          <pc:docMk/>
          <pc:sldMk cId="3186098127" sldId="282"/>
        </pc:sldMkLst>
        <pc:spChg chg="mod">
          <ac:chgData name="Tung Kieu" userId="b4b21c43-520c-42f5-a1c6-1446bd617b0e" providerId="ADAL" clId="{5B23B2AD-3162-4480-A7FF-7267C9289645}" dt="2023-07-03T15:58:23.085" v="340" actId="113"/>
          <ac:spMkLst>
            <pc:docMk/>
            <pc:sldMk cId="3186098127" sldId="282"/>
            <ac:spMk id="2" creationId="{52F2C74E-81E6-4E98-9A12-FBBE4BF1DB57}"/>
          </ac:spMkLst>
        </pc:spChg>
        <pc:spChg chg="del">
          <ac:chgData name="Tung Kieu" userId="b4b21c43-520c-42f5-a1c6-1446bd617b0e" providerId="ADAL" clId="{5B23B2AD-3162-4480-A7FF-7267C9289645}" dt="2023-07-03T15:58:37.400" v="341"/>
          <ac:spMkLst>
            <pc:docMk/>
            <pc:sldMk cId="3186098127" sldId="282"/>
            <ac:spMk id="3" creationId="{460131A5-535F-4E79-91CE-D830DA016E63}"/>
          </ac:spMkLst>
        </pc:spChg>
        <pc:picChg chg="add mod">
          <ac:chgData name="Tung Kieu" userId="b4b21c43-520c-42f5-a1c6-1446bd617b0e" providerId="ADAL" clId="{5B23B2AD-3162-4480-A7FF-7267C9289645}" dt="2023-07-03T15:58:37.400" v="341"/>
          <ac:picMkLst>
            <pc:docMk/>
            <pc:sldMk cId="3186098127" sldId="282"/>
            <ac:picMk id="4" creationId="{598F5160-48CF-40F0-91B2-B9B41641C034}"/>
          </ac:picMkLst>
        </pc:picChg>
      </pc:sldChg>
      <pc:sldChg chg="addSp modSp new mod">
        <pc:chgData name="Tung Kieu" userId="b4b21c43-520c-42f5-a1c6-1446bd617b0e" providerId="ADAL" clId="{5B23B2AD-3162-4480-A7FF-7267C9289645}" dt="2023-07-03T16:00:59.534" v="348" actId="1076"/>
        <pc:sldMkLst>
          <pc:docMk/>
          <pc:sldMk cId="1164927079" sldId="283"/>
        </pc:sldMkLst>
        <pc:spChg chg="mod">
          <ac:chgData name="Tung Kieu" userId="b4b21c43-520c-42f5-a1c6-1446bd617b0e" providerId="ADAL" clId="{5B23B2AD-3162-4480-A7FF-7267C9289645}" dt="2023-07-03T16:00:39.484" v="344"/>
          <ac:spMkLst>
            <pc:docMk/>
            <pc:sldMk cId="1164927079" sldId="283"/>
            <ac:spMk id="2" creationId="{BDC9A3B8-96AD-42A8-9360-99BD523228C0}"/>
          </ac:spMkLst>
        </pc:spChg>
        <pc:spChg chg="mod">
          <ac:chgData name="Tung Kieu" userId="b4b21c43-520c-42f5-a1c6-1446bd617b0e" providerId="ADAL" clId="{5B23B2AD-3162-4480-A7FF-7267C9289645}" dt="2023-07-03T16:00:43.677" v="346"/>
          <ac:spMkLst>
            <pc:docMk/>
            <pc:sldMk cId="1164927079" sldId="283"/>
            <ac:spMk id="3" creationId="{249D2C6A-7384-4E70-90E0-B7B772A23FA4}"/>
          </ac:spMkLst>
        </pc:spChg>
        <pc:picChg chg="add mod">
          <ac:chgData name="Tung Kieu" userId="b4b21c43-520c-42f5-a1c6-1446bd617b0e" providerId="ADAL" clId="{5B23B2AD-3162-4480-A7FF-7267C9289645}" dt="2023-07-03T16:00:59.534" v="348" actId="1076"/>
          <ac:picMkLst>
            <pc:docMk/>
            <pc:sldMk cId="1164927079" sldId="283"/>
            <ac:picMk id="4" creationId="{BF4AE01F-A2EF-4167-BBCD-4778FA9691F7}"/>
          </ac:picMkLst>
        </pc:picChg>
      </pc:sldChg>
      <pc:sldChg chg="del">
        <pc:chgData name="Tung Kieu" userId="b4b21c43-520c-42f5-a1c6-1446bd617b0e" providerId="ADAL" clId="{5B23B2AD-3162-4480-A7FF-7267C9289645}" dt="2023-07-03T15:34:57.034" v="78" actId="2696"/>
        <pc:sldMkLst>
          <pc:docMk/>
          <pc:sldMk cId="1927005388" sldId="283"/>
        </pc:sldMkLst>
      </pc:sldChg>
      <pc:sldChg chg="addSp delSp modSp new mod">
        <pc:chgData name="Tung Kieu" userId="b4b21c43-520c-42f5-a1c6-1446bd617b0e" providerId="ADAL" clId="{5B23B2AD-3162-4480-A7FF-7267C9289645}" dt="2023-07-03T16:05:26.483" v="367"/>
        <pc:sldMkLst>
          <pc:docMk/>
          <pc:sldMk cId="3581044308" sldId="284"/>
        </pc:sldMkLst>
        <pc:spChg chg="mod">
          <ac:chgData name="Tung Kieu" userId="b4b21c43-520c-42f5-a1c6-1446bd617b0e" providerId="ADAL" clId="{5B23B2AD-3162-4480-A7FF-7267C9289645}" dt="2023-07-03T16:04:57.905" v="357"/>
          <ac:spMkLst>
            <pc:docMk/>
            <pc:sldMk cId="3581044308" sldId="284"/>
            <ac:spMk id="2" creationId="{78840EB7-DE9D-4C4B-B56C-E15F1A3A1B13}"/>
          </ac:spMkLst>
        </pc:spChg>
        <pc:spChg chg="mod">
          <ac:chgData name="Tung Kieu" userId="b4b21c43-520c-42f5-a1c6-1446bd617b0e" providerId="ADAL" clId="{5B23B2AD-3162-4480-A7FF-7267C9289645}" dt="2023-07-03T16:05:26.483" v="367"/>
          <ac:spMkLst>
            <pc:docMk/>
            <pc:sldMk cId="3581044308" sldId="284"/>
            <ac:spMk id="3" creationId="{95C570C4-08F6-4464-B4DE-57BF47F4FA1A}"/>
          </ac:spMkLst>
        </pc:spChg>
        <pc:graphicFrameChg chg="add del mod">
          <ac:chgData name="Tung Kieu" userId="b4b21c43-520c-42f5-a1c6-1446bd617b0e" providerId="ADAL" clId="{5B23B2AD-3162-4480-A7FF-7267C9289645}" dt="2023-07-03T16:04:51.255" v="355"/>
          <ac:graphicFrameMkLst>
            <pc:docMk/>
            <pc:sldMk cId="3581044308" sldId="284"/>
            <ac:graphicFrameMk id="4" creationId="{88EBCD55-9F3A-4CEB-A070-B34956A11582}"/>
          </ac:graphicFrameMkLst>
        </pc:graphicFrameChg>
        <pc:picChg chg="add">
          <ac:chgData name="Tung Kieu" userId="b4b21c43-520c-42f5-a1c6-1446bd617b0e" providerId="ADAL" clId="{5B23B2AD-3162-4480-A7FF-7267C9289645}" dt="2023-07-03T16:05:20.908" v="364"/>
          <ac:picMkLst>
            <pc:docMk/>
            <pc:sldMk cId="3581044308" sldId="284"/>
            <ac:picMk id="5" creationId="{AC367214-6B49-46DE-B684-CEE9A02B7002}"/>
          </ac:picMkLst>
        </pc:picChg>
      </pc:sldChg>
      <pc:sldChg chg="del">
        <pc:chgData name="Tung Kieu" userId="b4b21c43-520c-42f5-a1c6-1446bd617b0e" providerId="ADAL" clId="{5B23B2AD-3162-4480-A7FF-7267C9289645}" dt="2023-07-03T15:34:57.034" v="78" actId="2696"/>
        <pc:sldMkLst>
          <pc:docMk/>
          <pc:sldMk cId="3772639651" sldId="284"/>
        </pc:sldMkLst>
      </pc:sldChg>
      <pc:sldChg chg="add del">
        <pc:chgData name="Tung Kieu" userId="b4b21c43-520c-42f5-a1c6-1446bd617b0e" providerId="ADAL" clId="{5B23B2AD-3162-4480-A7FF-7267C9289645}" dt="2023-07-03T16:04:51.255" v="355"/>
        <pc:sldMkLst>
          <pc:docMk/>
          <pc:sldMk cId="1167113007" sldId="285"/>
        </pc:sldMkLst>
      </pc:sldChg>
      <pc:sldChg chg="del">
        <pc:chgData name="Tung Kieu" userId="b4b21c43-520c-42f5-a1c6-1446bd617b0e" providerId="ADAL" clId="{5B23B2AD-3162-4480-A7FF-7267C9289645}" dt="2023-07-03T15:34:57.034" v="78" actId="2696"/>
        <pc:sldMkLst>
          <pc:docMk/>
          <pc:sldMk cId="2994984613" sldId="285"/>
        </pc:sldMkLst>
      </pc:sldChg>
      <pc:sldChg chg="addSp modSp new mod">
        <pc:chgData name="Tung Kieu" userId="b4b21c43-520c-42f5-a1c6-1446bd617b0e" providerId="ADAL" clId="{5B23B2AD-3162-4480-A7FF-7267C9289645}" dt="2023-07-03T16:06:16.063" v="381" actId="1076"/>
        <pc:sldMkLst>
          <pc:docMk/>
          <pc:sldMk cId="4152375577" sldId="285"/>
        </pc:sldMkLst>
        <pc:spChg chg="mod">
          <ac:chgData name="Tung Kieu" userId="b4b21c43-520c-42f5-a1c6-1446bd617b0e" providerId="ADAL" clId="{5B23B2AD-3162-4480-A7FF-7267C9289645}" dt="2023-07-03T16:05:37.117" v="370"/>
          <ac:spMkLst>
            <pc:docMk/>
            <pc:sldMk cId="4152375577" sldId="285"/>
            <ac:spMk id="2" creationId="{EDC929DB-5CF6-449B-920A-9DD7ED3383C2}"/>
          </ac:spMkLst>
        </pc:spChg>
        <pc:spChg chg="mod">
          <ac:chgData name="Tung Kieu" userId="b4b21c43-520c-42f5-a1c6-1446bd617b0e" providerId="ADAL" clId="{5B23B2AD-3162-4480-A7FF-7267C9289645}" dt="2023-07-03T16:05:57.063" v="377" actId="20577"/>
          <ac:spMkLst>
            <pc:docMk/>
            <pc:sldMk cId="4152375577" sldId="285"/>
            <ac:spMk id="3" creationId="{66583E9F-43B6-4469-BA05-5D4B2A7E8B11}"/>
          </ac:spMkLst>
        </pc:spChg>
        <pc:picChg chg="add mod">
          <ac:chgData name="Tung Kieu" userId="b4b21c43-520c-42f5-a1c6-1446bd617b0e" providerId="ADAL" clId="{5B23B2AD-3162-4480-A7FF-7267C9289645}" dt="2023-07-03T16:06:16.063" v="381" actId="1076"/>
          <ac:picMkLst>
            <pc:docMk/>
            <pc:sldMk cId="4152375577" sldId="285"/>
            <ac:picMk id="4" creationId="{683C4ED8-613B-4E35-A315-0B46C8BE74E6}"/>
          </ac:picMkLst>
        </pc:picChg>
      </pc:sldChg>
      <pc:sldChg chg="addSp modSp new mod">
        <pc:chgData name="Tung Kieu" userId="b4b21c43-520c-42f5-a1c6-1446bd617b0e" providerId="ADAL" clId="{5B23B2AD-3162-4480-A7FF-7267C9289645}" dt="2023-07-03T16:07:03.656" v="393" actId="1076"/>
        <pc:sldMkLst>
          <pc:docMk/>
          <pc:sldMk cId="1929087797" sldId="286"/>
        </pc:sldMkLst>
        <pc:spChg chg="mod">
          <ac:chgData name="Tung Kieu" userId="b4b21c43-520c-42f5-a1c6-1446bd617b0e" providerId="ADAL" clId="{5B23B2AD-3162-4480-A7FF-7267C9289645}" dt="2023-07-03T16:06:35.858" v="384"/>
          <ac:spMkLst>
            <pc:docMk/>
            <pc:sldMk cId="1929087797" sldId="286"/>
            <ac:spMk id="2" creationId="{D1B80847-CA8A-4071-AFF9-F0CBADFEF116}"/>
          </ac:spMkLst>
        </pc:spChg>
        <pc:spChg chg="mod">
          <ac:chgData name="Tung Kieu" userId="b4b21c43-520c-42f5-a1c6-1446bd617b0e" providerId="ADAL" clId="{5B23B2AD-3162-4480-A7FF-7267C9289645}" dt="2023-07-03T16:06:46.294" v="387" actId="20577"/>
          <ac:spMkLst>
            <pc:docMk/>
            <pc:sldMk cId="1929087797" sldId="286"/>
            <ac:spMk id="3" creationId="{8433D618-8A7E-40F0-9A94-9B1FCF383FB1}"/>
          </ac:spMkLst>
        </pc:spChg>
        <pc:picChg chg="add mod">
          <ac:chgData name="Tung Kieu" userId="b4b21c43-520c-42f5-a1c6-1446bd617b0e" providerId="ADAL" clId="{5B23B2AD-3162-4480-A7FF-7267C9289645}" dt="2023-07-03T16:07:03.656" v="393" actId="1076"/>
          <ac:picMkLst>
            <pc:docMk/>
            <pc:sldMk cId="1929087797" sldId="286"/>
            <ac:picMk id="4" creationId="{258D5D45-AA63-4460-A361-EA4EC007EF53}"/>
          </ac:picMkLst>
        </pc:picChg>
      </pc:sldChg>
      <pc:sldChg chg="del">
        <pc:chgData name="Tung Kieu" userId="b4b21c43-520c-42f5-a1c6-1446bd617b0e" providerId="ADAL" clId="{5B23B2AD-3162-4480-A7FF-7267C9289645}" dt="2023-07-03T15:34:57.034" v="78" actId="2696"/>
        <pc:sldMkLst>
          <pc:docMk/>
          <pc:sldMk cId="2623812825" sldId="286"/>
        </pc:sldMkLst>
      </pc:sldChg>
      <pc:sldChg chg="addSp modSp new mod">
        <pc:chgData name="Tung Kieu" userId="b4b21c43-520c-42f5-a1c6-1446bd617b0e" providerId="ADAL" clId="{5B23B2AD-3162-4480-A7FF-7267C9289645}" dt="2023-07-03T16:07:45.642" v="405" actId="1076"/>
        <pc:sldMkLst>
          <pc:docMk/>
          <pc:sldMk cId="1928543012" sldId="287"/>
        </pc:sldMkLst>
        <pc:spChg chg="mod">
          <ac:chgData name="Tung Kieu" userId="b4b21c43-520c-42f5-a1c6-1446bd617b0e" providerId="ADAL" clId="{5B23B2AD-3162-4480-A7FF-7267C9289645}" dt="2023-07-03T16:07:23.274" v="400"/>
          <ac:spMkLst>
            <pc:docMk/>
            <pc:sldMk cId="1928543012" sldId="287"/>
            <ac:spMk id="2" creationId="{B2F139BC-72C6-4FCD-8934-6A626BDB53E6}"/>
          </ac:spMkLst>
        </pc:spChg>
        <pc:spChg chg="mod">
          <ac:chgData name="Tung Kieu" userId="b4b21c43-520c-42f5-a1c6-1446bd617b0e" providerId="ADAL" clId="{5B23B2AD-3162-4480-A7FF-7267C9289645}" dt="2023-07-03T16:07:41.808" v="403" actId="20577"/>
          <ac:spMkLst>
            <pc:docMk/>
            <pc:sldMk cId="1928543012" sldId="287"/>
            <ac:spMk id="3" creationId="{09D301C0-8315-4FB4-845F-0AAA7CC59E10}"/>
          </ac:spMkLst>
        </pc:spChg>
        <pc:picChg chg="add mod">
          <ac:chgData name="Tung Kieu" userId="b4b21c43-520c-42f5-a1c6-1446bd617b0e" providerId="ADAL" clId="{5B23B2AD-3162-4480-A7FF-7267C9289645}" dt="2023-07-03T16:07:45.642" v="405" actId="1076"/>
          <ac:picMkLst>
            <pc:docMk/>
            <pc:sldMk cId="1928543012" sldId="287"/>
            <ac:picMk id="4" creationId="{78A57E40-7F28-4B01-9B44-6590B7468637}"/>
          </ac:picMkLst>
        </pc:picChg>
      </pc:sldChg>
      <pc:sldChg chg="del">
        <pc:chgData name="Tung Kieu" userId="b4b21c43-520c-42f5-a1c6-1446bd617b0e" providerId="ADAL" clId="{5B23B2AD-3162-4480-A7FF-7267C9289645}" dt="2023-07-03T15:34:57.034" v="78" actId="2696"/>
        <pc:sldMkLst>
          <pc:docMk/>
          <pc:sldMk cId="2407798382" sldId="287"/>
        </pc:sldMkLst>
      </pc:sldChg>
      <pc:sldChg chg="modSp new mod">
        <pc:chgData name="Tung Kieu" userId="b4b21c43-520c-42f5-a1c6-1446bd617b0e" providerId="ADAL" clId="{5B23B2AD-3162-4480-A7FF-7267C9289645}" dt="2023-07-03T16:09:05.303" v="416"/>
        <pc:sldMkLst>
          <pc:docMk/>
          <pc:sldMk cId="2116315161" sldId="288"/>
        </pc:sldMkLst>
        <pc:spChg chg="mod">
          <ac:chgData name="Tung Kieu" userId="b4b21c43-520c-42f5-a1c6-1446bd617b0e" providerId="ADAL" clId="{5B23B2AD-3162-4480-A7FF-7267C9289645}" dt="2023-07-03T16:09:05.303" v="416"/>
          <ac:spMkLst>
            <pc:docMk/>
            <pc:sldMk cId="2116315161" sldId="288"/>
            <ac:spMk id="2" creationId="{E67799B9-4C01-4142-AD6E-5B6C747F29A4}"/>
          </ac:spMkLst>
        </pc:spChg>
        <pc:spChg chg="mod">
          <ac:chgData name="Tung Kieu" userId="b4b21c43-520c-42f5-a1c6-1446bd617b0e" providerId="ADAL" clId="{5B23B2AD-3162-4480-A7FF-7267C9289645}" dt="2023-07-03T16:08:20.807" v="414" actId="20577"/>
          <ac:spMkLst>
            <pc:docMk/>
            <pc:sldMk cId="2116315161" sldId="288"/>
            <ac:spMk id="3" creationId="{1AD60633-1852-4451-9FE5-85A0E6614DBF}"/>
          </ac:spMkLst>
        </pc:spChg>
      </pc:sldChg>
      <pc:sldChg chg="del">
        <pc:chgData name="Tung Kieu" userId="b4b21c43-520c-42f5-a1c6-1446bd617b0e" providerId="ADAL" clId="{5B23B2AD-3162-4480-A7FF-7267C9289645}" dt="2023-07-03T15:34:57.034" v="78" actId="2696"/>
        <pc:sldMkLst>
          <pc:docMk/>
          <pc:sldMk cId="3726711457" sldId="288"/>
        </pc:sldMkLst>
      </pc:sldChg>
      <pc:sldChg chg="addSp modSp new mod">
        <pc:chgData name="Tung Kieu" userId="b4b21c43-520c-42f5-a1c6-1446bd617b0e" providerId="ADAL" clId="{5B23B2AD-3162-4480-A7FF-7267C9289645}" dt="2023-07-03T16:10:12.396" v="430" actId="15"/>
        <pc:sldMkLst>
          <pc:docMk/>
          <pc:sldMk cId="3750540935" sldId="289"/>
        </pc:sldMkLst>
        <pc:spChg chg="mod">
          <ac:chgData name="Tung Kieu" userId="b4b21c43-520c-42f5-a1c6-1446bd617b0e" providerId="ADAL" clId="{5B23B2AD-3162-4480-A7FF-7267C9289645}" dt="2023-07-03T16:09:20.912" v="419"/>
          <ac:spMkLst>
            <pc:docMk/>
            <pc:sldMk cId="3750540935" sldId="289"/>
            <ac:spMk id="2" creationId="{141F9DFE-3BA5-4808-B0F3-64237A7FE387}"/>
          </ac:spMkLst>
        </pc:spChg>
        <pc:spChg chg="mod">
          <ac:chgData name="Tung Kieu" userId="b4b21c43-520c-42f5-a1c6-1446bd617b0e" providerId="ADAL" clId="{5B23B2AD-3162-4480-A7FF-7267C9289645}" dt="2023-07-03T16:10:12.396" v="430" actId="15"/>
          <ac:spMkLst>
            <pc:docMk/>
            <pc:sldMk cId="3750540935" sldId="289"/>
            <ac:spMk id="3" creationId="{7A52C591-3505-4368-9327-29ED2925C9DB}"/>
          </ac:spMkLst>
        </pc:spChg>
        <pc:picChg chg="add mod">
          <ac:chgData name="Tung Kieu" userId="b4b21c43-520c-42f5-a1c6-1446bd617b0e" providerId="ADAL" clId="{5B23B2AD-3162-4480-A7FF-7267C9289645}" dt="2023-07-03T16:10:08.072" v="428" actId="1076"/>
          <ac:picMkLst>
            <pc:docMk/>
            <pc:sldMk cId="3750540935" sldId="289"/>
            <ac:picMk id="4" creationId="{2344E52A-7760-43E1-A43D-B7D14A639060}"/>
          </ac:picMkLst>
        </pc:picChg>
      </pc:sldChg>
      <pc:sldChg chg="del">
        <pc:chgData name="Tung Kieu" userId="b4b21c43-520c-42f5-a1c6-1446bd617b0e" providerId="ADAL" clId="{5B23B2AD-3162-4480-A7FF-7267C9289645}" dt="2023-07-03T15:34:57.034" v="78" actId="2696"/>
        <pc:sldMkLst>
          <pc:docMk/>
          <pc:sldMk cId="3974665879" sldId="289"/>
        </pc:sldMkLst>
      </pc:sldChg>
      <pc:sldChg chg="modSp new mod">
        <pc:chgData name="Tung Kieu" userId="b4b21c43-520c-42f5-a1c6-1446bd617b0e" providerId="ADAL" clId="{5B23B2AD-3162-4480-A7FF-7267C9289645}" dt="2023-07-03T16:11:28.292" v="441" actId="15"/>
        <pc:sldMkLst>
          <pc:docMk/>
          <pc:sldMk cId="1225247438" sldId="290"/>
        </pc:sldMkLst>
        <pc:spChg chg="mod">
          <ac:chgData name="Tung Kieu" userId="b4b21c43-520c-42f5-a1c6-1446bd617b0e" providerId="ADAL" clId="{5B23B2AD-3162-4480-A7FF-7267C9289645}" dt="2023-07-03T16:10:55.805" v="433"/>
          <ac:spMkLst>
            <pc:docMk/>
            <pc:sldMk cId="1225247438" sldId="290"/>
            <ac:spMk id="2" creationId="{F21A7286-1B78-448E-8A24-5699F065B5B9}"/>
          </ac:spMkLst>
        </pc:spChg>
        <pc:spChg chg="mod">
          <ac:chgData name="Tung Kieu" userId="b4b21c43-520c-42f5-a1c6-1446bd617b0e" providerId="ADAL" clId="{5B23B2AD-3162-4480-A7FF-7267C9289645}" dt="2023-07-03T16:11:28.292" v="441" actId="15"/>
          <ac:spMkLst>
            <pc:docMk/>
            <pc:sldMk cId="1225247438" sldId="290"/>
            <ac:spMk id="3" creationId="{91C24B7A-FA0A-4DC4-98F8-C322C5BBC41C}"/>
          </ac:spMkLst>
        </pc:spChg>
      </pc:sldChg>
      <pc:sldChg chg="del">
        <pc:chgData name="Tung Kieu" userId="b4b21c43-520c-42f5-a1c6-1446bd617b0e" providerId="ADAL" clId="{5B23B2AD-3162-4480-A7FF-7267C9289645}" dt="2023-07-03T15:34:57.034" v="78" actId="2696"/>
        <pc:sldMkLst>
          <pc:docMk/>
          <pc:sldMk cId="3397236192" sldId="290"/>
        </pc:sldMkLst>
      </pc:sldChg>
      <pc:sldChg chg="modSp new mod">
        <pc:chgData name="Tung Kieu" userId="b4b21c43-520c-42f5-a1c6-1446bd617b0e" providerId="ADAL" clId="{5B23B2AD-3162-4480-A7FF-7267C9289645}" dt="2023-07-03T16:15:41.304" v="458" actId="20577"/>
        <pc:sldMkLst>
          <pc:docMk/>
          <pc:sldMk cId="1761188374" sldId="291"/>
        </pc:sldMkLst>
        <pc:spChg chg="mod">
          <ac:chgData name="Tung Kieu" userId="b4b21c43-520c-42f5-a1c6-1446bd617b0e" providerId="ADAL" clId="{5B23B2AD-3162-4480-A7FF-7267C9289645}" dt="2023-07-03T16:15:25.021" v="444"/>
          <ac:spMkLst>
            <pc:docMk/>
            <pc:sldMk cId="1761188374" sldId="291"/>
            <ac:spMk id="2" creationId="{6A7F33F9-ACAA-4DE4-AE76-6245BCD1BAB5}"/>
          </ac:spMkLst>
        </pc:spChg>
        <pc:spChg chg="mod">
          <ac:chgData name="Tung Kieu" userId="b4b21c43-520c-42f5-a1c6-1446bd617b0e" providerId="ADAL" clId="{5B23B2AD-3162-4480-A7FF-7267C9289645}" dt="2023-07-03T16:15:41.304" v="458" actId="20577"/>
          <ac:spMkLst>
            <pc:docMk/>
            <pc:sldMk cId="1761188374" sldId="291"/>
            <ac:spMk id="3" creationId="{6D85F3A4-D08E-4F8E-846E-821DE8402394}"/>
          </ac:spMkLst>
        </pc:spChg>
      </pc:sldChg>
      <pc:sldChg chg="del">
        <pc:chgData name="Tung Kieu" userId="b4b21c43-520c-42f5-a1c6-1446bd617b0e" providerId="ADAL" clId="{5B23B2AD-3162-4480-A7FF-7267C9289645}" dt="2023-07-03T15:34:57.034" v="78" actId="2696"/>
        <pc:sldMkLst>
          <pc:docMk/>
          <pc:sldMk cId="4223483327" sldId="291"/>
        </pc:sldMkLst>
      </pc:sldChg>
      <pc:sldChg chg="del">
        <pc:chgData name="Tung Kieu" userId="b4b21c43-520c-42f5-a1c6-1446bd617b0e" providerId="ADAL" clId="{5B23B2AD-3162-4480-A7FF-7267C9289645}" dt="2023-07-03T15:34:57.034" v="78" actId="2696"/>
        <pc:sldMkLst>
          <pc:docMk/>
          <pc:sldMk cId="2181871150" sldId="292"/>
        </pc:sldMkLst>
      </pc:sldChg>
      <pc:sldChg chg="modSp add mod">
        <pc:chgData name="Tung Kieu" userId="b4b21c43-520c-42f5-a1c6-1446bd617b0e" providerId="ADAL" clId="{5B23B2AD-3162-4480-A7FF-7267C9289645}" dt="2023-07-03T16:16:36.238" v="480" actId="20577"/>
        <pc:sldMkLst>
          <pc:docMk/>
          <pc:sldMk cId="2816357923" sldId="292"/>
        </pc:sldMkLst>
        <pc:spChg chg="mod">
          <ac:chgData name="Tung Kieu" userId="b4b21c43-520c-42f5-a1c6-1446bd617b0e" providerId="ADAL" clId="{5B23B2AD-3162-4480-A7FF-7267C9289645}" dt="2023-07-03T16:16:36.238" v="480" actId="20577"/>
          <ac:spMkLst>
            <pc:docMk/>
            <pc:sldMk cId="2816357923" sldId="292"/>
            <ac:spMk id="3" creationId="{6D85F3A4-D08E-4F8E-846E-821DE8402394}"/>
          </ac:spMkLst>
        </pc:spChg>
      </pc:sldChg>
      <pc:sldChg chg="addSp delSp modSp new mod">
        <pc:chgData name="Tung Kieu" userId="b4b21c43-520c-42f5-a1c6-1446bd617b0e" providerId="ADAL" clId="{5B23B2AD-3162-4480-A7FF-7267C9289645}" dt="2023-07-03T16:19:39.036" v="495" actId="1076"/>
        <pc:sldMkLst>
          <pc:docMk/>
          <pc:sldMk cId="744169341" sldId="293"/>
        </pc:sldMkLst>
        <pc:spChg chg="mod">
          <ac:chgData name="Tung Kieu" userId="b4b21c43-520c-42f5-a1c6-1446bd617b0e" providerId="ADAL" clId="{5B23B2AD-3162-4480-A7FF-7267C9289645}" dt="2023-07-03T16:19:08.178" v="483"/>
          <ac:spMkLst>
            <pc:docMk/>
            <pc:sldMk cId="744169341" sldId="293"/>
            <ac:spMk id="2" creationId="{F21B6F92-A9E1-4C5E-A328-5C6C3D9710B6}"/>
          </ac:spMkLst>
        </pc:spChg>
        <pc:spChg chg="add del mod">
          <ac:chgData name="Tung Kieu" userId="b4b21c43-520c-42f5-a1c6-1446bd617b0e" providerId="ADAL" clId="{5B23B2AD-3162-4480-A7FF-7267C9289645}" dt="2023-07-03T16:19:28.687" v="493"/>
          <ac:spMkLst>
            <pc:docMk/>
            <pc:sldMk cId="744169341" sldId="293"/>
            <ac:spMk id="3" creationId="{A4BA0300-7D94-45F6-BF0B-B460E4BAC9EF}"/>
          </ac:spMkLst>
        </pc:spChg>
        <pc:spChg chg="add del">
          <ac:chgData name="Tung Kieu" userId="b4b21c43-520c-42f5-a1c6-1446bd617b0e" providerId="ADAL" clId="{5B23B2AD-3162-4480-A7FF-7267C9289645}" dt="2023-07-03T16:19:25.968" v="489"/>
          <ac:spMkLst>
            <pc:docMk/>
            <pc:sldMk cId="744169341" sldId="293"/>
            <ac:spMk id="6" creationId="{5AFEF962-C7D3-4751-82D0-F52ECC18E566}"/>
          </ac:spMkLst>
        </pc:spChg>
        <pc:picChg chg="add del mod">
          <ac:chgData name="Tung Kieu" userId="b4b21c43-520c-42f5-a1c6-1446bd617b0e" providerId="ADAL" clId="{5B23B2AD-3162-4480-A7FF-7267C9289645}" dt="2023-07-03T16:19:27.815" v="491"/>
          <ac:picMkLst>
            <pc:docMk/>
            <pc:sldMk cId="744169341" sldId="293"/>
            <ac:picMk id="4" creationId="{D714CAEE-D4D4-4A4D-B51F-E7663FD4CE60}"/>
          </ac:picMkLst>
        </pc:picChg>
        <pc:picChg chg="add mod">
          <ac:chgData name="Tung Kieu" userId="b4b21c43-520c-42f5-a1c6-1446bd617b0e" providerId="ADAL" clId="{5B23B2AD-3162-4480-A7FF-7267C9289645}" dt="2023-07-03T16:19:39.036" v="495" actId="1076"/>
          <ac:picMkLst>
            <pc:docMk/>
            <pc:sldMk cId="744169341" sldId="293"/>
            <ac:picMk id="7" creationId="{DE3FFAD0-131D-43E0-A44B-F1969B0E3D4A}"/>
          </ac:picMkLst>
        </pc:picChg>
      </pc:sldChg>
      <pc:sldChg chg="del">
        <pc:chgData name="Tung Kieu" userId="b4b21c43-520c-42f5-a1c6-1446bd617b0e" providerId="ADAL" clId="{5B23B2AD-3162-4480-A7FF-7267C9289645}" dt="2023-07-03T15:34:57.034" v="78" actId="2696"/>
        <pc:sldMkLst>
          <pc:docMk/>
          <pc:sldMk cId="2830163497" sldId="293"/>
        </pc:sldMkLst>
      </pc:sldChg>
      <pc:sldChg chg="modSp new mod">
        <pc:chgData name="Tung Kieu" userId="b4b21c43-520c-42f5-a1c6-1446bd617b0e" providerId="ADAL" clId="{5B23B2AD-3162-4480-A7FF-7267C9289645}" dt="2023-07-03T16:20:25.223" v="511" actId="15"/>
        <pc:sldMkLst>
          <pc:docMk/>
          <pc:sldMk cId="2499687638" sldId="294"/>
        </pc:sldMkLst>
        <pc:spChg chg="mod">
          <ac:chgData name="Tung Kieu" userId="b4b21c43-520c-42f5-a1c6-1446bd617b0e" providerId="ADAL" clId="{5B23B2AD-3162-4480-A7FF-7267C9289645}" dt="2023-07-03T16:19:56.370" v="498"/>
          <ac:spMkLst>
            <pc:docMk/>
            <pc:sldMk cId="2499687638" sldId="294"/>
            <ac:spMk id="2" creationId="{417C1CF4-0BD0-418F-91F6-723B372F5D95}"/>
          </ac:spMkLst>
        </pc:spChg>
        <pc:spChg chg="mod">
          <ac:chgData name="Tung Kieu" userId="b4b21c43-520c-42f5-a1c6-1446bd617b0e" providerId="ADAL" clId="{5B23B2AD-3162-4480-A7FF-7267C9289645}" dt="2023-07-03T16:20:25.223" v="511" actId="15"/>
          <ac:spMkLst>
            <pc:docMk/>
            <pc:sldMk cId="2499687638" sldId="294"/>
            <ac:spMk id="3" creationId="{3DC12DF1-1813-4957-AB0D-ED11D4CEB8F7}"/>
          </ac:spMkLst>
        </pc:spChg>
      </pc:sldChg>
      <pc:sldChg chg="del">
        <pc:chgData name="Tung Kieu" userId="b4b21c43-520c-42f5-a1c6-1446bd617b0e" providerId="ADAL" clId="{5B23B2AD-3162-4480-A7FF-7267C9289645}" dt="2023-07-03T15:34:57.034" v="78" actId="2696"/>
        <pc:sldMkLst>
          <pc:docMk/>
          <pc:sldMk cId="4098702583" sldId="294"/>
        </pc:sldMkLst>
      </pc:sldChg>
      <pc:sldChg chg="addSp delSp modSp new mod">
        <pc:chgData name="Tung Kieu" userId="b4b21c43-520c-42f5-a1c6-1446bd617b0e" providerId="ADAL" clId="{5B23B2AD-3162-4480-A7FF-7267C9289645}" dt="2023-07-03T16:20:52.300" v="515"/>
        <pc:sldMkLst>
          <pc:docMk/>
          <pc:sldMk cId="734805826" sldId="295"/>
        </pc:sldMkLst>
        <pc:spChg chg="mod">
          <ac:chgData name="Tung Kieu" userId="b4b21c43-520c-42f5-a1c6-1446bd617b0e" providerId="ADAL" clId="{5B23B2AD-3162-4480-A7FF-7267C9289645}" dt="2023-07-03T16:20:35.563" v="514"/>
          <ac:spMkLst>
            <pc:docMk/>
            <pc:sldMk cId="734805826" sldId="295"/>
            <ac:spMk id="2" creationId="{17F0A922-C352-410F-9271-AB6FE0E1BD24}"/>
          </ac:spMkLst>
        </pc:spChg>
        <pc:spChg chg="del">
          <ac:chgData name="Tung Kieu" userId="b4b21c43-520c-42f5-a1c6-1446bd617b0e" providerId="ADAL" clId="{5B23B2AD-3162-4480-A7FF-7267C9289645}" dt="2023-07-03T16:20:52.300" v="515"/>
          <ac:spMkLst>
            <pc:docMk/>
            <pc:sldMk cId="734805826" sldId="295"/>
            <ac:spMk id="3" creationId="{DD2D395F-6BCB-43FD-BE18-834089C9F109}"/>
          </ac:spMkLst>
        </pc:spChg>
        <pc:picChg chg="add mod">
          <ac:chgData name="Tung Kieu" userId="b4b21c43-520c-42f5-a1c6-1446bd617b0e" providerId="ADAL" clId="{5B23B2AD-3162-4480-A7FF-7267C9289645}" dt="2023-07-03T16:20:52.300" v="515"/>
          <ac:picMkLst>
            <pc:docMk/>
            <pc:sldMk cId="734805826" sldId="295"/>
            <ac:picMk id="4" creationId="{A76FB792-1FEA-4D7A-B7DE-DCACD859261E}"/>
          </ac:picMkLst>
        </pc:picChg>
      </pc:sldChg>
      <pc:sldChg chg="del">
        <pc:chgData name="Tung Kieu" userId="b4b21c43-520c-42f5-a1c6-1446bd617b0e" providerId="ADAL" clId="{5B23B2AD-3162-4480-A7FF-7267C9289645}" dt="2023-07-03T15:34:57.034" v="78" actId="2696"/>
        <pc:sldMkLst>
          <pc:docMk/>
          <pc:sldMk cId="1446355125" sldId="295"/>
        </pc:sldMkLst>
      </pc:sldChg>
      <pc:sldChg chg="del">
        <pc:chgData name="Tung Kieu" userId="b4b21c43-520c-42f5-a1c6-1446bd617b0e" providerId="ADAL" clId="{5B23B2AD-3162-4480-A7FF-7267C9289645}" dt="2023-07-03T15:34:57.034" v="78" actId="2696"/>
        <pc:sldMkLst>
          <pc:docMk/>
          <pc:sldMk cId="2636226095" sldId="296"/>
        </pc:sldMkLst>
      </pc:sldChg>
      <pc:sldChg chg="addSp delSp modSp new mod">
        <pc:chgData name="Tung Kieu" userId="b4b21c43-520c-42f5-a1c6-1446bd617b0e" providerId="ADAL" clId="{5B23B2AD-3162-4480-A7FF-7267C9289645}" dt="2023-07-03T16:21:48.958" v="521" actId="1076"/>
        <pc:sldMkLst>
          <pc:docMk/>
          <pc:sldMk cId="2848355174" sldId="296"/>
        </pc:sldMkLst>
        <pc:spChg chg="mod">
          <ac:chgData name="Tung Kieu" userId="b4b21c43-520c-42f5-a1c6-1446bd617b0e" providerId="ADAL" clId="{5B23B2AD-3162-4480-A7FF-7267C9289645}" dt="2023-07-03T16:21:29.172" v="518"/>
          <ac:spMkLst>
            <pc:docMk/>
            <pc:sldMk cId="2848355174" sldId="296"/>
            <ac:spMk id="2" creationId="{8392CE4A-7B89-4A3C-864B-CDCB321D8010}"/>
          </ac:spMkLst>
        </pc:spChg>
        <pc:spChg chg="del">
          <ac:chgData name="Tung Kieu" userId="b4b21c43-520c-42f5-a1c6-1446bd617b0e" providerId="ADAL" clId="{5B23B2AD-3162-4480-A7FF-7267C9289645}" dt="2023-07-03T16:21:41.082" v="519"/>
          <ac:spMkLst>
            <pc:docMk/>
            <pc:sldMk cId="2848355174" sldId="296"/>
            <ac:spMk id="3" creationId="{C869BE2E-8615-43A5-8095-2AACF43FF6F0}"/>
          </ac:spMkLst>
        </pc:spChg>
        <pc:picChg chg="add mod">
          <ac:chgData name="Tung Kieu" userId="b4b21c43-520c-42f5-a1c6-1446bd617b0e" providerId="ADAL" clId="{5B23B2AD-3162-4480-A7FF-7267C9289645}" dt="2023-07-03T16:21:48.958" v="521" actId="1076"/>
          <ac:picMkLst>
            <pc:docMk/>
            <pc:sldMk cId="2848355174" sldId="296"/>
            <ac:picMk id="4" creationId="{5845836F-A21B-4799-AD1C-F2516745B480}"/>
          </ac:picMkLst>
        </pc:picChg>
      </pc:sldChg>
      <pc:sldChg chg="addSp delSp modSp new mod">
        <pc:chgData name="Tung Kieu" userId="b4b21c43-520c-42f5-a1c6-1446bd617b0e" providerId="ADAL" clId="{5B23B2AD-3162-4480-A7FF-7267C9289645}" dt="2023-07-03T17:08:32.986" v="525"/>
        <pc:sldMkLst>
          <pc:docMk/>
          <pc:sldMk cId="2685881577" sldId="297"/>
        </pc:sldMkLst>
        <pc:spChg chg="mod">
          <ac:chgData name="Tung Kieu" userId="b4b21c43-520c-42f5-a1c6-1446bd617b0e" providerId="ADAL" clId="{5B23B2AD-3162-4480-A7FF-7267C9289645}" dt="2023-07-03T17:08:23.830" v="524"/>
          <ac:spMkLst>
            <pc:docMk/>
            <pc:sldMk cId="2685881577" sldId="297"/>
            <ac:spMk id="2" creationId="{74CEE3A2-B518-452C-B226-B3B841AAACB2}"/>
          </ac:spMkLst>
        </pc:spChg>
        <pc:spChg chg="del">
          <ac:chgData name="Tung Kieu" userId="b4b21c43-520c-42f5-a1c6-1446bd617b0e" providerId="ADAL" clId="{5B23B2AD-3162-4480-A7FF-7267C9289645}" dt="2023-07-03T17:08:32.986" v="525"/>
          <ac:spMkLst>
            <pc:docMk/>
            <pc:sldMk cId="2685881577" sldId="297"/>
            <ac:spMk id="3" creationId="{04321A1A-E653-4107-B693-1787D9CAEC25}"/>
          </ac:spMkLst>
        </pc:spChg>
        <pc:picChg chg="add mod">
          <ac:chgData name="Tung Kieu" userId="b4b21c43-520c-42f5-a1c6-1446bd617b0e" providerId="ADAL" clId="{5B23B2AD-3162-4480-A7FF-7267C9289645}" dt="2023-07-03T17:08:32.986" v="525"/>
          <ac:picMkLst>
            <pc:docMk/>
            <pc:sldMk cId="2685881577" sldId="297"/>
            <ac:picMk id="4" creationId="{4A173B00-451B-4193-A964-1D23F28D785D}"/>
          </ac:picMkLst>
        </pc:picChg>
      </pc:sldChg>
      <pc:sldChg chg="del">
        <pc:chgData name="Tung Kieu" userId="b4b21c43-520c-42f5-a1c6-1446bd617b0e" providerId="ADAL" clId="{5B23B2AD-3162-4480-A7FF-7267C9289645}" dt="2023-07-03T15:34:57.034" v="78" actId="2696"/>
        <pc:sldMkLst>
          <pc:docMk/>
          <pc:sldMk cId="3301283853" sldId="297"/>
        </pc:sldMkLst>
      </pc:sldChg>
      <pc:sldChg chg="del">
        <pc:chgData name="Tung Kieu" userId="b4b21c43-520c-42f5-a1c6-1446bd617b0e" providerId="ADAL" clId="{5B23B2AD-3162-4480-A7FF-7267C9289645}" dt="2023-07-03T15:34:57.034" v="78" actId="2696"/>
        <pc:sldMkLst>
          <pc:docMk/>
          <pc:sldMk cId="1121513977" sldId="298"/>
        </pc:sldMkLst>
      </pc:sldChg>
      <pc:sldChg chg="addSp delSp modSp new mod">
        <pc:chgData name="Tung Kieu" userId="b4b21c43-520c-42f5-a1c6-1446bd617b0e" providerId="ADAL" clId="{5B23B2AD-3162-4480-A7FF-7267C9289645}" dt="2023-07-03T17:09:23.750" v="541" actId="20577"/>
        <pc:sldMkLst>
          <pc:docMk/>
          <pc:sldMk cId="2028833273" sldId="298"/>
        </pc:sldMkLst>
        <pc:spChg chg="mod">
          <ac:chgData name="Tung Kieu" userId="b4b21c43-520c-42f5-a1c6-1446bd617b0e" providerId="ADAL" clId="{5B23B2AD-3162-4480-A7FF-7267C9289645}" dt="2023-07-03T17:09:06.267" v="532"/>
          <ac:spMkLst>
            <pc:docMk/>
            <pc:sldMk cId="2028833273" sldId="298"/>
            <ac:spMk id="2" creationId="{57EC6702-3E4F-46AB-B1FE-D05ACC752B45}"/>
          </ac:spMkLst>
        </pc:spChg>
        <pc:spChg chg="mod">
          <ac:chgData name="Tung Kieu" userId="b4b21c43-520c-42f5-a1c6-1446bd617b0e" providerId="ADAL" clId="{5B23B2AD-3162-4480-A7FF-7267C9289645}" dt="2023-07-03T17:09:23.750" v="541" actId="20577"/>
          <ac:spMkLst>
            <pc:docMk/>
            <pc:sldMk cId="2028833273" sldId="298"/>
            <ac:spMk id="3" creationId="{1F10DCC0-11FF-42AA-986F-B0D9C8143459}"/>
          </ac:spMkLst>
        </pc:spChg>
        <pc:spChg chg="add del">
          <ac:chgData name="Tung Kieu" userId="b4b21c43-520c-42f5-a1c6-1446bd617b0e" providerId="ADAL" clId="{5B23B2AD-3162-4480-A7FF-7267C9289645}" dt="2023-07-03T17:09:05.322" v="530"/>
          <ac:spMkLst>
            <pc:docMk/>
            <pc:sldMk cId="2028833273" sldId="298"/>
            <ac:spMk id="5" creationId="{B0C4922E-B2E4-4BB6-AC0A-21BCCA1F10F3}"/>
          </ac:spMkLst>
        </pc:spChg>
      </pc:sldChg>
      <pc:sldChg chg="addSp modSp new mod">
        <pc:chgData name="Tung Kieu" userId="b4b21c43-520c-42f5-a1c6-1446bd617b0e" providerId="ADAL" clId="{5B23B2AD-3162-4480-A7FF-7267C9289645}" dt="2023-07-03T17:10:32.322" v="560"/>
        <pc:sldMkLst>
          <pc:docMk/>
          <pc:sldMk cId="1146878952" sldId="299"/>
        </pc:sldMkLst>
        <pc:spChg chg="mod">
          <ac:chgData name="Tung Kieu" userId="b4b21c43-520c-42f5-a1c6-1446bd617b0e" providerId="ADAL" clId="{5B23B2AD-3162-4480-A7FF-7267C9289645}" dt="2023-07-03T17:10:32.322" v="560"/>
          <ac:spMkLst>
            <pc:docMk/>
            <pc:sldMk cId="1146878952" sldId="299"/>
            <ac:spMk id="2" creationId="{539B7DDF-7EC8-4014-B2FC-C9D66CA2E8BE}"/>
          </ac:spMkLst>
        </pc:spChg>
        <pc:spChg chg="mod">
          <ac:chgData name="Tung Kieu" userId="b4b21c43-520c-42f5-a1c6-1446bd617b0e" providerId="ADAL" clId="{5B23B2AD-3162-4480-A7FF-7267C9289645}" dt="2023-07-03T17:10:14.305" v="554"/>
          <ac:spMkLst>
            <pc:docMk/>
            <pc:sldMk cId="1146878952" sldId="299"/>
            <ac:spMk id="3" creationId="{E4FDF2C2-146F-4647-A8E7-4EEB4AB3AF20}"/>
          </ac:spMkLst>
        </pc:spChg>
        <pc:picChg chg="add mod">
          <ac:chgData name="Tung Kieu" userId="b4b21c43-520c-42f5-a1c6-1446bd617b0e" providerId="ADAL" clId="{5B23B2AD-3162-4480-A7FF-7267C9289645}" dt="2023-07-03T17:10:26.616" v="558" actId="1076"/>
          <ac:picMkLst>
            <pc:docMk/>
            <pc:sldMk cId="1146878952" sldId="299"/>
            <ac:picMk id="4" creationId="{968E8C32-613C-42D4-96D8-B8C2073BF417}"/>
          </ac:picMkLst>
        </pc:picChg>
      </pc:sldChg>
      <pc:sldChg chg="del">
        <pc:chgData name="Tung Kieu" userId="b4b21c43-520c-42f5-a1c6-1446bd617b0e" providerId="ADAL" clId="{5B23B2AD-3162-4480-A7FF-7267C9289645}" dt="2023-07-03T15:34:57.034" v="78" actId="2696"/>
        <pc:sldMkLst>
          <pc:docMk/>
          <pc:sldMk cId="3910608268" sldId="299"/>
        </pc:sldMkLst>
      </pc:sldChg>
      <pc:sldChg chg="del">
        <pc:chgData name="Tung Kieu" userId="b4b21c43-520c-42f5-a1c6-1446bd617b0e" providerId="ADAL" clId="{5B23B2AD-3162-4480-A7FF-7267C9289645}" dt="2023-07-03T15:34:57.034" v="78" actId="2696"/>
        <pc:sldMkLst>
          <pc:docMk/>
          <pc:sldMk cId="2251539560" sldId="300"/>
        </pc:sldMkLst>
      </pc:sldChg>
      <pc:sldChg chg="addSp modSp new mod">
        <pc:chgData name="Tung Kieu" userId="b4b21c43-520c-42f5-a1c6-1446bd617b0e" providerId="ADAL" clId="{5B23B2AD-3162-4480-A7FF-7267C9289645}" dt="2023-07-03T17:15:42.550" v="570" actId="1076"/>
        <pc:sldMkLst>
          <pc:docMk/>
          <pc:sldMk cId="3458007691" sldId="300"/>
        </pc:sldMkLst>
        <pc:spChg chg="mod">
          <ac:chgData name="Tung Kieu" userId="b4b21c43-520c-42f5-a1c6-1446bd617b0e" providerId="ADAL" clId="{5B23B2AD-3162-4480-A7FF-7267C9289645}" dt="2023-07-03T17:15:02.895" v="563"/>
          <ac:spMkLst>
            <pc:docMk/>
            <pc:sldMk cId="3458007691" sldId="300"/>
            <ac:spMk id="2" creationId="{74992B15-15CE-4DD5-AB31-D7FB42CD1943}"/>
          </ac:spMkLst>
        </pc:spChg>
        <pc:spChg chg="mod">
          <ac:chgData name="Tung Kieu" userId="b4b21c43-520c-42f5-a1c6-1446bd617b0e" providerId="ADAL" clId="{5B23B2AD-3162-4480-A7FF-7267C9289645}" dt="2023-07-03T17:15:13.503" v="568"/>
          <ac:spMkLst>
            <pc:docMk/>
            <pc:sldMk cId="3458007691" sldId="300"/>
            <ac:spMk id="3" creationId="{D023AC4E-5FA5-422C-A57F-53B2BCFEE4BA}"/>
          </ac:spMkLst>
        </pc:spChg>
        <pc:picChg chg="add mod">
          <ac:chgData name="Tung Kieu" userId="b4b21c43-520c-42f5-a1c6-1446bd617b0e" providerId="ADAL" clId="{5B23B2AD-3162-4480-A7FF-7267C9289645}" dt="2023-07-03T17:15:42.550" v="570" actId="1076"/>
          <ac:picMkLst>
            <pc:docMk/>
            <pc:sldMk cId="3458007691" sldId="300"/>
            <ac:picMk id="4" creationId="{B7C6D107-FF66-4405-8D60-3522A50C22A1}"/>
          </ac:picMkLst>
        </pc:picChg>
      </pc:sldChg>
      <pc:sldChg chg="del">
        <pc:chgData name="Tung Kieu" userId="b4b21c43-520c-42f5-a1c6-1446bd617b0e" providerId="ADAL" clId="{5B23B2AD-3162-4480-A7FF-7267C9289645}" dt="2023-07-03T15:34:57.034" v="78" actId="2696"/>
        <pc:sldMkLst>
          <pc:docMk/>
          <pc:sldMk cId="1838648716" sldId="301"/>
        </pc:sldMkLst>
      </pc:sldChg>
      <pc:sldChg chg="addSp modSp new mod">
        <pc:chgData name="Tung Kieu" userId="b4b21c43-520c-42f5-a1c6-1446bd617b0e" providerId="ADAL" clId="{5B23B2AD-3162-4480-A7FF-7267C9289645}" dt="2023-07-03T17:16:22.912" v="580" actId="1076"/>
        <pc:sldMkLst>
          <pc:docMk/>
          <pc:sldMk cId="2692097699" sldId="301"/>
        </pc:sldMkLst>
        <pc:spChg chg="mod">
          <ac:chgData name="Tung Kieu" userId="b4b21c43-520c-42f5-a1c6-1446bd617b0e" providerId="ADAL" clId="{5B23B2AD-3162-4480-A7FF-7267C9289645}" dt="2023-07-03T17:15:50.979" v="573"/>
          <ac:spMkLst>
            <pc:docMk/>
            <pc:sldMk cId="2692097699" sldId="301"/>
            <ac:spMk id="2" creationId="{FD8F3F4F-92C2-4F41-95C8-FCA0A4D34B6E}"/>
          </ac:spMkLst>
        </pc:spChg>
        <pc:spChg chg="mod">
          <ac:chgData name="Tung Kieu" userId="b4b21c43-520c-42f5-a1c6-1446bd617b0e" providerId="ADAL" clId="{5B23B2AD-3162-4480-A7FF-7267C9289645}" dt="2023-07-03T17:15:59.453" v="576" actId="20577"/>
          <ac:spMkLst>
            <pc:docMk/>
            <pc:sldMk cId="2692097699" sldId="301"/>
            <ac:spMk id="3" creationId="{A6C9010F-1459-4646-B276-2216E9A7B3D6}"/>
          </ac:spMkLst>
        </pc:spChg>
        <pc:picChg chg="add mod">
          <ac:chgData name="Tung Kieu" userId="b4b21c43-520c-42f5-a1c6-1446bd617b0e" providerId="ADAL" clId="{5B23B2AD-3162-4480-A7FF-7267C9289645}" dt="2023-07-03T17:16:22.912" v="580" actId="1076"/>
          <ac:picMkLst>
            <pc:docMk/>
            <pc:sldMk cId="2692097699" sldId="301"/>
            <ac:picMk id="4" creationId="{BAFE9CC9-6DF1-4B99-8E3D-7A47A8D0A28F}"/>
          </ac:picMkLst>
        </pc:picChg>
      </pc:sldChg>
      <pc:sldChg chg="del">
        <pc:chgData name="Tung Kieu" userId="b4b21c43-520c-42f5-a1c6-1446bd617b0e" providerId="ADAL" clId="{5B23B2AD-3162-4480-A7FF-7267C9289645}" dt="2023-07-03T15:34:57.034" v="78" actId="2696"/>
        <pc:sldMkLst>
          <pc:docMk/>
          <pc:sldMk cId="1554184221" sldId="302"/>
        </pc:sldMkLst>
      </pc:sldChg>
      <pc:sldChg chg="addSp modSp new mod">
        <pc:chgData name="Tung Kieu" userId="b4b21c43-520c-42f5-a1c6-1446bd617b0e" providerId="ADAL" clId="{5B23B2AD-3162-4480-A7FF-7267C9289645}" dt="2023-07-03T17:17:05.559" v="594" actId="1076"/>
        <pc:sldMkLst>
          <pc:docMk/>
          <pc:sldMk cId="3951876822" sldId="302"/>
        </pc:sldMkLst>
        <pc:spChg chg="mod">
          <ac:chgData name="Tung Kieu" userId="b4b21c43-520c-42f5-a1c6-1446bd617b0e" providerId="ADAL" clId="{5B23B2AD-3162-4480-A7FF-7267C9289645}" dt="2023-07-03T17:16:36.740" v="583"/>
          <ac:spMkLst>
            <pc:docMk/>
            <pc:sldMk cId="3951876822" sldId="302"/>
            <ac:spMk id="2" creationId="{B8041CB0-C2AD-40F8-BF82-2A3045BB092C}"/>
          </ac:spMkLst>
        </pc:spChg>
        <pc:spChg chg="mod">
          <ac:chgData name="Tung Kieu" userId="b4b21c43-520c-42f5-a1c6-1446bd617b0e" providerId="ADAL" clId="{5B23B2AD-3162-4480-A7FF-7267C9289645}" dt="2023-07-03T17:16:46.955" v="590" actId="15"/>
          <ac:spMkLst>
            <pc:docMk/>
            <pc:sldMk cId="3951876822" sldId="302"/>
            <ac:spMk id="3" creationId="{8BA91E54-5BAF-4CEB-A96C-57B91EF02033}"/>
          </ac:spMkLst>
        </pc:spChg>
        <pc:picChg chg="add mod">
          <ac:chgData name="Tung Kieu" userId="b4b21c43-520c-42f5-a1c6-1446bd617b0e" providerId="ADAL" clId="{5B23B2AD-3162-4480-A7FF-7267C9289645}" dt="2023-07-03T17:17:05.559" v="594" actId="1076"/>
          <ac:picMkLst>
            <pc:docMk/>
            <pc:sldMk cId="3951876822" sldId="302"/>
            <ac:picMk id="4" creationId="{1503BABF-CFB9-4696-BA94-08D307E65A97}"/>
          </ac:picMkLst>
        </pc:picChg>
      </pc:sldChg>
      <pc:sldChg chg="del">
        <pc:chgData name="Tung Kieu" userId="b4b21c43-520c-42f5-a1c6-1446bd617b0e" providerId="ADAL" clId="{5B23B2AD-3162-4480-A7FF-7267C9289645}" dt="2023-07-03T15:34:57.034" v="78" actId="2696"/>
        <pc:sldMkLst>
          <pc:docMk/>
          <pc:sldMk cId="880348791" sldId="303"/>
        </pc:sldMkLst>
      </pc:sldChg>
      <pc:sldChg chg="modSp new mod">
        <pc:chgData name="Tung Kieu" userId="b4b21c43-520c-42f5-a1c6-1446bd617b0e" providerId="ADAL" clId="{5B23B2AD-3162-4480-A7FF-7267C9289645}" dt="2023-07-03T17:18:05.813" v="612" actId="20577"/>
        <pc:sldMkLst>
          <pc:docMk/>
          <pc:sldMk cId="2458315271" sldId="303"/>
        </pc:sldMkLst>
        <pc:spChg chg="mod">
          <ac:chgData name="Tung Kieu" userId="b4b21c43-520c-42f5-a1c6-1446bd617b0e" providerId="ADAL" clId="{5B23B2AD-3162-4480-A7FF-7267C9289645}" dt="2023-07-03T17:17:18.726" v="597"/>
          <ac:spMkLst>
            <pc:docMk/>
            <pc:sldMk cId="2458315271" sldId="303"/>
            <ac:spMk id="2" creationId="{11808C47-2B66-4400-9E98-2341706EEDE0}"/>
          </ac:spMkLst>
        </pc:spChg>
        <pc:spChg chg="mod">
          <ac:chgData name="Tung Kieu" userId="b4b21c43-520c-42f5-a1c6-1446bd617b0e" providerId="ADAL" clId="{5B23B2AD-3162-4480-A7FF-7267C9289645}" dt="2023-07-03T17:18:05.813" v="612" actId="20577"/>
          <ac:spMkLst>
            <pc:docMk/>
            <pc:sldMk cId="2458315271" sldId="303"/>
            <ac:spMk id="3" creationId="{FD972134-2B3A-4895-9F0C-8AD804E5688E}"/>
          </ac:spMkLst>
        </pc:spChg>
      </pc:sldChg>
      <pc:sldChg chg="addSp modSp new mod">
        <pc:chgData name="Tung Kieu" userId="b4b21c43-520c-42f5-a1c6-1446bd617b0e" providerId="ADAL" clId="{5B23B2AD-3162-4480-A7FF-7267C9289645}" dt="2023-07-03T17:18:53.363" v="628" actId="15"/>
        <pc:sldMkLst>
          <pc:docMk/>
          <pc:sldMk cId="401545055" sldId="304"/>
        </pc:sldMkLst>
        <pc:spChg chg="mod">
          <ac:chgData name="Tung Kieu" userId="b4b21c43-520c-42f5-a1c6-1446bd617b0e" providerId="ADAL" clId="{5B23B2AD-3162-4480-A7FF-7267C9289645}" dt="2023-07-03T17:18:27.044" v="617"/>
          <ac:spMkLst>
            <pc:docMk/>
            <pc:sldMk cId="401545055" sldId="304"/>
            <ac:spMk id="2" creationId="{26DE00A0-3652-4782-9871-C6F18EE8A63E}"/>
          </ac:spMkLst>
        </pc:spChg>
        <pc:spChg chg="mod">
          <ac:chgData name="Tung Kieu" userId="b4b21c43-520c-42f5-a1c6-1446bd617b0e" providerId="ADAL" clId="{5B23B2AD-3162-4480-A7FF-7267C9289645}" dt="2023-07-03T17:18:53.363" v="628" actId="15"/>
          <ac:spMkLst>
            <pc:docMk/>
            <pc:sldMk cId="401545055" sldId="304"/>
            <ac:spMk id="3" creationId="{884258C4-77C6-4DFD-9CF8-CF382AE669AE}"/>
          </ac:spMkLst>
        </pc:spChg>
        <pc:picChg chg="add mod">
          <ac:chgData name="Tung Kieu" userId="b4b21c43-520c-42f5-a1c6-1446bd617b0e" providerId="ADAL" clId="{5B23B2AD-3162-4480-A7FF-7267C9289645}" dt="2023-07-03T17:18:43.932" v="623" actId="1076"/>
          <ac:picMkLst>
            <pc:docMk/>
            <pc:sldMk cId="401545055" sldId="304"/>
            <ac:picMk id="4" creationId="{515CE094-A3BB-4B3B-96A9-D3C060D27453}"/>
          </ac:picMkLst>
        </pc:picChg>
      </pc:sldChg>
      <pc:sldChg chg="del">
        <pc:chgData name="Tung Kieu" userId="b4b21c43-520c-42f5-a1c6-1446bd617b0e" providerId="ADAL" clId="{5B23B2AD-3162-4480-A7FF-7267C9289645}" dt="2023-07-03T15:34:57.034" v="78" actId="2696"/>
        <pc:sldMkLst>
          <pc:docMk/>
          <pc:sldMk cId="1479019462" sldId="304"/>
        </pc:sldMkLst>
      </pc:sldChg>
      <pc:sldChg chg="del">
        <pc:chgData name="Tung Kieu" userId="b4b21c43-520c-42f5-a1c6-1446bd617b0e" providerId="ADAL" clId="{5B23B2AD-3162-4480-A7FF-7267C9289645}" dt="2023-07-03T15:34:57.034" v="78" actId="2696"/>
        <pc:sldMkLst>
          <pc:docMk/>
          <pc:sldMk cId="3021316841" sldId="305"/>
        </pc:sldMkLst>
      </pc:sldChg>
      <pc:sldChg chg="addSp modSp new mod">
        <pc:chgData name="Tung Kieu" userId="b4b21c43-520c-42f5-a1c6-1446bd617b0e" providerId="ADAL" clId="{5B23B2AD-3162-4480-A7FF-7267C9289645}" dt="2023-07-03T17:19:29.961" v="638" actId="1076"/>
        <pc:sldMkLst>
          <pc:docMk/>
          <pc:sldMk cId="3865473933" sldId="305"/>
        </pc:sldMkLst>
        <pc:spChg chg="mod">
          <ac:chgData name="Tung Kieu" userId="b4b21c43-520c-42f5-a1c6-1446bd617b0e" providerId="ADAL" clId="{5B23B2AD-3162-4480-A7FF-7267C9289645}" dt="2023-07-03T17:19:04.154" v="631"/>
          <ac:spMkLst>
            <pc:docMk/>
            <pc:sldMk cId="3865473933" sldId="305"/>
            <ac:spMk id="2" creationId="{6C05928D-CB7A-4C7B-8027-F784DF221DA6}"/>
          </ac:spMkLst>
        </pc:spChg>
        <pc:spChg chg="mod">
          <ac:chgData name="Tung Kieu" userId="b4b21c43-520c-42f5-a1c6-1446bd617b0e" providerId="ADAL" clId="{5B23B2AD-3162-4480-A7FF-7267C9289645}" dt="2023-07-03T17:19:21.335" v="635" actId="20577"/>
          <ac:spMkLst>
            <pc:docMk/>
            <pc:sldMk cId="3865473933" sldId="305"/>
            <ac:spMk id="3" creationId="{4311CAEF-BB54-4F20-8A05-B0A590A222DB}"/>
          </ac:spMkLst>
        </pc:spChg>
        <pc:picChg chg="add mod">
          <ac:chgData name="Tung Kieu" userId="b4b21c43-520c-42f5-a1c6-1446bd617b0e" providerId="ADAL" clId="{5B23B2AD-3162-4480-A7FF-7267C9289645}" dt="2023-07-03T17:19:29.961" v="638" actId="1076"/>
          <ac:picMkLst>
            <pc:docMk/>
            <pc:sldMk cId="3865473933" sldId="305"/>
            <ac:picMk id="4" creationId="{C4EBFEA3-ABBC-4E76-A690-4430A0430150}"/>
          </ac:picMkLst>
        </pc:picChg>
      </pc:sldChg>
      <pc:sldChg chg="del">
        <pc:chgData name="Tung Kieu" userId="b4b21c43-520c-42f5-a1c6-1446bd617b0e" providerId="ADAL" clId="{5B23B2AD-3162-4480-A7FF-7267C9289645}" dt="2023-07-03T15:34:57.034" v="78" actId="2696"/>
        <pc:sldMkLst>
          <pc:docMk/>
          <pc:sldMk cId="227416471" sldId="306"/>
        </pc:sldMkLst>
      </pc:sldChg>
      <pc:sldChg chg="addSp delSp modSp new mod">
        <pc:chgData name="Tung Kieu" userId="b4b21c43-520c-42f5-a1c6-1446bd617b0e" providerId="ADAL" clId="{5B23B2AD-3162-4480-A7FF-7267C9289645}" dt="2023-07-03T17:20:52.475" v="644" actId="1076"/>
        <pc:sldMkLst>
          <pc:docMk/>
          <pc:sldMk cId="4061828353" sldId="306"/>
        </pc:sldMkLst>
        <pc:spChg chg="mod">
          <ac:chgData name="Tung Kieu" userId="b4b21c43-520c-42f5-a1c6-1446bd617b0e" providerId="ADAL" clId="{5B23B2AD-3162-4480-A7FF-7267C9289645}" dt="2023-07-03T17:20:39.092" v="641"/>
          <ac:spMkLst>
            <pc:docMk/>
            <pc:sldMk cId="4061828353" sldId="306"/>
            <ac:spMk id="2" creationId="{265EE5E4-E1CC-4981-9ECE-73A57653F1C2}"/>
          </ac:spMkLst>
        </pc:spChg>
        <pc:spChg chg="del">
          <ac:chgData name="Tung Kieu" userId="b4b21c43-520c-42f5-a1c6-1446bd617b0e" providerId="ADAL" clId="{5B23B2AD-3162-4480-A7FF-7267C9289645}" dt="2023-07-03T17:20:46.664" v="642"/>
          <ac:spMkLst>
            <pc:docMk/>
            <pc:sldMk cId="4061828353" sldId="306"/>
            <ac:spMk id="3" creationId="{1B3B57BC-11CF-4C8D-8E60-F8FB2308BD8C}"/>
          </ac:spMkLst>
        </pc:spChg>
        <pc:picChg chg="add mod">
          <ac:chgData name="Tung Kieu" userId="b4b21c43-520c-42f5-a1c6-1446bd617b0e" providerId="ADAL" clId="{5B23B2AD-3162-4480-A7FF-7267C9289645}" dt="2023-07-03T17:20:52.475" v="644" actId="1076"/>
          <ac:picMkLst>
            <pc:docMk/>
            <pc:sldMk cId="4061828353" sldId="306"/>
            <ac:picMk id="4" creationId="{FE489437-485B-476D-9EE3-69F481BCC9B8}"/>
          </ac:picMkLst>
        </pc:picChg>
      </pc:sldChg>
      <pc:sldChg chg="addSp modSp new mod">
        <pc:chgData name="Tung Kieu" userId="b4b21c43-520c-42f5-a1c6-1446bd617b0e" providerId="ADAL" clId="{5B23B2AD-3162-4480-A7FF-7267C9289645}" dt="2023-07-03T17:21:26.255" v="654" actId="20577"/>
        <pc:sldMkLst>
          <pc:docMk/>
          <pc:sldMk cId="988586379" sldId="307"/>
        </pc:sldMkLst>
        <pc:spChg chg="mod">
          <ac:chgData name="Tung Kieu" userId="b4b21c43-520c-42f5-a1c6-1446bd617b0e" providerId="ADAL" clId="{5B23B2AD-3162-4480-A7FF-7267C9289645}" dt="2023-07-03T17:20:59.418" v="647"/>
          <ac:spMkLst>
            <pc:docMk/>
            <pc:sldMk cId="988586379" sldId="307"/>
            <ac:spMk id="2" creationId="{89FA44E9-5796-4126-9263-C3103D322218}"/>
          </ac:spMkLst>
        </pc:spChg>
        <pc:spChg chg="mod">
          <ac:chgData name="Tung Kieu" userId="b4b21c43-520c-42f5-a1c6-1446bd617b0e" providerId="ADAL" clId="{5B23B2AD-3162-4480-A7FF-7267C9289645}" dt="2023-07-03T17:21:26.255" v="654" actId="20577"/>
          <ac:spMkLst>
            <pc:docMk/>
            <pc:sldMk cId="988586379" sldId="307"/>
            <ac:spMk id="3" creationId="{FC153348-64A8-49A7-ADAE-0BF236DAD422}"/>
          </ac:spMkLst>
        </pc:spChg>
        <pc:picChg chg="add mod">
          <ac:chgData name="Tung Kieu" userId="b4b21c43-520c-42f5-a1c6-1446bd617b0e" providerId="ADAL" clId="{5B23B2AD-3162-4480-A7FF-7267C9289645}" dt="2023-07-03T17:21:23.026" v="653" actId="1076"/>
          <ac:picMkLst>
            <pc:docMk/>
            <pc:sldMk cId="988586379" sldId="307"/>
            <ac:picMk id="4" creationId="{D0930E72-790E-46E9-8A0F-04729A18FC69}"/>
          </ac:picMkLst>
        </pc:picChg>
      </pc:sldChg>
      <pc:sldChg chg="del">
        <pc:chgData name="Tung Kieu" userId="b4b21c43-520c-42f5-a1c6-1446bd617b0e" providerId="ADAL" clId="{5B23B2AD-3162-4480-A7FF-7267C9289645}" dt="2023-07-03T15:34:57.034" v="78" actId="2696"/>
        <pc:sldMkLst>
          <pc:docMk/>
          <pc:sldMk cId="4056573793" sldId="307"/>
        </pc:sldMkLst>
      </pc:sldChg>
      <pc:sldChg chg="del">
        <pc:chgData name="Tung Kieu" userId="b4b21c43-520c-42f5-a1c6-1446bd617b0e" providerId="ADAL" clId="{5B23B2AD-3162-4480-A7FF-7267C9289645}" dt="2023-07-03T15:34:57.034" v="78" actId="2696"/>
        <pc:sldMkLst>
          <pc:docMk/>
          <pc:sldMk cId="911819432" sldId="308"/>
        </pc:sldMkLst>
      </pc:sldChg>
      <pc:sldChg chg="modSp new mod">
        <pc:chgData name="Tung Kieu" userId="b4b21c43-520c-42f5-a1c6-1446bd617b0e" providerId="ADAL" clId="{5B23B2AD-3162-4480-A7FF-7267C9289645}" dt="2023-07-03T17:22:51.961" v="666" actId="20577"/>
        <pc:sldMkLst>
          <pc:docMk/>
          <pc:sldMk cId="2512158279" sldId="308"/>
        </pc:sldMkLst>
        <pc:spChg chg="mod">
          <ac:chgData name="Tung Kieu" userId="b4b21c43-520c-42f5-a1c6-1446bd617b0e" providerId="ADAL" clId="{5B23B2AD-3162-4480-A7FF-7267C9289645}" dt="2023-07-03T17:22:19.138" v="659"/>
          <ac:spMkLst>
            <pc:docMk/>
            <pc:sldMk cId="2512158279" sldId="308"/>
            <ac:spMk id="2" creationId="{94C24DB4-84FC-4F8B-BE6A-81506E3C9704}"/>
          </ac:spMkLst>
        </pc:spChg>
        <pc:spChg chg="mod">
          <ac:chgData name="Tung Kieu" userId="b4b21c43-520c-42f5-a1c6-1446bd617b0e" providerId="ADAL" clId="{5B23B2AD-3162-4480-A7FF-7267C9289645}" dt="2023-07-03T17:22:51.961" v="666" actId="20577"/>
          <ac:spMkLst>
            <pc:docMk/>
            <pc:sldMk cId="2512158279" sldId="308"/>
            <ac:spMk id="3" creationId="{E47D570E-A26A-4362-8617-D1F0CAD02EB5}"/>
          </ac:spMkLst>
        </pc:spChg>
      </pc:sldChg>
      <pc:sldChg chg="addSp modSp new mod">
        <pc:chgData name="Tung Kieu" userId="b4b21c43-520c-42f5-a1c6-1446bd617b0e" providerId="ADAL" clId="{5B23B2AD-3162-4480-A7FF-7267C9289645}" dt="2023-07-03T17:23:44.142" v="680" actId="1076"/>
        <pc:sldMkLst>
          <pc:docMk/>
          <pc:sldMk cId="1825620288" sldId="309"/>
        </pc:sldMkLst>
        <pc:spChg chg="mod">
          <ac:chgData name="Tung Kieu" userId="b4b21c43-520c-42f5-a1c6-1446bd617b0e" providerId="ADAL" clId="{5B23B2AD-3162-4480-A7FF-7267C9289645}" dt="2023-07-03T17:23:06.859" v="668"/>
          <ac:spMkLst>
            <pc:docMk/>
            <pc:sldMk cId="1825620288" sldId="309"/>
            <ac:spMk id="2" creationId="{2520B4E0-9FF0-40DB-8150-22B0F3431436}"/>
          </ac:spMkLst>
        </pc:spChg>
        <pc:spChg chg="mod">
          <ac:chgData name="Tung Kieu" userId="b4b21c43-520c-42f5-a1c6-1446bd617b0e" providerId="ADAL" clId="{5B23B2AD-3162-4480-A7FF-7267C9289645}" dt="2023-07-03T17:23:20.978" v="676" actId="15"/>
          <ac:spMkLst>
            <pc:docMk/>
            <pc:sldMk cId="1825620288" sldId="309"/>
            <ac:spMk id="3" creationId="{F66339CC-A56D-48A4-BE3D-4C674A22720C}"/>
          </ac:spMkLst>
        </pc:spChg>
        <pc:picChg chg="add mod">
          <ac:chgData name="Tung Kieu" userId="b4b21c43-520c-42f5-a1c6-1446bd617b0e" providerId="ADAL" clId="{5B23B2AD-3162-4480-A7FF-7267C9289645}" dt="2023-07-03T17:23:44.142" v="680" actId="1076"/>
          <ac:picMkLst>
            <pc:docMk/>
            <pc:sldMk cId="1825620288" sldId="309"/>
            <ac:picMk id="4" creationId="{E2D426B7-1C1E-4B5D-84EA-0EAD839B3664}"/>
          </ac:picMkLst>
        </pc:picChg>
      </pc:sldChg>
      <pc:sldChg chg="del">
        <pc:chgData name="Tung Kieu" userId="b4b21c43-520c-42f5-a1c6-1446bd617b0e" providerId="ADAL" clId="{5B23B2AD-3162-4480-A7FF-7267C9289645}" dt="2023-07-03T15:34:57.034" v="78" actId="2696"/>
        <pc:sldMkLst>
          <pc:docMk/>
          <pc:sldMk cId="2522662001" sldId="309"/>
        </pc:sldMkLst>
      </pc:sldChg>
      <pc:sldChg chg="modSp new mod">
        <pc:chgData name="Tung Kieu" userId="b4b21c43-520c-42f5-a1c6-1446bd617b0e" providerId="ADAL" clId="{5B23B2AD-3162-4480-A7FF-7267C9289645}" dt="2023-07-03T17:24:51.270" v="750" actId="27636"/>
        <pc:sldMkLst>
          <pc:docMk/>
          <pc:sldMk cId="3162455923" sldId="310"/>
        </pc:sldMkLst>
        <pc:spChg chg="mod">
          <ac:chgData name="Tung Kieu" userId="b4b21c43-520c-42f5-a1c6-1446bd617b0e" providerId="ADAL" clId="{5B23B2AD-3162-4480-A7FF-7267C9289645}" dt="2023-07-03T17:23:55.380" v="682"/>
          <ac:spMkLst>
            <pc:docMk/>
            <pc:sldMk cId="3162455923" sldId="310"/>
            <ac:spMk id="2" creationId="{11638515-A779-49B9-AD8C-0DB44E102EC3}"/>
          </ac:spMkLst>
        </pc:spChg>
        <pc:spChg chg="mod">
          <ac:chgData name="Tung Kieu" userId="b4b21c43-520c-42f5-a1c6-1446bd617b0e" providerId="ADAL" clId="{5B23B2AD-3162-4480-A7FF-7267C9289645}" dt="2023-07-03T17:24:51.270" v="750" actId="27636"/>
          <ac:spMkLst>
            <pc:docMk/>
            <pc:sldMk cId="3162455923" sldId="310"/>
            <ac:spMk id="3" creationId="{C0176A41-44CA-4F57-978D-731114F74450}"/>
          </ac:spMkLst>
        </pc:spChg>
      </pc:sldChg>
      <pc:sldChg chg="del">
        <pc:chgData name="Tung Kieu" userId="b4b21c43-520c-42f5-a1c6-1446bd617b0e" providerId="ADAL" clId="{5B23B2AD-3162-4480-A7FF-7267C9289645}" dt="2023-07-03T15:34:57.034" v="78" actId="2696"/>
        <pc:sldMkLst>
          <pc:docMk/>
          <pc:sldMk cId="3918529197" sldId="310"/>
        </pc:sldMkLst>
      </pc:sldChg>
      <pc:sldChg chg="del">
        <pc:chgData name="Tung Kieu" userId="b4b21c43-520c-42f5-a1c6-1446bd617b0e" providerId="ADAL" clId="{5B23B2AD-3162-4480-A7FF-7267C9289645}" dt="2023-07-03T15:34:57.034" v="78" actId="2696"/>
        <pc:sldMkLst>
          <pc:docMk/>
          <pc:sldMk cId="3119723733" sldId="311"/>
        </pc:sldMkLst>
      </pc:sldChg>
      <pc:sldChg chg="modSp new mod">
        <pc:chgData name="Tung Kieu" userId="b4b21c43-520c-42f5-a1c6-1446bd617b0e" providerId="ADAL" clId="{5B23B2AD-3162-4480-A7FF-7267C9289645}" dt="2023-07-03T17:25:32.087" v="766" actId="27636"/>
        <pc:sldMkLst>
          <pc:docMk/>
          <pc:sldMk cId="4115343718" sldId="311"/>
        </pc:sldMkLst>
        <pc:spChg chg="mod">
          <ac:chgData name="Tung Kieu" userId="b4b21c43-520c-42f5-a1c6-1446bd617b0e" providerId="ADAL" clId="{5B23B2AD-3162-4480-A7FF-7267C9289645}" dt="2023-07-03T17:25:00.337" v="753"/>
          <ac:spMkLst>
            <pc:docMk/>
            <pc:sldMk cId="4115343718" sldId="311"/>
            <ac:spMk id="2" creationId="{744055A1-A044-4A3C-9808-E3DA45C4D7E6}"/>
          </ac:spMkLst>
        </pc:spChg>
        <pc:spChg chg="mod">
          <ac:chgData name="Tung Kieu" userId="b4b21c43-520c-42f5-a1c6-1446bd617b0e" providerId="ADAL" clId="{5B23B2AD-3162-4480-A7FF-7267C9289645}" dt="2023-07-03T17:25:32.087" v="766" actId="27636"/>
          <ac:spMkLst>
            <pc:docMk/>
            <pc:sldMk cId="4115343718" sldId="311"/>
            <ac:spMk id="3" creationId="{E932D145-8DA6-4621-8E18-2EE6D04220AA}"/>
          </ac:spMkLst>
        </pc:spChg>
      </pc:sldChg>
      <pc:sldChg chg="addSp modSp new mod">
        <pc:chgData name="Tung Kieu" userId="b4b21c43-520c-42f5-a1c6-1446bd617b0e" providerId="ADAL" clId="{5B23B2AD-3162-4480-A7FF-7267C9289645}" dt="2023-07-03T17:26:34.886" v="778" actId="1076"/>
        <pc:sldMkLst>
          <pc:docMk/>
          <pc:sldMk cId="747771637" sldId="312"/>
        </pc:sldMkLst>
        <pc:spChg chg="mod">
          <ac:chgData name="Tung Kieu" userId="b4b21c43-520c-42f5-a1c6-1446bd617b0e" providerId="ADAL" clId="{5B23B2AD-3162-4480-A7FF-7267C9289645}" dt="2023-07-03T17:25:44.348" v="769"/>
          <ac:spMkLst>
            <pc:docMk/>
            <pc:sldMk cId="747771637" sldId="312"/>
            <ac:spMk id="2" creationId="{87EA36EB-4442-4F58-9413-D7BED2A9F075}"/>
          </ac:spMkLst>
        </pc:spChg>
        <pc:spChg chg="mod">
          <ac:chgData name="Tung Kieu" userId="b4b21c43-520c-42f5-a1c6-1446bd617b0e" providerId="ADAL" clId="{5B23B2AD-3162-4480-A7FF-7267C9289645}" dt="2023-07-03T17:25:55.485" v="773" actId="20577"/>
          <ac:spMkLst>
            <pc:docMk/>
            <pc:sldMk cId="747771637" sldId="312"/>
            <ac:spMk id="3" creationId="{BB4C7336-BC5C-419A-B9BC-3F4FCA5BCFFE}"/>
          </ac:spMkLst>
        </pc:spChg>
        <pc:picChg chg="add mod">
          <ac:chgData name="Tung Kieu" userId="b4b21c43-520c-42f5-a1c6-1446bd617b0e" providerId="ADAL" clId="{5B23B2AD-3162-4480-A7FF-7267C9289645}" dt="2023-07-03T17:26:34.886" v="778" actId="1076"/>
          <ac:picMkLst>
            <pc:docMk/>
            <pc:sldMk cId="747771637" sldId="312"/>
            <ac:picMk id="4" creationId="{D5875289-3838-4F5A-8143-2537DA688296}"/>
          </ac:picMkLst>
        </pc:picChg>
      </pc:sldChg>
      <pc:sldChg chg="del">
        <pc:chgData name="Tung Kieu" userId="b4b21c43-520c-42f5-a1c6-1446bd617b0e" providerId="ADAL" clId="{5B23B2AD-3162-4480-A7FF-7267C9289645}" dt="2023-07-03T15:34:57.034" v="78" actId="2696"/>
        <pc:sldMkLst>
          <pc:docMk/>
          <pc:sldMk cId="949641586" sldId="312"/>
        </pc:sldMkLst>
      </pc:sldChg>
      <pc:sldChg chg="addSp delSp modSp new mod">
        <pc:chgData name="Tung Kieu" userId="b4b21c43-520c-42f5-a1c6-1446bd617b0e" providerId="ADAL" clId="{5B23B2AD-3162-4480-A7FF-7267C9289645}" dt="2023-07-03T17:27:10.809" v="784" actId="1076"/>
        <pc:sldMkLst>
          <pc:docMk/>
          <pc:sldMk cId="2688605256" sldId="313"/>
        </pc:sldMkLst>
        <pc:spChg chg="mod">
          <ac:chgData name="Tung Kieu" userId="b4b21c43-520c-42f5-a1c6-1446bd617b0e" providerId="ADAL" clId="{5B23B2AD-3162-4480-A7FF-7267C9289645}" dt="2023-07-03T17:26:46.371" v="781"/>
          <ac:spMkLst>
            <pc:docMk/>
            <pc:sldMk cId="2688605256" sldId="313"/>
            <ac:spMk id="2" creationId="{5540FD93-A45C-47F9-9417-322D9D4DBB1C}"/>
          </ac:spMkLst>
        </pc:spChg>
        <pc:spChg chg="del">
          <ac:chgData name="Tung Kieu" userId="b4b21c43-520c-42f5-a1c6-1446bd617b0e" providerId="ADAL" clId="{5B23B2AD-3162-4480-A7FF-7267C9289645}" dt="2023-07-03T17:26:59.426" v="782"/>
          <ac:spMkLst>
            <pc:docMk/>
            <pc:sldMk cId="2688605256" sldId="313"/>
            <ac:spMk id="3" creationId="{26697318-18CE-475B-BC46-F0B30FA25FD5}"/>
          </ac:spMkLst>
        </pc:spChg>
        <pc:picChg chg="add mod">
          <ac:chgData name="Tung Kieu" userId="b4b21c43-520c-42f5-a1c6-1446bd617b0e" providerId="ADAL" clId="{5B23B2AD-3162-4480-A7FF-7267C9289645}" dt="2023-07-03T17:27:10.809" v="784" actId="1076"/>
          <ac:picMkLst>
            <pc:docMk/>
            <pc:sldMk cId="2688605256" sldId="313"/>
            <ac:picMk id="4" creationId="{463D77D4-C8E4-48EA-8678-DED15078400D}"/>
          </ac:picMkLst>
        </pc:picChg>
      </pc:sldChg>
      <pc:sldChg chg="del">
        <pc:chgData name="Tung Kieu" userId="b4b21c43-520c-42f5-a1c6-1446bd617b0e" providerId="ADAL" clId="{5B23B2AD-3162-4480-A7FF-7267C9289645}" dt="2023-07-03T15:34:57.034" v="78" actId="2696"/>
        <pc:sldMkLst>
          <pc:docMk/>
          <pc:sldMk cId="3474852128" sldId="313"/>
        </pc:sldMkLst>
      </pc:sldChg>
      <pc:sldChg chg="del">
        <pc:chgData name="Tung Kieu" userId="b4b21c43-520c-42f5-a1c6-1446bd617b0e" providerId="ADAL" clId="{5B23B2AD-3162-4480-A7FF-7267C9289645}" dt="2023-07-03T15:34:57.034" v="78" actId="2696"/>
        <pc:sldMkLst>
          <pc:docMk/>
          <pc:sldMk cId="368805613" sldId="314"/>
        </pc:sldMkLst>
      </pc:sldChg>
      <pc:sldChg chg="modSp new mod">
        <pc:chgData name="Tung Kieu" userId="b4b21c43-520c-42f5-a1c6-1446bd617b0e" providerId="ADAL" clId="{5B23B2AD-3162-4480-A7FF-7267C9289645}" dt="2023-07-03T17:27:45.279" v="797" actId="15"/>
        <pc:sldMkLst>
          <pc:docMk/>
          <pc:sldMk cId="1604982613" sldId="314"/>
        </pc:sldMkLst>
        <pc:spChg chg="mod">
          <ac:chgData name="Tung Kieu" userId="b4b21c43-520c-42f5-a1c6-1446bd617b0e" providerId="ADAL" clId="{5B23B2AD-3162-4480-A7FF-7267C9289645}" dt="2023-07-03T17:27:32.412" v="792" actId="20577"/>
          <ac:spMkLst>
            <pc:docMk/>
            <pc:sldMk cId="1604982613" sldId="314"/>
            <ac:spMk id="2" creationId="{6C623B3C-2A7E-473D-A458-33756A0846FC}"/>
          </ac:spMkLst>
        </pc:spChg>
        <pc:spChg chg="mod">
          <ac:chgData name="Tung Kieu" userId="b4b21c43-520c-42f5-a1c6-1446bd617b0e" providerId="ADAL" clId="{5B23B2AD-3162-4480-A7FF-7267C9289645}" dt="2023-07-03T17:27:45.279" v="797" actId="15"/>
          <ac:spMkLst>
            <pc:docMk/>
            <pc:sldMk cId="1604982613" sldId="314"/>
            <ac:spMk id="3" creationId="{838A76D7-D6EA-44B5-9BC4-16D8E75A8433}"/>
          </ac:spMkLst>
        </pc:spChg>
      </pc:sldChg>
      <pc:sldChg chg="del">
        <pc:chgData name="Tung Kieu" userId="b4b21c43-520c-42f5-a1c6-1446bd617b0e" providerId="ADAL" clId="{5B23B2AD-3162-4480-A7FF-7267C9289645}" dt="2023-07-03T15:34:57.034" v="78" actId="2696"/>
        <pc:sldMkLst>
          <pc:docMk/>
          <pc:sldMk cId="2931765511" sldId="315"/>
        </pc:sldMkLst>
      </pc:sldChg>
      <pc:sldChg chg="modSp new mod">
        <pc:chgData name="Tung Kieu" userId="b4b21c43-520c-42f5-a1c6-1446bd617b0e" providerId="ADAL" clId="{5B23B2AD-3162-4480-A7FF-7267C9289645}" dt="2023-07-03T17:28:13.106" v="808" actId="15"/>
        <pc:sldMkLst>
          <pc:docMk/>
          <pc:sldMk cId="3006617388" sldId="315"/>
        </pc:sldMkLst>
        <pc:spChg chg="mod">
          <ac:chgData name="Tung Kieu" userId="b4b21c43-520c-42f5-a1c6-1446bd617b0e" providerId="ADAL" clId="{5B23B2AD-3162-4480-A7FF-7267C9289645}" dt="2023-07-03T17:27:51.841" v="800"/>
          <ac:spMkLst>
            <pc:docMk/>
            <pc:sldMk cId="3006617388" sldId="315"/>
            <ac:spMk id="2" creationId="{1B587388-75F0-441C-9B5D-EBCFF1A6B060}"/>
          </ac:spMkLst>
        </pc:spChg>
        <pc:spChg chg="mod">
          <ac:chgData name="Tung Kieu" userId="b4b21c43-520c-42f5-a1c6-1446bd617b0e" providerId="ADAL" clId="{5B23B2AD-3162-4480-A7FF-7267C9289645}" dt="2023-07-03T17:28:13.106" v="808" actId="15"/>
          <ac:spMkLst>
            <pc:docMk/>
            <pc:sldMk cId="3006617388" sldId="315"/>
            <ac:spMk id="3" creationId="{4E3A67DD-65FA-4CCF-B329-1EE2DD14B46F}"/>
          </ac:spMkLst>
        </pc:spChg>
      </pc:sldChg>
      <pc:sldChg chg="modSp new mod">
        <pc:chgData name="Tung Kieu" userId="b4b21c43-520c-42f5-a1c6-1446bd617b0e" providerId="ADAL" clId="{5B23B2AD-3162-4480-A7FF-7267C9289645}" dt="2023-07-03T17:28:49.151" v="821" actId="27636"/>
        <pc:sldMkLst>
          <pc:docMk/>
          <pc:sldMk cId="1438206664" sldId="316"/>
        </pc:sldMkLst>
        <pc:spChg chg="mod">
          <ac:chgData name="Tung Kieu" userId="b4b21c43-520c-42f5-a1c6-1446bd617b0e" providerId="ADAL" clId="{5B23B2AD-3162-4480-A7FF-7267C9289645}" dt="2023-07-03T17:28:23.340" v="811"/>
          <ac:spMkLst>
            <pc:docMk/>
            <pc:sldMk cId="1438206664" sldId="316"/>
            <ac:spMk id="2" creationId="{1C63CCFC-D361-425A-B3D3-DA0B08D8C7D6}"/>
          </ac:spMkLst>
        </pc:spChg>
        <pc:spChg chg="mod">
          <ac:chgData name="Tung Kieu" userId="b4b21c43-520c-42f5-a1c6-1446bd617b0e" providerId="ADAL" clId="{5B23B2AD-3162-4480-A7FF-7267C9289645}" dt="2023-07-03T17:28:49.151" v="821" actId="27636"/>
          <ac:spMkLst>
            <pc:docMk/>
            <pc:sldMk cId="1438206664" sldId="316"/>
            <ac:spMk id="3" creationId="{425FB5D3-1CE3-4268-8B8B-3829C0937CB7}"/>
          </ac:spMkLst>
        </pc:spChg>
      </pc:sldChg>
      <pc:sldChg chg="del">
        <pc:chgData name="Tung Kieu" userId="b4b21c43-520c-42f5-a1c6-1446bd617b0e" providerId="ADAL" clId="{5B23B2AD-3162-4480-A7FF-7267C9289645}" dt="2023-07-03T15:34:57.034" v="78" actId="2696"/>
        <pc:sldMkLst>
          <pc:docMk/>
          <pc:sldMk cId="3679251988" sldId="316"/>
        </pc:sldMkLst>
      </pc:sldChg>
      <pc:sldChg chg="del">
        <pc:chgData name="Tung Kieu" userId="b4b21c43-520c-42f5-a1c6-1446bd617b0e" providerId="ADAL" clId="{5B23B2AD-3162-4480-A7FF-7267C9289645}" dt="2023-07-03T15:34:57.034" v="78" actId="2696"/>
        <pc:sldMkLst>
          <pc:docMk/>
          <pc:sldMk cId="2362721085" sldId="317"/>
        </pc:sldMkLst>
      </pc:sldChg>
      <pc:sldChg chg="addSp modSp new mod">
        <pc:chgData name="Tung Kieu" userId="b4b21c43-520c-42f5-a1c6-1446bd617b0e" providerId="ADAL" clId="{5B23B2AD-3162-4480-A7FF-7267C9289645}" dt="2023-07-03T17:29:22.811" v="830" actId="1076"/>
        <pc:sldMkLst>
          <pc:docMk/>
          <pc:sldMk cId="3358819669" sldId="317"/>
        </pc:sldMkLst>
        <pc:spChg chg="mod">
          <ac:chgData name="Tung Kieu" userId="b4b21c43-520c-42f5-a1c6-1446bd617b0e" providerId="ADAL" clId="{5B23B2AD-3162-4480-A7FF-7267C9289645}" dt="2023-07-03T17:29:01.261" v="824"/>
          <ac:spMkLst>
            <pc:docMk/>
            <pc:sldMk cId="3358819669" sldId="317"/>
            <ac:spMk id="2" creationId="{C9E3301B-20F4-4139-9238-4E45A73D77C2}"/>
          </ac:spMkLst>
        </pc:spChg>
        <pc:spChg chg="mod">
          <ac:chgData name="Tung Kieu" userId="b4b21c43-520c-42f5-a1c6-1446bd617b0e" providerId="ADAL" clId="{5B23B2AD-3162-4480-A7FF-7267C9289645}" dt="2023-07-03T17:29:08" v="826"/>
          <ac:spMkLst>
            <pc:docMk/>
            <pc:sldMk cId="3358819669" sldId="317"/>
            <ac:spMk id="3" creationId="{D814FE79-3FF7-424B-BC45-C62A359AE018}"/>
          </ac:spMkLst>
        </pc:spChg>
        <pc:picChg chg="add mod">
          <ac:chgData name="Tung Kieu" userId="b4b21c43-520c-42f5-a1c6-1446bd617b0e" providerId="ADAL" clId="{5B23B2AD-3162-4480-A7FF-7267C9289645}" dt="2023-07-03T17:29:22.811" v="830" actId="1076"/>
          <ac:picMkLst>
            <pc:docMk/>
            <pc:sldMk cId="3358819669" sldId="317"/>
            <ac:picMk id="4" creationId="{BD022B9B-AA17-43D1-BACE-2E5DF2F795F7}"/>
          </ac:picMkLst>
        </pc:picChg>
      </pc:sldChg>
      <pc:sldChg chg="addSp modSp new mod">
        <pc:chgData name="Tung Kieu" userId="b4b21c43-520c-42f5-a1c6-1446bd617b0e" providerId="ADAL" clId="{5B23B2AD-3162-4480-A7FF-7267C9289645}" dt="2023-07-03T17:30:20.476" v="840" actId="1076"/>
        <pc:sldMkLst>
          <pc:docMk/>
          <pc:sldMk cId="422501747" sldId="318"/>
        </pc:sldMkLst>
        <pc:spChg chg="mod">
          <ac:chgData name="Tung Kieu" userId="b4b21c43-520c-42f5-a1c6-1446bd617b0e" providerId="ADAL" clId="{5B23B2AD-3162-4480-A7FF-7267C9289645}" dt="2023-07-03T17:29:55.218" v="833"/>
          <ac:spMkLst>
            <pc:docMk/>
            <pc:sldMk cId="422501747" sldId="318"/>
            <ac:spMk id="2" creationId="{0C6CE7CB-C7A1-4708-B3B7-0186BBF37DB8}"/>
          </ac:spMkLst>
        </pc:spChg>
        <pc:spChg chg="mod">
          <ac:chgData name="Tung Kieu" userId="b4b21c43-520c-42f5-a1c6-1446bd617b0e" providerId="ADAL" clId="{5B23B2AD-3162-4480-A7FF-7267C9289645}" dt="2023-07-03T17:30:00.755" v="836" actId="20577"/>
          <ac:spMkLst>
            <pc:docMk/>
            <pc:sldMk cId="422501747" sldId="318"/>
            <ac:spMk id="3" creationId="{DCDC7DF3-6F37-4208-A5CC-65CA1528DC06}"/>
          </ac:spMkLst>
        </pc:spChg>
        <pc:picChg chg="add mod">
          <ac:chgData name="Tung Kieu" userId="b4b21c43-520c-42f5-a1c6-1446bd617b0e" providerId="ADAL" clId="{5B23B2AD-3162-4480-A7FF-7267C9289645}" dt="2023-07-03T17:30:20.476" v="840" actId="1076"/>
          <ac:picMkLst>
            <pc:docMk/>
            <pc:sldMk cId="422501747" sldId="318"/>
            <ac:picMk id="4" creationId="{7C942F5C-239A-47CD-AE4F-3250DB9F311F}"/>
          </ac:picMkLst>
        </pc:picChg>
      </pc:sldChg>
      <pc:sldChg chg="del">
        <pc:chgData name="Tung Kieu" userId="b4b21c43-520c-42f5-a1c6-1446bd617b0e" providerId="ADAL" clId="{5B23B2AD-3162-4480-A7FF-7267C9289645}" dt="2023-07-03T15:34:57.034" v="78" actId="2696"/>
        <pc:sldMkLst>
          <pc:docMk/>
          <pc:sldMk cId="3872485128" sldId="318"/>
        </pc:sldMkLst>
      </pc:sldChg>
      <pc:sldChg chg="del">
        <pc:chgData name="Tung Kieu" userId="b4b21c43-520c-42f5-a1c6-1446bd617b0e" providerId="ADAL" clId="{5B23B2AD-3162-4480-A7FF-7267C9289645}" dt="2023-07-03T15:34:57.034" v="78" actId="2696"/>
        <pc:sldMkLst>
          <pc:docMk/>
          <pc:sldMk cId="1908316904" sldId="319"/>
        </pc:sldMkLst>
      </pc:sldChg>
      <pc:sldChg chg="modSp new mod">
        <pc:chgData name="Tung Kieu" userId="b4b21c43-520c-42f5-a1c6-1446bd617b0e" providerId="ADAL" clId="{5B23B2AD-3162-4480-A7FF-7267C9289645}" dt="2023-07-03T20:40:02.657" v="852"/>
        <pc:sldMkLst>
          <pc:docMk/>
          <pc:sldMk cId="3122948498" sldId="319"/>
        </pc:sldMkLst>
        <pc:spChg chg="mod">
          <ac:chgData name="Tung Kieu" userId="b4b21c43-520c-42f5-a1c6-1446bd617b0e" providerId="ADAL" clId="{5B23B2AD-3162-4480-A7FF-7267C9289645}" dt="2023-07-03T20:39:25.431" v="843"/>
          <ac:spMkLst>
            <pc:docMk/>
            <pc:sldMk cId="3122948498" sldId="319"/>
            <ac:spMk id="2" creationId="{BF0E0CF7-EA2C-444A-8E48-1866C1F71947}"/>
          </ac:spMkLst>
        </pc:spChg>
        <pc:spChg chg="mod">
          <ac:chgData name="Tung Kieu" userId="b4b21c43-520c-42f5-a1c6-1446bd617b0e" providerId="ADAL" clId="{5B23B2AD-3162-4480-A7FF-7267C9289645}" dt="2023-07-03T20:40:02.657" v="852"/>
          <ac:spMkLst>
            <pc:docMk/>
            <pc:sldMk cId="3122948498" sldId="319"/>
            <ac:spMk id="3" creationId="{1DDDB177-09B5-4EB8-98CE-1C7E4FEF1592}"/>
          </ac:spMkLst>
        </pc:spChg>
      </pc:sldChg>
      <pc:sldChg chg="del">
        <pc:chgData name="Tung Kieu" userId="b4b21c43-520c-42f5-a1c6-1446bd617b0e" providerId="ADAL" clId="{5B23B2AD-3162-4480-A7FF-7267C9289645}" dt="2023-07-03T15:34:57.034" v="78" actId="2696"/>
        <pc:sldMkLst>
          <pc:docMk/>
          <pc:sldMk cId="1205375632" sldId="320"/>
        </pc:sldMkLst>
      </pc:sldChg>
      <pc:sldChg chg="addSp modSp new mod">
        <pc:chgData name="Tung Kieu" userId="b4b21c43-520c-42f5-a1c6-1446bd617b0e" providerId="ADAL" clId="{5B23B2AD-3162-4480-A7FF-7267C9289645}" dt="2023-07-03T20:43:32.071" v="877" actId="1076"/>
        <pc:sldMkLst>
          <pc:docMk/>
          <pc:sldMk cId="3003667664" sldId="320"/>
        </pc:sldMkLst>
        <pc:spChg chg="mod">
          <ac:chgData name="Tung Kieu" userId="b4b21c43-520c-42f5-a1c6-1446bd617b0e" providerId="ADAL" clId="{5B23B2AD-3162-4480-A7FF-7267C9289645}" dt="2023-07-03T20:43:02.283" v="873" actId="20577"/>
          <ac:spMkLst>
            <pc:docMk/>
            <pc:sldMk cId="3003667664" sldId="320"/>
            <ac:spMk id="2" creationId="{D2FEDAF3-281C-419F-8633-CCE11BF34B94}"/>
          </ac:spMkLst>
        </pc:spChg>
        <pc:spChg chg="mod">
          <ac:chgData name="Tung Kieu" userId="b4b21c43-520c-42f5-a1c6-1446bd617b0e" providerId="ADAL" clId="{5B23B2AD-3162-4480-A7FF-7267C9289645}" dt="2023-07-03T20:43:09.149" v="875" actId="15"/>
          <ac:spMkLst>
            <pc:docMk/>
            <pc:sldMk cId="3003667664" sldId="320"/>
            <ac:spMk id="3" creationId="{14F55DAF-D504-4FEA-8D5E-BBA0434B57EA}"/>
          </ac:spMkLst>
        </pc:spChg>
        <pc:picChg chg="add mod">
          <ac:chgData name="Tung Kieu" userId="b4b21c43-520c-42f5-a1c6-1446bd617b0e" providerId="ADAL" clId="{5B23B2AD-3162-4480-A7FF-7267C9289645}" dt="2023-07-03T20:43:32.071" v="877" actId="1076"/>
          <ac:picMkLst>
            <pc:docMk/>
            <pc:sldMk cId="3003667664" sldId="320"/>
            <ac:picMk id="4" creationId="{27D17A79-CA95-473A-8B97-2546868672BA}"/>
          </ac:picMkLst>
        </pc:picChg>
      </pc:sldChg>
      <pc:sldChg chg="del">
        <pc:chgData name="Tung Kieu" userId="b4b21c43-520c-42f5-a1c6-1446bd617b0e" providerId="ADAL" clId="{5B23B2AD-3162-4480-A7FF-7267C9289645}" dt="2023-07-03T15:34:57.034" v="78" actId="2696"/>
        <pc:sldMkLst>
          <pc:docMk/>
          <pc:sldMk cId="1531363150" sldId="321"/>
        </pc:sldMkLst>
      </pc:sldChg>
      <pc:sldChg chg="addSp delSp modSp add mod">
        <pc:chgData name="Tung Kieu" userId="b4b21c43-520c-42f5-a1c6-1446bd617b0e" providerId="ADAL" clId="{5B23B2AD-3162-4480-A7FF-7267C9289645}" dt="2023-07-03T20:47:57.084" v="882" actId="14100"/>
        <pc:sldMkLst>
          <pc:docMk/>
          <pc:sldMk cId="3055387404" sldId="321"/>
        </pc:sldMkLst>
        <pc:picChg chg="del">
          <ac:chgData name="Tung Kieu" userId="b4b21c43-520c-42f5-a1c6-1446bd617b0e" providerId="ADAL" clId="{5B23B2AD-3162-4480-A7FF-7267C9289645}" dt="2023-07-03T20:47:46.018" v="879" actId="478"/>
          <ac:picMkLst>
            <pc:docMk/>
            <pc:sldMk cId="3055387404" sldId="321"/>
            <ac:picMk id="4" creationId="{27D17A79-CA95-473A-8B97-2546868672BA}"/>
          </ac:picMkLst>
        </pc:picChg>
        <pc:picChg chg="add mod">
          <ac:chgData name="Tung Kieu" userId="b4b21c43-520c-42f5-a1c6-1446bd617b0e" providerId="ADAL" clId="{5B23B2AD-3162-4480-A7FF-7267C9289645}" dt="2023-07-03T20:47:57.084" v="882" actId="14100"/>
          <ac:picMkLst>
            <pc:docMk/>
            <pc:sldMk cId="3055387404" sldId="321"/>
            <ac:picMk id="5" creationId="{0E6C1B84-E608-47C2-BA02-4580C5F8E8DE}"/>
          </ac:picMkLst>
        </pc:picChg>
      </pc:sldChg>
      <pc:sldChg chg="delSp modSp add mod">
        <pc:chgData name="Tung Kieu" userId="b4b21c43-520c-42f5-a1c6-1446bd617b0e" providerId="ADAL" clId="{5B23B2AD-3162-4480-A7FF-7267C9289645}" dt="2023-07-03T20:48:44.892" v="889" actId="6549"/>
        <pc:sldMkLst>
          <pc:docMk/>
          <pc:sldMk cId="174783696" sldId="322"/>
        </pc:sldMkLst>
        <pc:spChg chg="mod">
          <ac:chgData name="Tung Kieu" userId="b4b21c43-520c-42f5-a1c6-1446bd617b0e" providerId="ADAL" clId="{5B23B2AD-3162-4480-A7FF-7267C9289645}" dt="2023-07-03T20:48:44.892" v="889" actId="6549"/>
          <ac:spMkLst>
            <pc:docMk/>
            <pc:sldMk cId="174783696" sldId="322"/>
            <ac:spMk id="3" creationId="{14F55DAF-D504-4FEA-8D5E-BBA0434B57EA}"/>
          </ac:spMkLst>
        </pc:spChg>
        <pc:picChg chg="del">
          <ac:chgData name="Tung Kieu" userId="b4b21c43-520c-42f5-a1c6-1446bd617b0e" providerId="ADAL" clId="{5B23B2AD-3162-4480-A7FF-7267C9289645}" dt="2023-07-03T20:48:27.257" v="884" actId="478"/>
          <ac:picMkLst>
            <pc:docMk/>
            <pc:sldMk cId="174783696" sldId="322"/>
            <ac:picMk id="5" creationId="{0E6C1B84-E608-47C2-BA02-4580C5F8E8DE}"/>
          </ac:picMkLst>
        </pc:picChg>
      </pc:sldChg>
      <pc:sldChg chg="del">
        <pc:chgData name="Tung Kieu" userId="b4b21c43-520c-42f5-a1c6-1446bd617b0e" providerId="ADAL" clId="{5B23B2AD-3162-4480-A7FF-7267C9289645}" dt="2023-07-03T15:34:57.034" v="78" actId="2696"/>
        <pc:sldMkLst>
          <pc:docMk/>
          <pc:sldMk cId="2556823477" sldId="322"/>
        </pc:sldMkLst>
      </pc:sldChg>
      <pc:sldChg chg="del">
        <pc:chgData name="Tung Kieu" userId="b4b21c43-520c-42f5-a1c6-1446bd617b0e" providerId="ADAL" clId="{5B23B2AD-3162-4480-A7FF-7267C9289645}" dt="2023-07-03T15:34:57.034" v="78" actId="2696"/>
        <pc:sldMkLst>
          <pc:docMk/>
          <pc:sldMk cId="408454873" sldId="323"/>
        </pc:sldMkLst>
      </pc:sldChg>
      <pc:sldChg chg="addSp modSp add mod">
        <pc:chgData name="Tung Kieu" userId="b4b21c43-520c-42f5-a1c6-1446bd617b0e" providerId="ADAL" clId="{5B23B2AD-3162-4480-A7FF-7267C9289645}" dt="2023-07-03T20:49:52.051" v="897" actId="1076"/>
        <pc:sldMkLst>
          <pc:docMk/>
          <pc:sldMk cId="3320053833" sldId="323"/>
        </pc:sldMkLst>
        <pc:spChg chg="mod">
          <ac:chgData name="Tung Kieu" userId="b4b21c43-520c-42f5-a1c6-1446bd617b0e" providerId="ADAL" clId="{5B23B2AD-3162-4480-A7FF-7267C9289645}" dt="2023-07-03T20:49:11.170" v="893" actId="20577"/>
          <ac:spMkLst>
            <pc:docMk/>
            <pc:sldMk cId="3320053833" sldId="323"/>
            <ac:spMk id="3" creationId="{14F55DAF-D504-4FEA-8D5E-BBA0434B57EA}"/>
          </ac:spMkLst>
        </pc:spChg>
        <pc:picChg chg="add mod">
          <ac:chgData name="Tung Kieu" userId="b4b21c43-520c-42f5-a1c6-1446bd617b0e" providerId="ADAL" clId="{5B23B2AD-3162-4480-A7FF-7267C9289645}" dt="2023-07-03T20:49:52.051" v="897" actId="1076"/>
          <ac:picMkLst>
            <pc:docMk/>
            <pc:sldMk cId="3320053833" sldId="323"/>
            <ac:picMk id="4" creationId="{69B82D4E-F680-4D6F-A6B9-119D26792593}"/>
          </ac:picMkLst>
        </pc:picChg>
      </pc:sldChg>
      <pc:sldChg chg="del">
        <pc:chgData name="Tung Kieu" userId="b4b21c43-520c-42f5-a1c6-1446bd617b0e" providerId="ADAL" clId="{5B23B2AD-3162-4480-A7FF-7267C9289645}" dt="2023-07-03T15:34:57.034" v="78" actId="2696"/>
        <pc:sldMkLst>
          <pc:docMk/>
          <pc:sldMk cId="3100552020" sldId="324"/>
        </pc:sldMkLst>
      </pc:sldChg>
      <pc:sldChg chg="del">
        <pc:chgData name="Tung Kieu" userId="b4b21c43-520c-42f5-a1c6-1446bd617b0e" providerId="ADAL" clId="{5B23B2AD-3162-4480-A7FF-7267C9289645}" dt="2023-07-03T15:34:57.034" v="78" actId="2696"/>
        <pc:sldMkLst>
          <pc:docMk/>
          <pc:sldMk cId="3148804869" sldId="325"/>
        </pc:sldMkLst>
      </pc:sldChg>
      <pc:sldChg chg="del">
        <pc:chgData name="Tung Kieu" userId="b4b21c43-520c-42f5-a1c6-1446bd617b0e" providerId="ADAL" clId="{5B23B2AD-3162-4480-A7FF-7267C9289645}" dt="2023-07-03T15:34:57.034" v="78" actId="2696"/>
        <pc:sldMkLst>
          <pc:docMk/>
          <pc:sldMk cId="508962010" sldId="326"/>
        </pc:sldMkLst>
      </pc:sldChg>
      <pc:sldChg chg="del">
        <pc:chgData name="Tung Kieu" userId="b4b21c43-520c-42f5-a1c6-1446bd617b0e" providerId="ADAL" clId="{5B23B2AD-3162-4480-A7FF-7267C9289645}" dt="2023-07-03T15:34:57.034" v="78" actId="2696"/>
        <pc:sldMkLst>
          <pc:docMk/>
          <pc:sldMk cId="3546803525" sldId="327"/>
        </pc:sldMkLst>
      </pc:sldChg>
      <pc:sldChg chg="del">
        <pc:chgData name="Tung Kieu" userId="b4b21c43-520c-42f5-a1c6-1446bd617b0e" providerId="ADAL" clId="{5B23B2AD-3162-4480-A7FF-7267C9289645}" dt="2023-07-03T15:34:57.034" v="78" actId="2696"/>
        <pc:sldMkLst>
          <pc:docMk/>
          <pc:sldMk cId="1964453516" sldId="328"/>
        </pc:sldMkLst>
      </pc:sldChg>
      <pc:sldChg chg="del">
        <pc:chgData name="Tung Kieu" userId="b4b21c43-520c-42f5-a1c6-1446bd617b0e" providerId="ADAL" clId="{5B23B2AD-3162-4480-A7FF-7267C9289645}" dt="2023-07-03T15:34:57.034" v="78" actId="2696"/>
        <pc:sldMkLst>
          <pc:docMk/>
          <pc:sldMk cId="3024685414" sldId="329"/>
        </pc:sldMkLst>
      </pc:sldChg>
      <pc:sldChg chg="del">
        <pc:chgData name="Tung Kieu" userId="b4b21c43-520c-42f5-a1c6-1446bd617b0e" providerId="ADAL" clId="{5B23B2AD-3162-4480-A7FF-7267C9289645}" dt="2023-07-03T15:34:57.034" v="78" actId="2696"/>
        <pc:sldMkLst>
          <pc:docMk/>
          <pc:sldMk cId="2327807564" sldId="330"/>
        </pc:sldMkLst>
      </pc:sldChg>
      <pc:sldChg chg="del">
        <pc:chgData name="Tung Kieu" userId="b4b21c43-520c-42f5-a1c6-1446bd617b0e" providerId="ADAL" clId="{5B23B2AD-3162-4480-A7FF-7267C9289645}" dt="2023-07-03T15:34:57.034" v="78" actId="2696"/>
        <pc:sldMkLst>
          <pc:docMk/>
          <pc:sldMk cId="3763516342" sldId="331"/>
        </pc:sldMkLst>
      </pc:sldChg>
      <pc:sldChg chg="del">
        <pc:chgData name="Tung Kieu" userId="b4b21c43-520c-42f5-a1c6-1446bd617b0e" providerId="ADAL" clId="{5B23B2AD-3162-4480-A7FF-7267C9289645}" dt="2023-07-03T15:34:57.034" v="78" actId="2696"/>
        <pc:sldMkLst>
          <pc:docMk/>
          <pc:sldMk cId="4205609530" sldId="332"/>
        </pc:sldMkLst>
      </pc:sldChg>
      <pc:sldChg chg="del">
        <pc:chgData name="Tung Kieu" userId="b4b21c43-520c-42f5-a1c6-1446bd617b0e" providerId="ADAL" clId="{5B23B2AD-3162-4480-A7FF-7267C9289645}" dt="2023-07-03T15:34:57.034" v="78" actId="2696"/>
        <pc:sldMkLst>
          <pc:docMk/>
          <pc:sldMk cId="3983328601" sldId="333"/>
        </pc:sldMkLst>
      </pc:sldChg>
      <pc:sldChg chg="del">
        <pc:chgData name="Tung Kieu" userId="b4b21c43-520c-42f5-a1c6-1446bd617b0e" providerId="ADAL" clId="{5B23B2AD-3162-4480-A7FF-7267C9289645}" dt="2023-07-03T15:34:57.034" v="78" actId="2696"/>
        <pc:sldMkLst>
          <pc:docMk/>
          <pc:sldMk cId="66478014" sldId="334"/>
        </pc:sldMkLst>
      </pc:sldChg>
      <pc:sldChg chg="del">
        <pc:chgData name="Tung Kieu" userId="b4b21c43-520c-42f5-a1c6-1446bd617b0e" providerId="ADAL" clId="{5B23B2AD-3162-4480-A7FF-7267C9289645}" dt="2023-07-03T15:34:57.034" v="78" actId="2696"/>
        <pc:sldMkLst>
          <pc:docMk/>
          <pc:sldMk cId="3778921906" sldId="335"/>
        </pc:sldMkLst>
      </pc:sldChg>
      <pc:sldChg chg="del">
        <pc:chgData name="Tung Kieu" userId="b4b21c43-520c-42f5-a1c6-1446bd617b0e" providerId="ADAL" clId="{5B23B2AD-3162-4480-A7FF-7267C9289645}" dt="2023-07-03T15:34:57.034" v="78" actId="2696"/>
        <pc:sldMkLst>
          <pc:docMk/>
          <pc:sldMk cId="3764728646" sldId="336"/>
        </pc:sldMkLst>
      </pc:sldChg>
      <pc:sldChg chg="del">
        <pc:chgData name="Tung Kieu" userId="b4b21c43-520c-42f5-a1c6-1446bd617b0e" providerId="ADAL" clId="{5B23B2AD-3162-4480-A7FF-7267C9289645}" dt="2023-07-03T15:34:57.034" v="78" actId="2696"/>
        <pc:sldMkLst>
          <pc:docMk/>
          <pc:sldMk cId="4209899520" sldId="337"/>
        </pc:sldMkLst>
      </pc:sldChg>
      <pc:sldChg chg="del">
        <pc:chgData name="Tung Kieu" userId="b4b21c43-520c-42f5-a1c6-1446bd617b0e" providerId="ADAL" clId="{5B23B2AD-3162-4480-A7FF-7267C9289645}" dt="2023-07-03T15:34:57.034" v="78" actId="2696"/>
        <pc:sldMkLst>
          <pc:docMk/>
          <pc:sldMk cId="1829500028" sldId="338"/>
        </pc:sldMkLst>
      </pc:sldChg>
      <pc:sldChg chg="del">
        <pc:chgData name="Tung Kieu" userId="b4b21c43-520c-42f5-a1c6-1446bd617b0e" providerId="ADAL" clId="{5B23B2AD-3162-4480-A7FF-7267C9289645}" dt="2023-07-03T15:34:57.034" v="78" actId="2696"/>
        <pc:sldMkLst>
          <pc:docMk/>
          <pc:sldMk cId="2005966740" sldId="339"/>
        </pc:sldMkLst>
      </pc:sldChg>
      <pc:sldChg chg="del">
        <pc:chgData name="Tung Kieu" userId="b4b21c43-520c-42f5-a1c6-1446bd617b0e" providerId="ADAL" clId="{5B23B2AD-3162-4480-A7FF-7267C9289645}" dt="2023-07-03T15:34:57.034" v="78" actId="2696"/>
        <pc:sldMkLst>
          <pc:docMk/>
          <pc:sldMk cId="1701827561" sldId="340"/>
        </pc:sldMkLst>
      </pc:sldChg>
      <pc:sldChg chg="del">
        <pc:chgData name="Tung Kieu" userId="b4b21c43-520c-42f5-a1c6-1446bd617b0e" providerId="ADAL" clId="{5B23B2AD-3162-4480-A7FF-7267C9289645}" dt="2023-07-03T15:34:57.034" v="78" actId="2696"/>
        <pc:sldMkLst>
          <pc:docMk/>
          <pc:sldMk cId="3548191622" sldId="341"/>
        </pc:sldMkLst>
      </pc:sldChg>
      <pc:sldChg chg="del">
        <pc:chgData name="Tung Kieu" userId="b4b21c43-520c-42f5-a1c6-1446bd617b0e" providerId="ADAL" clId="{5B23B2AD-3162-4480-A7FF-7267C9289645}" dt="2023-07-03T15:34:57.034" v="78" actId="2696"/>
        <pc:sldMkLst>
          <pc:docMk/>
          <pc:sldMk cId="4094341886" sldId="34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197C-9637-45B9-BE4D-B525AAFF3B4E}"/>
              </a:ext>
            </a:extLst>
          </p:cNvPr>
          <p:cNvSpPr>
            <a:spLocks noGrp="1"/>
          </p:cNvSpPr>
          <p:nvPr>
            <p:ph type="ctrTitle"/>
          </p:nvPr>
        </p:nvSpPr>
        <p:spPr>
          <a:xfrm>
            <a:off x="1524000" y="1122363"/>
            <a:ext cx="9144000" cy="2387600"/>
          </a:xfrm>
          <a:solidFill>
            <a:schemeClr val="accent1">
              <a:lumMod val="20000"/>
              <a:lumOff val="80000"/>
            </a:schemeClr>
          </a:solidFill>
        </p:spPr>
        <p:txBody>
          <a:bodyPr anchor="b"/>
          <a:lstStyle>
            <a:lvl1pPr algn="ct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29FA3B84-E6EA-4E84-9613-2E198162F63A}"/>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50" charset="0"/>
                <a:ea typeface="CMU Serif" panose="02000603000000000000" pitchFamily="50" charset="0"/>
                <a:cs typeface="CMU Serif" panose="02000603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BB9BE1E-DD3C-44C7-A25A-8215C5ADC352}"/>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804D7E00-202B-4F52-ACC3-60B07B55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1FB16-7D86-461B-AC1D-1C2C25A3C7EE}"/>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77922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7AE-A86B-486F-98F4-1FA895A97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4397E-1A4F-4DF4-A7A7-DB4A51634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26C2-12AB-444C-A2F5-5F75F8CA371C}"/>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FE461EC5-8D4F-47FA-AFE5-C54E69156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6380-D10C-4D9E-BDF6-39A3AF1C9E8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93742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C9EEE-843C-4920-A1C9-D3F2CEA2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478D1-5964-4B5E-86E1-670327655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59827-0A63-4E84-AA5A-0E0FB94D3D08}"/>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C54239FB-E203-4AF8-BA05-4CA8A615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EBF6-AFEC-4D3B-A77B-1B9EAB2B698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420809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9276-3F08-4B40-917F-8095FE91B5DF}"/>
              </a:ext>
            </a:extLst>
          </p:cNvPr>
          <p:cNvSpPr>
            <a:spLocks noGrp="1"/>
          </p:cNvSpPr>
          <p:nvPr>
            <p:ph type="title"/>
          </p:nvPr>
        </p:nvSpPr>
        <p:spPr>
          <a:solidFill>
            <a:schemeClr val="accent1">
              <a:lumMod val="20000"/>
              <a:lumOff val="80000"/>
            </a:schemeClr>
          </a:solidFill>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B942D2-3395-46B6-AFBC-CDAA06ED91CD}"/>
              </a:ext>
            </a:extLst>
          </p:cNvPr>
          <p:cNvSpPr>
            <a:spLocks noGrp="1"/>
          </p:cNvSpPr>
          <p:nvPr>
            <p:ph idx="1"/>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03B95A-847A-40A7-84F7-834229AA09A2}"/>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134A1583-EC62-4A6A-8C08-FB6F304C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0B972-989E-4610-828D-8EEA6D230FFA}"/>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81419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C8A-C73E-46E0-AABB-1A4A892814E4}"/>
              </a:ext>
            </a:extLst>
          </p:cNvPr>
          <p:cNvSpPr>
            <a:spLocks noGrp="1"/>
          </p:cNvSpPr>
          <p:nvPr>
            <p:ph type="title"/>
          </p:nvPr>
        </p:nvSpPr>
        <p:spPr>
          <a:xfrm>
            <a:off x="831850" y="1709738"/>
            <a:ext cx="10515600" cy="2852737"/>
          </a:xfrm>
        </p:spPr>
        <p:txBody>
          <a:bodyPr anchor="b"/>
          <a:lstStyle>
            <a:lvl1pP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87163E6-13C8-40F4-ADB4-6529C38E6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CDD58B8-589A-4F12-9E60-379F3EFC91EA}"/>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E23107ED-6098-489B-8315-1010B0D2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8E7E7-4395-476A-97DF-950F1B4540FF}"/>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82610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1FF9-1ACC-4668-83D3-6A43535B2878}"/>
              </a:ext>
            </a:extLst>
          </p:cNvPr>
          <p:cNvSpPr>
            <a:spLocks noGrp="1"/>
          </p:cNvSpPr>
          <p:nvPr>
            <p:ph type="title"/>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AF5A6C4-C2A3-489D-8D99-4986DC7A7BBC}"/>
              </a:ext>
            </a:extLst>
          </p:cNvPr>
          <p:cNvSpPr>
            <a:spLocks noGrp="1"/>
          </p:cNvSpPr>
          <p:nvPr>
            <p:ph sz="half" idx="1"/>
          </p:nvPr>
        </p:nvSpPr>
        <p:spPr>
          <a:xfrm>
            <a:off x="838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36A9123-2C28-464A-8195-3A9A66A8FEBE}"/>
              </a:ext>
            </a:extLst>
          </p:cNvPr>
          <p:cNvSpPr>
            <a:spLocks noGrp="1"/>
          </p:cNvSpPr>
          <p:nvPr>
            <p:ph sz="half" idx="2"/>
          </p:nvPr>
        </p:nvSpPr>
        <p:spPr>
          <a:xfrm>
            <a:off x="6172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8F1CE6C-A3D0-4BBE-BED0-F7A6E90A2FE4}"/>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6" name="Footer Placeholder 5">
            <a:extLst>
              <a:ext uri="{FF2B5EF4-FFF2-40B4-BE49-F238E27FC236}">
                <a16:creationId xmlns:a16="http://schemas.microsoft.com/office/drawing/2014/main" id="{D5D9757F-89EF-4970-9A53-D63772A3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0B35E-F469-4172-A0E4-E30DE1371D93}"/>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58745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BC6D-62AE-4351-B094-EF0A0F90BE12}"/>
              </a:ext>
            </a:extLst>
          </p:cNvPr>
          <p:cNvSpPr>
            <a:spLocks noGrp="1"/>
          </p:cNvSpPr>
          <p:nvPr>
            <p:ph type="title"/>
          </p:nvPr>
        </p:nvSpPr>
        <p:spPr>
          <a:xfrm>
            <a:off x="839788" y="365125"/>
            <a:ext cx="10515600" cy="1325563"/>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A99F0098-A7A2-4BC1-9686-75F04E03F1EE}"/>
              </a:ext>
            </a:extLst>
          </p:cNvPr>
          <p:cNvSpPr>
            <a:spLocks noGrp="1"/>
          </p:cNvSpPr>
          <p:nvPr>
            <p:ph type="body" idx="1"/>
          </p:nvPr>
        </p:nvSpPr>
        <p:spPr>
          <a:xfrm>
            <a:off x="839788" y="1681163"/>
            <a:ext cx="5157787"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D93A31-BE95-413D-89C5-52F6DD14A157}"/>
              </a:ext>
            </a:extLst>
          </p:cNvPr>
          <p:cNvSpPr>
            <a:spLocks noGrp="1"/>
          </p:cNvSpPr>
          <p:nvPr>
            <p:ph sz="half" idx="2"/>
          </p:nvPr>
        </p:nvSpPr>
        <p:spPr>
          <a:xfrm>
            <a:off x="839788" y="2505075"/>
            <a:ext cx="5157787"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FC06ECF-ECF9-4E7A-814F-BA58D411E8C8}"/>
              </a:ext>
            </a:extLst>
          </p:cNvPr>
          <p:cNvSpPr>
            <a:spLocks noGrp="1"/>
          </p:cNvSpPr>
          <p:nvPr>
            <p:ph type="body" sz="quarter" idx="3"/>
          </p:nvPr>
        </p:nvSpPr>
        <p:spPr>
          <a:xfrm>
            <a:off x="6172200" y="1681163"/>
            <a:ext cx="5183188"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6B7A448-0B8B-4FB8-A32C-52421C7486B8}"/>
              </a:ext>
            </a:extLst>
          </p:cNvPr>
          <p:cNvSpPr>
            <a:spLocks noGrp="1"/>
          </p:cNvSpPr>
          <p:nvPr>
            <p:ph sz="quarter" idx="4"/>
          </p:nvPr>
        </p:nvSpPr>
        <p:spPr>
          <a:xfrm>
            <a:off x="6172200" y="2505075"/>
            <a:ext cx="5183188"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20D97E0-5FCB-4CB8-92B7-85D2B3390A42}"/>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8" name="Footer Placeholder 7">
            <a:extLst>
              <a:ext uri="{FF2B5EF4-FFF2-40B4-BE49-F238E27FC236}">
                <a16:creationId xmlns:a16="http://schemas.microsoft.com/office/drawing/2014/main" id="{8207AE99-70C7-4C55-AEC5-204A67778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C35E40-C8BF-42C6-A900-E6DE37DE41F9}"/>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07092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05EA-5978-4260-AE1B-D1AAD99429BC}"/>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3BDED35-3D68-42BD-89EA-8A439F57A7BF}"/>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4" name="Footer Placeholder 3">
            <a:extLst>
              <a:ext uri="{FF2B5EF4-FFF2-40B4-BE49-F238E27FC236}">
                <a16:creationId xmlns:a16="http://schemas.microsoft.com/office/drawing/2014/main" id="{07054805-2504-45F3-9C84-78BB10EAF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E6A9B-D987-46F2-B22E-7D2178BCDC7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33275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72F21-060E-42A6-BECA-2D64AE9B7517}"/>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3" name="Footer Placeholder 2">
            <a:extLst>
              <a:ext uri="{FF2B5EF4-FFF2-40B4-BE49-F238E27FC236}">
                <a16:creationId xmlns:a16="http://schemas.microsoft.com/office/drawing/2014/main" id="{A2B18359-C7F8-4A7B-B385-7B1453F91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D499C7-C607-45D8-9FC4-D545F7E36896}"/>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34231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8CD8-D913-47F6-B587-BF423ACB1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26DD7-812C-4446-9142-E1579669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29732-FA0A-438D-B2E9-477162E63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7D92D-8C42-4634-B008-19F4A47106AE}"/>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6" name="Footer Placeholder 5">
            <a:extLst>
              <a:ext uri="{FF2B5EF4-FFF2-40B4-BE49-F238E27FC236}">
                <a16:creationId xmlns:a16="http://schemas.microsoft.com/office/drawing/2014/main" id="{106FA0D8-75A8-4995-9335-3FA2168DE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BB5AD-DD75-40D7-A704-8579040F070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872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4CC-C86C-48CB-B96D-98A2B790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76355-BF7F-4398-9801-BF7118E2F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7C5F1-9CAB-406D-813F-9340A0309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8CE5E-C9BC-4910-9682-9B1BCACCAA76}"/>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6" name="Footer Placeholder 5">
            <a:extLst>
              <a:ext uri="{FF2B5EF4-FFF2-40B4-BE49-F238E27FC236}">
                <a16:creationId xmlns:a16="http://schemas.microsoft.com/office/drawing/2014/main" id="{D2F86A2F-EE8C-4AA1-9FBB-DD7470469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81716-D842-4B78-A31B-B0D852DFEE54}"/>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78472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714F5-0A62-48CE-A9B9-C1A6A69CB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23D1C-2CE3-49E8-AD84-62895C63D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67052-1E49-4A9E-A9C4-D83B83976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242C5EA2-9E13-455F-812E-D407130C8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707F1-5554-4959-84AC-71A664A50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2261-641B-46CA-8861-977FD333D3FD}" type="slidenum">
              <a:rPr lang="en-US" smtClean="0"/>
              <a:t>‹#›</a:t>
            </a:fld>
            <a:endParaRPr lang="en-US"/>
          </a:p>
        </p:txBody>
      </p:sp>
    </p:spTree>
    <p:extLst>
      <p:ext uri="{BB962C8B-B14F-4D97-AF65-F5344CB8AC3E}">
        <p14:creationId xmlns:p14="http://schemas.microsoft.com/office/powerpoint/2010/main" val="1872618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0349-2F46-4EF5-AEAC-85FC6552B90D}"/>
              </a:ext>
            </a:extLst>
          </p:cNvPr>
          <p:cNvSpPr>
            <a:spLocks noGrp="1"/>
          </p:cNvSpPr>
          <p:nvPr>
            <p:ph type="ctrTitle"/>
          </p:nvPr>
        </p:nvSpPr>
        <p:spPr/>
        <p:txBody>
          <a:bodyPr/>
          <a:lstStyle/>
          <a:p>
            <a:r>
              <a:rPr lang="en-US" dirty="0"/>
              <a:t>Multidisciplinary Projects</a:t>
            </a:r>
          </a:p>
        </p:txBody>
      </p:sp>
      <p:sp>
        <p:nvSpPr>
          <p:cNvPr id="3" name="Subtitle 2">
            <a:extLst>
              <a:ext uri="{FF2B5EF4-FFF2-40B4-BE49-F238E27FC236}">
                <a16:creationId xmlns:a16="http://schemas.microsoft.com/office/drawing/2014/main" id="{264353A9-9343-4658-9014-2BBAC57AA8CB}"/>
              </a:ext>
            </a:extLst>
          </p:cNvPr>
          <p:cNvSpPr>
            <a:spLocks noGrp="1"/>
          </p:cNvSpPr>
          <p:nvPr>
            <p:ph type="subTitle" idx="1"/>
          </p:nvPr>
        </p:nvSpPr>
        <p:spPr/>
        <p:txBody>
          <a:bodyPr/>
          <a:lstStyle/>
          <a:p>
            <a:r>
              <a:rPr lang="en-US" dirty="0"/>
              <a:t>Class 4a: Design</a:t>
            </a:r>
          </a:p>
        </p:txBody>
      </p:sp>
    </p:spTree>
    <p:extLst>
      <p:ext uri="{BB962C8B-B14F-4D97-AF65-F5344CB8AC3E}">
        <p14:creationId xmlns:p14="http://schemas.microsoft.com/office/powerpoint/2010/main" val="27014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BDBC-6E2C-47B5-B649-E1EEE037294E}"/>
              </a:ext>
            </a:extLst>
          </p:cNvPr>
          <p:cNvSpPr>
            <a:spLocks noGrp="1"/>
          </p:cNvSpPr>
          <p:nvPr>
            <p:ph type="title"/>
          </p:nvPr>
        </p:nvSpPr>
        <p:spPr/>
        <p:txBody>
          <a:bodyPr/>
          <a:lstStyle/>
          <a:p>
            <a:r>
              <a:rPr lang="en-US" dirty="0"/>
              <a:t>Subsystems</a:t>
            </a:r>
          </a:p>
        </p:txBody>
      </p:sp>
      <p:sp>
        <p:nvSpPr>
          <p:cNvPr id="3" name="Content Placeholder 2">
            <a:extLst>
              <a:ext uri="{FF2B5EF4-FFF2-40B4-BE49-F238E27FC236}">
                <a16:creationId xmlns:a16="http://schemas.microsoft.com/office/drawing/2014/main" id="{FB3F1903-536C-4BF3-A0DB-A6575F834833}"/>
              </a:ext>
            </a:extLst>
          </p:cNvPr>
          <p:cNvSpPr>
            <a:spLocks noGrp="1"/>
          </p:cNvSpPr>
          <p:nvPr>
            <p:ph idx="1"/>
          </p:nvPr>
        </p:nvSpPr>
        <p:spPr/>
        <p:txBody>
          <a:bodyPr>
            <a:normAutofit lnSpcReduction="10000"/>
          </a:bodyPr>
          <a:lstStyle/>
          <a:p>
            <a:r>
              <a:rPr lang="en-US" dirty="0"/>
              <a:t>A subsystem is a grouping of elements that form part of a system. </a:t>
            </a:r>
          </a:p>
          <a:p>
            <a:r>
              <a:rPr lang="en-US" dirty="0"/>
              <a:t>Coupling is a measure of the dependencies between two subsystems. If two systems are strongly coupled, it is hard to modify one without modifying the other. </a:t>
            </a:r>
          </a:p>
          <a:p>
            <a:r>
              <a:rPr lang="en-US" dirty="0"/>
              <a:t>Cohesion is a measure of dependencies within a subsystem. If a subsystem contains many closely related functions its cohesion is high. </a:t>
            </a:r>
          </a:p>
          <a:p>
            <a:r>
              <a:rPr lang="en-US" dirty="0"/>
              <a:t>An ideal division of a complex system into subsystems has low coupling between subsystems and high cohesion within subsystems.</a:t>
            </a:r>
          </a:p>
        </p:txBody>
      </p:sp>
    </p:spTree>
    <p:extLst>
      <p:ext uri="{BB962C8B-B14F-4D97-AF65-F5344CB8AC3E}">
        <p14:creationId xmlns:p14="http://schemas.microsoft.com/office/powerpoint/2010/main" val="88200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E932-C3FD-4C03-937B-5E4987666599}"/>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2CFBB18F-A4F7-4FE5-9C0B-5EFFE59F628D}"/>
              </a:ext>
            </a:extLst>
          </p:cNvPr>
          <p:cNvSpPr>
            <a:spLocks noGrp="1"/>
          </p:cNvSpPr>
          <p:nvPr>
            <p:ph idx="1"/>
          </p:nvPr>
        </p:nvSpPr>
        <p:spPr/>
        <p:txBody>
          <a:bodyPr/>
          <a:lstStyle/>
          <a:p>
            <a:r>
              <a:rPr lang="en-US" dirty="0"/>
              <a:t>A component is a replaceable part of a system that conforms to and provides the realization of a set of interfaces. </a:t>
            </a:r>
          </a:p>
          <a:p>
            <a:r>
              <a:rPr lang="en-US" dirty="0"/>
              <a:t>A component can be thought of as an implementation of a subsystem. </a:t>
            </a:r>
          </a:p>
          <a:p>
            <a:r>
              <a:rPr lang="en-US" dirty="0"/>
              <a:t>UML definition of a component: “a distributable piece of implementation of a system, including software code (source, binary, or executable), but also including business documents, etc., in a human system.”</a:t>
            </a:r>
          </a:p>
          <a:p>
            <a:endParaRPr lang="en-US" dirty="0"/>
          </a:p>
        </p:txBody>
      </p:sp>
    </p:spTree>
    <p:extLst>
      <p:ext uri="{BB962C8B-B14F-4D97-AF65-F5344CB8AC3E}">
        <p14:creationId xmlns:p14="http://schemas.microsoft.com/office/powerpoint/2010/main" val="23081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D280-1B23-474F-9A64-3385618B35ED}"/>
              </a:ext>
            </a:extLst>
          </p:cNvPr>
          <p:cNvSpPr>
            <a:spLocks noGrp="1"/>
          </p:cNvSpPr>
          <p:nvPr>
            <p:ph type="title"/>
          </p:nvPr>
        </p:nvSpPr>
        <p:spPr/>
        <p:txBody>
          <a:bodyPr/>
          <a:lstStyle/>
          <a:p>
            <a:r>
              <a:rPr lang="en-US" dirty="0"/>
              <a:t>Components as Replaceable Elements</a:t>
            </a:r>
          </a:p>
        </p:txBody>
      </p:sp>
      <p:sp>
        <p:nvSpPr>
          <p:cNvPr id="3" name="Content Placeholder 2">
            <a:extLst>
              <a:ext uri="{FF2B5EF4-FFF2-40B4-BE49-F238E27FC236}">
                <a16:creationId xmlns:a16="http://schemas.microsoft.com/office/drawing/2014/main" id="{881BE986-9A95-489A-80D2-95CEEE75E317}"/>
              </a:ext>
            </a:extLst>
          </p:cNvPr>
          <p:cNvSpPr>
            <a:spLocks noGrp="1"/>
          </p:cNvSpPr>
          <p:nvPr>
            <p:ph idx="1"/>
          </p:nvPr>
        </p:nvSpPr>
        <p:spPr/>
        <p:txBody>
          <a:bodyPr/>
          <a:lstStyle/>
          <a:p>
            <a:r>
              <a:rPr lang="en-US" dirty="0"/>
              <a:t>Components allow systems to be assembled from binary replaceable elements </a:t>
            </a:r>
          </a:p>
          <a:p>
            <a:r>
              <a:rPr lang="en-US" dirty="0"/>
              <a:t>A component is bits not concepts </a:t>
            </a:r>
          </a:p>
          <a:p>
            <a:r>
              <a:rPr lang="en-US" dirty="0"/>
              <a:t>A component can be replaced by any other component(s) that conforms to the interfaces </a:t>
            </a:r>
          </a:p>
          <a:p>
            <a:r>
              <a:rPr lang="en-US" dirty="0"/>
              <a:t>A component is part of a system </a:t>
            </a:r>
          </a:p>
          <a:p>
            <a:r>
              <a:rPr lang="en-US" dirty="0"/>
              <a:t>A component provides the realization of a set of interfaces</a:t>
            </a:r>
          </a:p>
        </p:txBody>
      </p:sp>
    </p:spTree>
    <p:extLst>
      <p:ext uri="{BB962C8B-B14F-4D97-AF65-F5344CB8AC3E}">
        <p14:creationId xmlns:p14="http://schemas.microsoft.com/office/powerpoint/2010/main" val="403179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C659-0B63-4D8B-99F3-0A839A7A9114}"/>
              </a:ext>
            </a:extLst>
          </p:cNvPr>
          <p:cNvSpPr>
            <a:spLocks noGrp="1"/>
          </p:cNvSpPr>
          <p:nvPr>
            <p:ph type="title"/>
          </p:nvPr>
        </p:nvSpPr>
        <p:spPr/>
        <p:txBody>
          <a:bodyPr/>
          <a:lstStyle/>
          <a:p>
            <a:r>
              <a:rPr lang="en-US" dirty="0"/>
              <a:t>Components and Classes</a:t>
            </a:r>
          </a:p>
        </p:txBody>
      </p:sp>
      <p:sp>
        <p:nvSpPr>
          <p:cNvPr id="3" name="Content Placeholder 2">
            <a:extLst>
              <a:ext uri="{FF2B5EF4-FFF2-40B4-BE49-F238E27FC236}">
                <a16:creationId xmlns:a16="http://schemas.microsoft.com/office/drawing/2014/main" id="{C1493502-F9DB-4B0D-B3D2-C5F77E33EE34}"/>
              </a:ext>
            </a:extLst>
          </p:cNvPr>
          <p:cNvSpPr>
            <a:spLocks noGrp="1"/>
          </p:cNvSpPr>
          <p:nvPr>
            <p:ph idx="1"/>
          </p:nvPr>
        </p:nvSpPr>
        <p:spPr/>
        <p:txBody>
          <a:bodyPr/>
          <a:lstStyle/>
          <a:p>
            <a:r>
              <a:rPr lang="en-US" dirty="0"/>
              <a:t>Classes represent logical abstractions. They have attributes (data) and operations (methods). </a:t>
            </a:r>
          </a:p>
          <a:p>
            <a:r>
              <a:rPr lang="en-US" dirty="0"/>
              <a:t>Components have operations that are reachable only through interfaces.</a:t>
            </a:r>
          </a:p>
        </p:txBody>
      </p:sp>
    </p:spTree>
    <p:extLst>
      <p:ext uri="{BB962C8B-B14F-4D97-AF65-F5344CB8AC3E}">
        <p14:creationId xmlns:p14="http://schemas.microsoft.com/office/powerpoint/2010/main" val="105645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8D05-B1AB-4D06-9100-580E318F78BE}"/>
              </a:ext>
            </a:extLst>
          </p:cNvPr>
          <p:cNvSpPr>
            <a:spLocks noGrp="1"/>
          </p:cNvSpPr>
          <p:nvPr>
            <p:ph type="title"/>
          </p:nvPr>
        </p:nvSpPr>
        <p:spPr/>
        <p:txBody>
          <a:bodyPr/>
          <a:lstStyle/>
          <a:p>
            <a:r>
              <a:rPr lang="en-US" dirty="0"/>
              <a:t>Package</a:t>
            </a:r>
          </a:p>
        </p:txBody>
      </p:sp>
      <p:sp>
        <p:nvSpPr>
          <p:cNvPr id="3" name="Content Placeholder 2">
            <a:extLst>
              <a:ext uri="{FF2B5EF4-FFF2-40B4-BE49-F238E27FC236}">
                <a16:creationId xmlns:a16="http://schemas.microsoft.com/office/drawing/2014/main" id="{9BB42C88-4972-46CE-8E93-4FE0953F371F}"/>
              </a:ext>
            </a:extLst>
          </p:cNvPr>
          <p:cNvSpPr>
            <a:spLocks noGrp="1"/>
          </p:cNvSpPr>
          <p:nvPr>
            <p:ph idx="1"/>
          </p:nvPr>
        </p:nvSpPr>
        <p:spPr/>
        <p:txBody>
          <a:bodyPr/>
          <a:lstStyle/>
          <a:p>
            <a:r>
              <a:rPr lang="en-US" dirty="0"/>
              <a:t>A package is a general-purpose mechanism for organizing elements into groups.</a:t>
            </a:r>
          </a:p>
        </p:txBody>
      </p:sp>
    </p:spTree>
    <p:extLst>
      <p:ext uri="{BB962C8B-B14F-4D97-AF65-F5344CB8AC3E}">
        <p14:creationId xmlns:p14="http://schemas.microsoft.com/office/powerpoint/2010/main" val="268558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8D05-B1AB-4D06-9100-580E318F78BE}"/>
              </a:ext>
            </a:extLst>
          </p:cNvPr>
          <p:cNvSpPr>
            <a:spLocks noGrp="1"/>
          </p:cNvSpPr>
          <p:nvPr>
            <p:ph type="title"/>
          </p:nvPr>
        </p:nvSpPr>
        <p:spPr/>
        <p:txBody>
          <a:bodyPr/>
          <a:lstStyle/>
          <a:p>
            <a:r>
              <a:rPr lang="en-US" dirty="0"/>
              <a:t>Node</a:t>
            </a:r>
          </a:p>
        </p:txBody>
      </p:sp>
      <p:sp>
        <p:nvSpPr>
          <p:cNvPr id="3" name="Content Placeholder 2">
            <a:extLst>
              <a:ext uri="{FF2B5EF4-FFF2-40B4-BE49-F238E27FC236}">
                <a16:creationId xmlns:a16="http://schemas.microsoft.com/office/drawing/2014/main" id="{9BB42C88-4972-46CE-8E93-4FE0953F371F}"/>
              </a:ext>
            </a:extLst>
          </p:cNvPr>
          <p:cNvSpPr>
            <a:spLocks noGrp="1"/>
          </p:cNvSpPr>
          <p:nvPr>
            <p:ph idx="1"/>
          </p:nvPr>
        </p:nvSpPr>
        <p:spPr/>
        <p:txBody>
          <a:bodyPr/>
          <a:lstStyle/>
          <a:p>
            <a:r>
              <a:rPr lang="en-US" dirty="0"/>
              <a:t>A node is a physical element that exists at run time and provides a computational resource, e.g., a computer, a smartphone, a router. </a:t>
            </a:r>
          </a:p>
          <a:p>
            <a:r>
              <a:rPr lang="en-US" dirty="0"/>
              <a:t>Components may live on nodes.</a:t>
            </a:r>
          </a:p>
        </p:txBody>
      </p:sp>
    </p:spTree>
    <p:extLst>
      <p:ext uri="{BB962C8B-B14F-4D97-AF65-F5344CB8AC3E}">
        <p14:creationId xmlns:p14="http://schemas.microsoft.com/office/powerpoint/2010/main" val="3157772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97F6-CBCB-4108-99AC-52F3FA87B5A6}"/>
              </a:ext>
            </a:extLst>
          </p:cNvPr>
          <p:cNvSpPr>
            <a:spLocks noGrp="1"/>
          </p:cNvSpPr>
          <p:nvPr>
            <p:ph type="title"/>
          </p:nvPr>
        </p:nvSpPr>
        <p:spPr/>
        <p:txBody>
          <a:bodyPr/>
          <a:lstStyle/>
          <a:p>
            <a:r>
              <a:rPr lang="en-US" dirty="0"/>
              <a:t>Example: Simple Web System</a:t>
            </a:r>
          </a:p>
        </p:txBody>
      </p:sp>
      <p:sp>
        <p:nvSpPr>
          <p:cNvPr id="3" name="Content Placeholder 2">
            <a:extLst>
              <a:ext uri="{FF2B5EF4-FFF2-40B4-BE49-F238E27FC236}">
                <a16:creationId xmlns:a16="http://schemas.microsoft.com/office/drawing/2014/main" id="{065A03DF-43B1-4278-8344-E35152ADF698}"/>
              </a:ext>
            </a:extLst>
          </p:cNvPr>
          <p:cNvSpPr>
            <a:spLocks noGrp="1"/>
          </p:cNvSpPr>
          <p:nvPr>
            <p:ph idx="1"/>
          </p:nvPr>
        </p:nvSpPr>
        <p:spPr/>
        <p:txBody>
          <a:bodyPr/>
          <a:lstStyle/>
          <a:p>
            <a:r>
              <a:rPr lang="en-US" dirty="0"/>
              <a:t>Static pages from serve</a:t>
            </a:r>
          </a:p>
          <a:p>
            <a:r>
              <a:rPr lang="en-US" dirty="0"/>
              <a:t>All interaction requires communication with server</a:t>
            </a:r>
          </a:p>
        </p:txBody>
      </p:sp>
      <p:pic>
        <p:nvPicPr>
          <p:cNvPr id="5" name="Picture 4">
            <a:extLst>
              <a:ext uri="{FF2B5EF4-FFF2-40B4-BE49-F238E27FC236}">
                <a16:creationId xmlns:a16="http://schemas.microsoft.com/office/drawing/2014/main" id="{28D65C02-84F6-4FED-AF5B-1AD98CFD8FD9}"/>
              </a:ext>
            </a:extLst>
          </p:cNvPr>
          <p:cNvPicPr>
            <a:picLocks noChangeAspect="1"/>
          </p:cNvPicPr>
          <p:nvPr/>
        </p:nvPicPr>
        <p:blipFill>
          <a:blip r:embed="rId2"/>
          <a:stretch>
            <a:fillRect/>
          </a:stretch>
        </p:blipFill>
        <p:spPr>
          <a:xfrm>
            <a:off x="3539596" y="3132137"/>
            <a:ext cx="5553075" cy="1304925"/>
          </a:xfrm>
          <a:prstGeom prst="rect">
            <a:avLst/>
          </a:prstGeom>
        </p:spPr>
      </p:pic>
    </p:spTree>
    <p:extLst>
      <p:ext uri="{BB962C8B-B14F-4D97-AF65-F5344CB8AC3E}">
        <p14:creationId xmlns:p14="http://schemas.microsoft.com/office/powerpoint/2010/main" val="356097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F87C-9D0C-4CAC-A58C-3C0ECB84D8F4}"/>
              </a:ext>
            </a:extLst>
          </p:cNvPr>
          <p:cNvSpPr>
            <a:spLocks noGrp="1"/>
          </p:cNvSpPr>
          <p:nvPr>
            <p:ph type="title"/>
          </p:nvPr>
        </p:nvSpPr>
        <p:spPr/>
        <p:txBody>
          <a:bodyPr/>
          <a:lstStyle/>
          <a:p>
            <a:r>
              <a:rPr lang="en-US" dirty="0"/>
              <a:t>Deployment Diagram</a:t>
            </a:r>
          </a:p>
        </p:txBody>
      </p:sp>
      <p:pic>
        <p:nvPicPr>
          <p:cNvPr id="4" name="Content Placeholder 3">
            <a:extLst>
              <a:ext uri="{FF2B5EF4-FFF2-40B4-BE49-F238E27FC236}">
                <a16:creationId xmlns:a16="http://schemas.microsoft.com/office/drawing/2014/main" id="{8FE0F6AB-BABC-440D-88D3-FDB11BE8B7DE}"/>
              </a:ext>
            </a:extLst>
          </p:cNvPr>
          <p:cNvPicPr>
            <a:picLocks noGrp="1" noChangeAspect="1"/>
          </p:cNvPicPr>
          <p:nvPr>
            <p:ph idx="1"/>
          </p:nvPr>
        </p:nvPicPr>
        <p:blipFill>
          <a:blip r:embed="rId2"/>
          <a:stretch>
            <a:fillRect/>
          </a:stretch>
        </p:blipFill>
        <p:spPr>
          <a:xfrm>
            <a:off x="2750634" y="2573938"/>
            <a:ext cx="6690732" cy="2854712"/>
          </a:xfrm>
          <a:prstGeom prst="rect">
            <a:avLst/>
          </a:prstGeom>
        </p:spPr>
      </p:pic>
    </p:spTree>
    <p:extLst>
      <p:ext uri="{BB962C8B-B14F-4D97-AF65-F5344CB8AC3E}">
        <p14:creationId xmlns:p14="http://schemas.microsoft.com/office/powerpoint/2010/main" val="269922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C74E-81E6-4E98-9A12-FBBE4BF1DB57}"/>
              </a:ext>
            </a:extLst>
          </p:cNvPr>
          <p:cNvSpPr>
            <a:spLocks noGrp="1"/>
          </p:cNvSpPr>
          <p:nvPr>
            <p:ph type="title"/>
          </p:nvPr>
        </p:nvSpPr>
        <p:spPr/>
        <p:txBody>
          <a:bodyPr/>
          <a:lstStyle/>
          <a:p>
            <a:r>
              <a:rPr lang="en-US" dirty="0"/>
              <a:t>Component Diagram: Interfaces</a:t>
            </a:r>
          </a:p>
        </p:txBody>
      </p:sp>
      <p:pic>
        <p:nvPicPr>
          <p:cNvPr id="4" name="Content Placeholder 3">
            <a:extLst>
              <a:ext uri="{FF2B5EF4-FFF2-40B4-BE49-F238E27FC236}">
                <a16:creationId xmlns:a16="http://schemas.microsoft.com/office/drawing/2014/main" id="{598F5160-48CF-40F0-91B2-B9B41641C034}"/>
              </a:ext>
            </a:extLst>
          </p:cNvPr>
          <p:cNvPicPr>
            <a:picLocks noGrp="1" noChangeAspect="1"/>
          </p:cNvPicPr>
          <p:nvPr>
            <p:ph idx="1"/>
          </p:nvPr>
        </p:nvPicPr>
        <p:blipFill>
          <a:blip r:embed="rId2"/>
          <a:stretch>
            <a:fillRect/>
          </a:stretch>
        </p:blipFill>
        <p:spPr>
          <a:xfrm>
            <a:off x="3228975" y="3010694"/>
            <a:ext cx="5734050" cy="1981200"/>
          </a:xfrm>
          <a:prstGeom prst="rect">
            <a:avLst/>
          </a:prstGeom>
        </p:spPr>
      </p:pic>
    </p:spTree>
    <p:extLst>
      <p:ext uri="{BB962C8B-B14F-4D97-AF65-F5344CB8AC3E}">
        <p14:creationId xmlns:p14="http://schemas.microsoft.com/office/powerpoint/2010/main" val="318609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A3B8-96AD-42A8-9360-99BD523228C0}"/>
              </a:ext>
            </a:extLst>
          </p:cNvPr>
          <p:cNvSpPr>
            <a:spLocks noGrp="1"/>
          </p:cNvSpPr>
          <p:nvPr>
            <p:ph type="title"/>
          </p:nvPr>
        </p:nvSpPr>
        <p:spPr/>
        <p:txBody>
          <a:bodyPr/>
          <a:lstStyle/>
          <a:p>
            <a:r>
              <a:rPr lang="en-US" dirty="0"/>
              <a:t>Application Programming Interface (API)</a:t>
            </a:r>
          </a:p>
        </p:txBody>
      </p:sp>
      <p:sp>
        <p:nvSpPr>
          <p:cNvPr id="3" name="Content Placeholder 2">
            <a:extLst>
              <a:ext uri="{FF2B5EF4-FFF2-40B4-BE49-F238E27FC236}">
                <a16:creationId xmlns:a16="http://schemas.microsoft.com/office/drawing/2014/main" id="{249D2C6A-7384-4E70-90E0-B7B772A23FA4}"/>
              </a:ext>
            </a:extLst>
          </p:cNvPr>
          <p:cNvSpPr>
            <a:spLocks noGrp="1"/>
          </p:cNvSpPr>
          <p:nvPr>
            <p:ph idx="1"/>
          </p:nvPr>
        </p:nvSpPr>
        <p:spPr/>
        <p:txBody>
          <a:bodyPr/>
          <a:lstStyle/>
          <a:p>
            <a:r>
              <a:rPr lang="en-US" dirty="0"/>
              <a:t>An API is an interface that is realized by one or more components.</a:t>
            </a:r>
          </a:p>
        </p:txBody>
      </p:sp>
      <p:pic>
        <p:nvPicPr>
          <p:cNvPr id="4" name="Picture 3">
            <a:extLst>
              <a:ext uri="{FF2B5EF4-FFF2-40B4-BE49-F238E27FC236}">
                <a16:creationId xmlns:a16="http://schemas.microsoft.com/office/drawing/2014/main" id="{BF4AE01F-A2EF-4167-BBCD-4778FA9691F7}"/>
              </a:ext>
            </a:extLst>
          </p:cNvPr>
          <p:cNvPicPr>
            <a:picLocks noChangeAspect="1"/>
          </p:cNvPicPr>
          <p:nvPr/>
        </p:nvPicPr>
        <p:blipFill>
          <a:blip r:embed="rId2"/>
          <a:stretch>
            <a:fillRect/>
          </a:stretch>
        </p:blipFill>
        <p:spPr>
          <a:xfrm>
            <a:off x="4634970" y="3062817"/>
            <a:ext cx="1838325" cy="2019300"/>
          </a:xfrm>
          <a:prstGeom prst="rect">
            <a:avLst/>
          </a:prstGeom>
        </p:spPr>
      </p:pic>
    </p:spTree>
    <p:extLst>
      <p:ext uri="{BB962C8B-B14F-4D97-AF65-F5344CB8AC3E}">
        <p14:creationId xmlns:p14="http://schemas.microsoft.com/office/powerpoint/2010/main" val="116492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94BA-67A1-412C-A61B-09DC40AB85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1235932-C2E0-45C8-BFF4-366B6F835996}"/>
              </a:ext>
            </a:extLst>
          </p:cNvPr>
          <p:cNvSpPr>
            <a:spLocks noGrp="1"/>
          </p:cNvSpPr>
          <p:nvPr>
            <p:ph idx="1"/>
          </p:nvPr>
        </p:nvSpPr>
        <p:spPr/>
        <p:txBody>
          <a:bodyPr/>
          <a:lstStyle/>
          <a:p>
            <a:r>
              <a:rPr lang="en-US" dirty="0"/>
              <a:t>System architecture</a:t>
            </a:r>
          </a:p>
          <a:p>
            <a:r>
              <a:rPr lang="en-US" dirty="0"/>
              <a:t>Three popular architectural styles</a:t>
            </a:r>
          </a:p>
        </p:txBody>
      </p:sp>
    </p:spTree>
    <p:extLst>
      <p:ext uri="{BB962C8B-B14F-4D97-AF65-F5344CB8AC3E}">
        <p14:creationId xmlns:p14="http://schemas.microsoft.com/office/powerpoint/2010/main" val="331993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0EB7-DE9D-4C4B-B56C-E15F1A3A1B13}"/>
              </a:ext>
            </a:extLst>
          </p:cNvPr>
          <p:cNvSpPr>
            <a:spLocks noGrp="1"/>
          </p:cNvSpPr>
          <p:nvPr>
            <p:ph type="title"/>
          </p:nvPr>
        </p:nvSpPr>
        <p:spPr/>
        <p:txBody>
          <a:bodyPr/>
          <a:lstStyle/>
          <a:p>
            <a:r>
              <a:rPr lang="en-US" dirty="0"/>
              <a:t>Architectural Style: Pipe</a:t>
            </a:r>
          </a:p>
        </p:txBody>
      </p:sp>
      <p:sp>
        <p:nvSpPr>
          <p:cNvPr id="3" name="Content Placeholder 2">
            <a:extLst>
              <a:ext uri="{FF2B5EF4-FFF2-40B4-BE49-F238E27FC236}">
                <a16:creationId xmlns:a16="http://schemas.microsoft.com/office/drawing/2014/main" id="{95C570C4-08F6-4464-B4DE-57BF47F4FA1A}"/>
              </a:ext>
            </a:extLst>
          </p:cNvPr>
          <p:cNvSpPr>
            <a:spLocks noGrp="1"/>
          </p:cNvSpPr>
          <p:nvPr>
            <p:ph idx="1"/>
          </p:nvPr>
        </p:nvSpPr>
        <p:spPr/>
        <p:txBody>
          <a:bodyPr/>
          <a:lstStyle/>
          <a:p>
            <a:r>
              <a:rPr lang="en-US" dirty="0"/>
              <a:t>Example: A three-pass compiler</a:t>
            </a:r>
          </a:p>
          <a:p>
            <a:r>
              <a:rPr lang="en-US" dirty="0"/>
              <a:t>Output from one subsystem is the input to the next.</a:t>
            </a:r>
          </a:p>
        </p:txBody>
      </p:sp>
      <p:pic>
        <p:nvPicPr>
          <p:cNvPr id="5" name="Picture 4">
            <a:extLst>
              <a:ext uri="{FF2B5EF4-FFF2-40B4-BE49-F238E27FC236}">
                <a16:creationId xmlns:a16="http://schemas.microsoft.com/office/drawing/2014/main" id="{AC367214-6B49-46DE-B684-CEE9A02B7002}"/>
              </a:ext>
            </a:extLst>
          </p:cNvPr>
          <p:cNvPicPr>
            <a:picLocks noChangeAspect="1"/>
          </p:cNvPicPr>
          <p:nvPr/>
        </p:nvPicPr>
        <p:blipFill>
          <a:blip r:embed="rId2"/>
          <a:stretch>
            <a:fillRect/>
          </a:stretch>
        </p:blipFill>
        <p:spPr>
          <a:xfrm>
            <a:off x="3429000" y="2976562"/>
            <a:ext cx="5334000" cy="904875"/>
          </a:xfrm>
          <a:prstGeom prst="rect">
            <a:avLst/>
          </a:prstGeom>
        </p:spPr>
      </p:pic>
    </p:spTree>
    <p:extLst>
      <p:ext uri="{BB962C8B-B14F-4D97-AF65-F5344CB8AC3E}">
        <p14:creationId xmlns:p14="http://schemas.microsoft.com/office/powerpoint/2010/main" val="3581044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29DB-5CF6-449B-920A-9DD7ED3383C2}"/>
              </a:ext>
            </a:extLst>
          </p:cNvPr>
          <p:cNvSpPr>
            <a:spLocks noGrp="1"/>
          </p:cNvSpPr>
          <p:nvPr>
            <p:ph type="title"/>
          </p:nvPr>
        </p:nvSpPr>
        <p:spPr/>
        <p:txBody>
          <a:bodyPr/>
          <a:lstStyle/>
          <a:p>
            <a:r>
              <a:rPr lang="en-US" dirty="0"/>
              <a:t>Architectural Style: Client/Server</a:t>
            </a:r>
          </a:p>
        </p:txBody>
      </p:sp>
      <p:sp>
        <p:nvSpPr>
          <p:cNvPr id="3" name="Content Placeholder 2">
            <a:extLst>
              <a:ext uri="{FF2B5EF4-FFF2-40B4-BE49-F238E27FC236}">
                <a16:creationId xmlns:a16="http://schemas.microsoft.com/office/drawing/2014/main" id="{66583E9F-43B6-4469-BA05-5D4B2A7E8B11}"/>
              </a:ext>
            </a:extLst>
          </p:cNvPr>
          <p:cNvSpPr>
            <a:spLocks noGrp="1"/>
          </p:cNvSpPr>
          <p:nvPr>
            <p:ph idx="1"/>
          </p:nvPr>
        </p:nvSpPr>
        <p:spPr/>
        <p:txBody>
          <a:bodyPr/>
          <a:lstStyle/>
          <a:p>
            <a:r>
              <a:rPr lang="en-US" dirty="0"/>
              <a:t>Example: A mail system</a:t>
            </a:r>
          </a:p>
          <a:p>
            <a:r>
              <a:rPr lang="en-US" dirty="0"/>
              <a:t>The control flows in the client and the server are independent. </a:t>
            </a:r>
          </a:p>
          <a:p>
            <a:r>
              <a:rPr lang="en-US" dirty="0"/>
              <a:t>Communication between client and server follows a protocol. </a:t>
            </a:r>
          </a:p>
          <a:p>
            <a:r>
              <a:rPr lang="en-US" dirty="0"/>
              <a:t>In a peer-to-peer architecture, the same component acts as both a client and a server.</a:t>
            </a:r>
          </a:p>
        </p:txBody>
      </p:sp>
      <p:pic>
        <p:nvPicPr>
          <p:cNvPr id="4" name="Picture 3">
            <a:extLst>
              <a:ext uri="{FF2B5EF4-FFF2-40B4-BE49-F238E27FC236}">
                <a16:creationId xmlns:a16="http://schemas.microsoft.com/office/drawing/2014/main" id="{683C4ED8-613B-4E35-A315-0B46C8BE74E6}"/>
              </a:ext>
            </a:extLst>
          </p:cNvPr>
          <p:cNvPicPr>
            <a:picLocks noChangeAspect="1"/>
          </p:cNvPicPr>
          <p:nvPr/>
        </p:nvPicPr>
        <p:blipFill>
          <a:blip r:embed="rId2"/>
          <a:stretch>
            <a:fillRect/>
          </a:stretch>
        </p:blipFill>
        <p:spPr>
          <a:xfrm>
            <a:off x="3254845" y="4385733"/>
            <a:ext cx="5682310" cy="1307042"/>
          </a:xfrm>
          <a:prstGeom prst="rect">
            <a:avLst/>
          </a:prstGeom>
        </p:spPr>
      </p:pic>
    </p:spTree>
    <p:extLst>
      <p:ext uri="{BB962C8B-B14F-4D97-AF65-F5344CB8AC3E}">
        <p14:creationId xmlns:p14="http://schemas.microsoft.com/office/powerpoint/2010/main" val="415237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0847-CA8A-4071-AFF9-F0CBADFEF116}"/>
              </a:ext>
            </a:extLst>
          </p:cNvPr>
          <p:cNvSpPr>
            <a:spLocks noGrp="1"/>
          </p:cNvSpPr>
          <p:nvPr>
            <p:ph type="title"/>
          </p:nvPr>
        </p:nvSpPr>
        <p:spPr/>
        <p:txBody>
          <a:bodyPr/>
          <a:lstStyle/>
          <a:p>
            <a:r>
              <a:rPr lang="en-US" dirty="0"/>
              <a:t>Architectural Style: Repository</a:t>
            </a:r>
          </a:p>
        </p:txBody>
      </p:sp>
      <p:sp>
        <p:nvSpPr>
          <p:cNvPr id="3" name="Content Placeholder 2">
            <a:extLst>
              <a:ext uri="{FF2B5EF4-FFF2-40B4-BE49-F238E27FC236}">
                <a16:creationId xmlns:a16="http://schemas.microsoft.com/office/drawing/2014/main" id="{8433D618-8A7E-40F0-9A94-9B1FCF383FB1}"/>
              </a:ext>
            </a:extLst>
          </p:cNvPr>
          <p:cNvSpPr>
            <a:spLocks noGrp="1"/>
          </p:cNvSpPr>
          <p:nvPr>
            <p:ph idx="1"/>
          </p:nvPr>
        </p:nvSpPr>
        <p:spPr/>
        <p:txBody>
          <a:bodyPr/>
          <a:lstStyle/>
          <a:p>
            <a:r>
              <a:rPr lang="en-US" dirty="0"/>
              <a:t>Advantages: Flexible architecture for data-intensive systems. </a:t>
            </a:r>
          </a:p>
          <a:p>
            <a:r>
              <a:rPr lang="en-US" dirty="0"/>
              <a:t>Disadvantages: Difficult to modify repository since all other components are coupled to it.</a:t>
            </a:r>
          </a:p>
        </p:txBody>
      </p:sp>
      <p:pic>
        <p:nvPicPr>
          <p:cNvPr id="4" name="Picture 3">
            <a:extLst>
              <a:ext uri="{FF2B5EF4-FFF2-40B4-BE49-F238E27FC236}">
                <a16:creationId xmlns:a16="http://schemas.microsoft.com/office/drawing/2014/main" id="{258D5D45-AA63-4460-A361-EA4EC007EF53}"/>
              </a:ext>
            </a:extLst>
          </p:cNvPr>
          <p:cNvPicPr>
            <a:picLocks noChangeAspect="1"/>
          </p:cNvPicPr>
          <p:nvPr/>
        </p:nvPicPr>
        <p:blipFill>
          <a:blip r:embed="rId2"/>
          <a:stretch>
            <a:fillRect/>
          </a:stretch>
        </p:blipFill>
        <p:spPr>
          <a:xfrm>
            <a:off x="3940423" y="3344332"/>
            <a:ext cx="4311154" cy="2099733"/>
          </a:xfrm>
          <a:prstGeom prst="rect">
            <a:avLst/>
          </a:prstGeom>
        </p:spPr>
      </p:pic>
    </p:spTree>
    <p:extLst>
      <p:ext uri="{BB962C8B-B14F-4D97-AF65-F5344CB8AC3E}">
        <p14:creationId xmlns:p14="http://schemas.microsoft.com/office/powerpoint/2010/main" val="192908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39BC-72C6-4FCD-8934-6A626BDB53E6}"/>
              </a:ext>
            </a:extLst>
          </p:cNvPr>
          <p:cNvSpPr>
            <a:spLocks noGrp="1"/>
          </p:cNvSpPr>
          <p:nvPr>
            <p:ph type="title"/>
          </p:nvPr>
        </p:nvSpPr>
        <p:spPr/>
        <p:txBody>
          <a:bodyPr/>
          <a:lstStyle/>
          <a:p>
            <a:r>
              <a:rPr lang="en-US" dirty="0"/>
              <a:t>Architectural Style: Repository with Storage Access Layer</a:t>
            </a:r>
          </a:p>
        </p:txBody>
      </p:sp>
      <p:sp>
        <p:nvSpPr>
          <p:cNvPr id="3" name="Content Placeholder 2">
            <a:extLst>
              <a:ext uri="{FF2B5EF4-FFF2-40B4-BE49-F238E27FC236}">
                <a16:creationId xmlns:a16="http://schemas.microsoft.com/office/drawing/2014/main" id="{09D301C0-8315-4FB4-845F-0AAA7CC59E10}"/>
              </a:ext>
            </a:extLst>
          </p:cNvPr>
          <p:cNvSpPr>
            <a:spLocks noGrp="1"/>
          </p:cNvSpPr>
          <p:nvPr>
            <p:ph idx="1"/>
          </p:nvPr>
        </p:nvSpPr>
        <p:spPr/>
        <p:txBody>
          <a:bodyPr/>
          <a:lstStyle/>
          <a:p>
            <a:r>
              <a:rPr lang="en-US" dirty="0"/>
              <a:t>Advantages: Data Store subsystem can be changed without modifying any component except the Storage Access.</a:t>
            </a:r>
          </a:p>
          <a:p>
            <a:endParaRPr lang="en-US" dirty="0"/>
          </a:p>
        </p:txBody>
      </p:sp>
      <p:pic>
        <p:nvPicPr>
          <p:cNvPr id="4" name="Picture 3">
            <a:extLst>
              <a:ext uri="{FF2B5EF4-FFF2-40B4-BE49-F238E27FC236}">
                <a16:creationId xmlns:a16="http://schemas.microsoft.com/office/drawing/2014/main" id="{78A57E40-7F28-4B01-9B44-6590B7468637}"/>
              </a:ext>
            </a:extLst>
          </p:cNvPr>
          <p:cNvPicPr>
            <a:picLocks noChangeAspect="1"/>
          </p:cNvPicPr>
          <p:nvPr/>
        </p:nvPicPr>
        <p:blipFill>
          <a:blip r:embed="rId2"/>
          <a:stretch>
            <a:fillRect/>
          </a:stretch>
        </p:blipFill>
        <p:spPr>
          <a:xfrm>
            <a:off x="2839844" y="2870406"/>
            <a:ext cx="6512312" cy="2776654"/>
          </a:xfrm>
          <a:prstGeom prst="rect">
            <a:avLst/>
          </a:prstGeom>
        </p:spPr>
      </p:pic>
    </p:spTree>
    <p:extLst>
      <p:ext uri="{BB962C8B-B14F-4D97-AF65-F5344CB8AC3E}">
        <p14:creationId xmlns:p14="http://schemas.microsoft.com/office/powerpoint/2010/main" val="192854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99B9-4C01-4142-AD6E-5B6C747F29A4}"/>
              </a:ext>
            </a:extLst>
          </p:cNvPr>
          <p:cNvSpPr>
            <a:spLocks noGrp="1"/>
          </p:cNvSpPr>
          <p:nvPr>
            <p:ph type="title"/>
          </p:nvPr>
        </p:nvSpPr>
        <p:spPr/>
        <p:txBody>
          <a:bodyPr/>
          <a:lstStyle/>
          <a:p>
            <a:r>
              <a:rPr lang="en-US" dirty="0"/>
              <a:t>Time-Critical Systems</a:t>
            </a:r>
          </a:p>
        </p:txBody>
      </p:sp>
      <p:sp>
        <p:nvSpPr>
          <p:cNvPr id="3" name="Content Placeholder 2">
            <a:extLst>
              <a:ext uri="{FF2B5EF4-FFF2-40B4-BE49-F238E27FC236}">
                <a16:creationId xmlns:a16="http://schemas.microsoft.com/office/drawing/2014/main" id="{1AD60633-1852-4451-9FE5-85A0E6614DBF}"/>
              </a:ext>
            </a:extLst>
          </p:cNvPr>
          <p:cNvSpPr>
            <a:spLocks noGrp="1"/>
          </p:cNvSpPr>
          <p:nvPr>
            <p:ph idx="1"/>
          </p:nvPr>
        </p:nvSpPr>
        <p:spPr/>
        <p:txBody>
          <a:bodyPr/>
          <a:lstStyle/>
          <a:p>
            <a:r>
              <a:rPr lang="en-US" dirty="0"/>
              <a:t>A time-critical (real time) system is a software system whose correct functioning depends upon the results produced and the time at which they are produced. </a:t>
            </a:r>
          </a:p>
          <a:p>
            <a:r>
              <a:rPr lang="en-US" dirty="0"/>
              <a:t>A hard real time system fails if the results are not produced within required time constraints e.g., a fly-by-wire control system for an airplane must respond within specified time limits </a:t>
            </a:r>
          </a:p>
          <a:p>
            <a:r>
              <a:rPr lang="en-US" dirty="0"/>
              <a:t>A soft real time system is degraded if the results are not produced within required time constraints e.g., a network router is permitted to time out or lose a packet</a:t>
            </a:r>
          </a:p>
        </p:txBody>
      </p:sp>
    </p:spTree>
    <p:extLst>
      <p:ext uri="{BB962C8B-B14F-4D97-AF65-F5344CB8AC3E}">
        <p14:creationId xmlns:p14="http://schemas.microsoft.com/office/powerpoint/2010/main" val="211631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9DFE-3BA5-4808-B0F3-64237A7FE387}"/>
              </a:ext>
            </a:extLst>
          </p:cNvPr>
          <p:cNvSpPr>
            <a:spLocks noGrp="1"/>
          </p:cNvSpPr>
          <p:nvPr>
            <p:ph type="title"/>
          </p:nvPr>
        </p:nvSpPr>
        <p:spPr/>
        <p:txBody>
          <a:bodyPr/>
          <a:lstStyle/>
          <a:p>
            <a:r>
              <a:rPr lang="en-US" dirty="0"/>
              <a:t>Time Critical System: Architectural Style - Daemon</a:t>
            </a:r>
          </a:p>
        </p:txBody>
      </p:sp>
      <p:sp>
        <p:nvSpPr>
          <p:cNvPr id="3" name="Content Placeholder 2">
            <a:extLst>
              <a:ext uri="{FF2B5EF4-FFF2-40B4-BE49-F238E27FC236}">
                <a16:creationId xmlns:a16="http://schemas.microsoft.com/office/drawing/2014/main" id="{7A52C591-3505-4368-9327-29ED2925C9DB}"/>
              </a:ext>
            </a:extLst>
          </p:cNvPr>
          <p:cNvSpPr>
            <a:spLocks noGrp="1"/>
          </p:cNvSpPr>
          <p:nvPr>
            <p:ph idx="1"/>
          </p:nvPr>
        </p:nvSpPr>
        <p:spPr/>
        <p:txBody>
          <a:bodyPr/>
          <a:lstStyle/>
          <a:p>
            <a:r>
              <a:rPr lang="en-US" dirty="0"/>
              <a:t>A daemon is used when messages might arrive at closer intervals than the time to process them</a:t>
            </a:r>
          </a:p>
          <a:p>
            <a:r>
              <a:rPr lang="en-US" dirty="0"/>
              <a:t>Example: Web server </a:t>
            </a:r>
          </a:p>
          <a:p>
            <a:pPr lvl="1"/>
            <a:r>
              <a:rPr lang="en-US" dirty="0"/>
              <a:t>The daemon listens at port 80 </a:t>
            </a:r>
          </a:p>
          <a:p>
            <a:pPr lvl="1"/>
            <a:r>
              <a:rPr lang="en-US" dirty="0"/>
              <a:t>When a message arrives it: spawns a processes to handle the message returns to listening at port 80</a:t>
            </a:r>
          </a:p>
        </p:txBody>
      </p:sp>
      <p:pic>
        <p:nvPicPr>
          <p:cNvPr id="4" name="Picture 3">
            <a:extLst>
              <a:ext uri="{FF2B5EF4-FFF2-40B4-BE49-F238E27FC236}">
                <a16:creationId xmlns:a16="http://schemas.microsoft.com/office/drawing/2014/main" id="{2344E52A-7760-43E1-A43D-B7D14A639060}"/>
              </a:ext>
            </a:extLst>
          </p:cNvPr>
          <p:cNvPicPr>
            <a:picLocks noChangeAspect="1"/>
          </p:cNvPicPr>
          <p:nvPr/>
        </p:nvPicPr>
        <p:blipFill>
          <a:blip r:embed="rId2"/>
          <a:stretch>
            <a:fillRect/>
          </a:stretch>
        </p:blipFill>
        <p:spPr>
          <a:xfrm>
            <a:off x="3514725" y="4881563"/>
            <a:ext cx="5162550" cy="1295400"/>
          </a:xfrm>
          <a:prstGeom prst="rect">
            <a:avLst/>
          </a:prstGeom>
        </p:spPr>
      </p:pic>
    </p:spTree>
    <p:extLst>
      <p:ext uri="{BB962C8B-B14F-4D97-AF65-F5344CB8AC3E}">
        <p14:creationId xmlns:p14="http://schemas.microsoft.com/office/powerpoint/2010/main" val="3750540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7286-1B78-448E-8A24-5699F065B5B9}"/>
              </a:ext>
            </a:extLst>
          </p:cNvPr>
          <p:cNvSpPr>
            <a:spLocks noGrp="1"/>
          </p:cNvSpPr>
          <p:nvPr>
            <p:ph type="title"/>
          </p:nvPr>
        </p:nvSpPr>
        <p:spPr/>
        <p:txBody>
          <a:bodyPr/>
          <a:lstStyle/>
          <a:p>
            <a:r>
              <a:rPr lang="en-US" dirty="0"/>
              <a:t>Architectural Styles for Distributed Data</a:t>
            </a:r>
          </a:p>
        </p:txBody>
      </p:sp>
      <p:sp>
        <p:nvSpPr>
          <p:cNvPr id="3" name="Content Placeholder 2">
            <a:extLst>
              <a:ext uri="{FF2B5EF4-FFF2-40B4-BE49-F238E27FC236}">
                <a16:creationId xmlns:a16="http://schemas.microsoft.com/office/drawing/2014/main" id="{91C24B7A-FA0A-4DC4-98F8-C322C5BBC41C}"/>
              </a:ext>
            </a:extLst>
          </p:cNvPr>
          <p:cNvSpPr>
            <a:spLocks noGrp="1"/>
          </p:cNvSpPr>
          <p:nvPr>
            <p:ph idx="1"/>
          </p:nvPr>
        </p:nvSpPr>
        <p:spPr/>
        <p:txBody>
          <a:bodyPr/>
          <a:lstStyle/>
          <a:p>
            <a:r>
              <a:rPr lang="en-US" dirty="0"/>
              <a:t>Replication: Several copies of the data are held in different locations. </a:t>
            </a:r>
          </a:p>
          <a:p>
            <a:pPr lvl="1"/>
            <a:r>
              <a:rPr lang="en-US" dirty="0"/>
              <a:t>Mirror: Complete data set is replicated </a:t>
            </a:r>
          </a:p>
          <a:p>
            <a:pPr lvl="1"/>
            <a:r>
              <a:rPr lang="en-US" dirty="0"/>
              <a:t>Cache: Dynamic set of data is replicated (e.g., most recently used) </a:t>
            </a:r>
          </a:p>
          <a:p>
            <a:r>
              <a:rPr lang="en-US" dirty="0"/>
              <a:t>With replicated data, the biggest problems are concurrency and consistency</a:t>
            </a:r>
          </a:p>
        </p:txBody>
      </p:sp>
    </p:spTree>
    <p:extLst>
      <p:ext uri="{BB962C8B-B14F-4D97-AF65-F5344CB8AC3E}">
        <p14:creationId xmlns:p14="http://schemas.microsoft.com/office/powerpoint/2010/main" val="122524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33F9-ACAA-4DE4-AE76-6245BCD1BAB5}"/>
              </a:ext>
            </a:extLst>
          </p:cNvPr>
          <p:cNvSpPr>
            <a:spLocks noGrp="1"/>
          </p:cNvSpPr>
          <p:nvPr>
            <p:ph type="title"/>
          </p:nvPr>
        </p:nvSpPr>
        <p:spPr/>
        <p:txBody>
          <a:bodyPr/>
          <a:lstStyle/>
          <a:p>
            <a:r>
              <a:rPr lang="en-US" dirty="0"/>
              <a:t>Batch Processing with Master File Update</a:t>
            </a:r>
          </a:p>
        </p:txBody>
      </p:sp>
      <p:sp>
        <p:nvSpPr>
          <p:cNvPr id="3" name="Content Placeholder 2">
            <a:extLst>
              <a:ext uri="{FF2B5EF4-FFF2-40B4-BE49-F238E27FC236}">
                <a16:creationId xmlns:a16="http://schemas.microsoft.com/office/drawing/2014/main" id="{6D85F3A4-D08E-4F8E-846E-821DE8402394}"/>
              </a:ext>
            </a:extLst>
          </p:cNvPr>
          <p:cNvSpPr>
            <a:spLocks noGrp="1"/>
          </p:cNvSpPr>
          <p:nvPr>
            <p:ph idx="1"/>
          </p:nvPr>
        </p:nvSpPr>
        <p:spPr/>
        <p:txBody>
          <a:bodyPr/>
          <a:lstStyle/>
          <a:p>
            <a:r>
              <a:rPr lang="en-US" dirty="0"/>
              <a:t>Electricity utility customer billing (e.g., NYSEG) </a:t>
            </a:r>
          </a:p>
          <a:p>
            <a:r>
              <a:rPr lang="en-US" dirty="0"/>
              <a:t>Telephone call recording and billing (e.g., Verizon) </a:t>
            </a:r>
          </a:p>
          <a:p>
            <a:r>
              <a:rPr lang="en-US" dirty="0"/>
              <a:t>Car rental reservations (e.g., Hertz) </a:t>
            </a:r>
          </a:p>
          <a:p>
            <a:r>
              <a:rPr lang="en-US" dirty="0"/>
              <a:t>Bank (e.g., Tompkins Trust) </a:t>
            </a:r>
          </a:p>
          <a:p>
            <a:r>
              <a:rPr lang="en-US" dirty="0"/>
              <a:t>University grade registration (e.g., IU)</a:t>
            </a:r>
          </a:p>
        </p:txBody>
      </p:sp>
    </p:spTree>
    <p:extLst>
      <p:ext uri="{BB962C8B-B14F-4D97-AF65-F5344CB8AC3E}">
        <p14:creationId xmlns:p14="http://schemas.microsoft.com/office/powerpoint/2010/main" val="1761188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33F9-ACAA-4DE4-AE76-6245BCD1BAB5}"/>
              </a:ext>
            </a:extLst>
          </p:cNvPr>
          <p:cNvSpPr>
            <a:spLocks noGrp="1"/>
          </p:cNvSpPr>
          <p:nvPr>
            <p:ph type="title"/>
          </p:nvPr>
        </p:nvSpPr>
        <p:spPr/>
        <p:txBody>
          <a:bodyPr/>
          <a:lstStyle/>
          <a:p>
            <a:r>
              <a:rPr lang="en-US" dirty="0"/>
              <a:t>Batch Processing with Master File Update</a:t>
            </a:r>
          </a:p>
        </p:txBody>
      </p:sp>
      <p:sp>
        <p:nvSpPr>
          <p:cNvPr id="3" name="Content Placeholder 2">
            <a:extLst>
              <a:ext uri="{FF2B5EF4-FFF2-40B4-BE49-F238E27FC236}">
                <a16:creationId xmlns:a16="http://schemas.microsoft.com/office/drawing/2014/main" id="{6D85F3A4-D08E-4F8E-846E-821DE8402394}"/>
              </a:ext>
            </a:extLst>
          </p:cNvPr>
          <p:cNvSpPr>
            <a:spLocks noGrp="1"/>
          </p:cNvSpPr>
          <p:nvPr>
            <p:ph idx="1"/>
          </p:nvPr>
        </p:nvSpPr>
        <p:spPr/>
        <p:txBody>
          <a:bodyPr>
            <a:normAutofit/>
          </a:bodyPr>
          <a:lstStyle/>
          <a:p>
            <a:r>
              <a:rPr lang="en-US" dirty="0"/>
              <a:t>Example: Electricity Utility Billing </a:t>
            </a:r>
          </a:p>
          <a:p>
            <a:r>
              <a:rPr lang="en-US" dirty="0"/>
              <a:t>Requirements analysis identifies several transaction types: </a:t>
            </a:r>
          </a:p>
          <a:p>
            <a:pPr lvl="1"/>
            <a:r>
              <a:rPr lang="en-US" dirty="0"/>
              <a:t>Create account/ close account </a:t>
            </a:r>
          </a:p>
          <a:p>
            <a:pPr lvl="1"/>
            <a:r>
              <a:rPr lang="en-US" dirty="0"/>
              <a:t>Meter reading </a:t>
            </a:r>
          </a:p>
          <a:p>
            <a:pPr lvl="1"/>
            <a:r>
              <a:rPr lang="en-US" dirty="0"/>
              <a:t>Payment received </a:t>
            </a:r>
          </a:p>
          <a:p>
            <a:pPr lvl="1"/>
            <a:r>
              <a:rPr lang="en-US" dirty="0"/>
              <a:t>Other credits/ debits </a:t>
            </a:r>
          </a:p>
          <a:p>
            <a:pPr lvl="1"/>
            <a:r>
              <a:rPr lang="en-US" dirty="0"/>
              <a:t>Check cleared/ check bounced </a:t>
            </a:r>
          </a:p>
          <a:p>
            <a:pPr lvl="1"/>
            <a:r>
              <a:rPr lang="en-US" dirty="0"/>
              <a:t>Account query </a:t>
            </a:r>
          </a:p>
          <a:p>
            <a:pPr lvl="1"/>
            <a:r>
              <a:rPr lang="en-US" dirty="0"/>
              <a:t>Correction of error </a:t>
            </a:r>
          </a:p>
          <a:p>
            <a:pPr lvl="1"/>
            <a:r>
              <a:rPr lang="en-US" dirty="0"/>
              <a:t>etc., etc., etc.,</a:t>
            </a:r>
          </a:p>
        </p:txBody>
      </p:sp>
    </p:spTree>
    <p:extLst>
      <p:ext uri="{BB962C8B-B14F-4D97-AF65-F5344CB8AC3E}">
        <p14:creationId xmlns:p14="http://schemas.microsoft.com/office/powerpoint/2010/main" val="2816357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6F92-A9E1-4C5E-A328-5C6C3D9710B6}"/>
              </a:ext>
            </a:extLst>
          </p:cNvPr>
          <p:cNvSpPr>
            <a:spLocks noGrp="1"/>
          </p:cNvSpPr>
          <p:nvPr>
            <p:ph type="title"/>
          </p:nvPr>
        </p:nvSpPr>
        <p:spPr/>
        <p:txBody>
          <a:bodyPr/>
          <a:lstStyle/>
          <a:p>
            <a:r>
              <a:rPr lang="en-US" dirty="0"/>
              <a:t>First Attempt</a:t>
            </a:r>
          </a:p>
        </p:txBody>
      </p:sp>
      <p:sp>
        <p:nvSpPr>
          <p:cNvPr id="3" name="Content Placeholder 2">
            <a:extLst>
              <a:ext uri="{FF2B5EF4-FFF2-40B4-BE49-F238E27FC236}">
                <a16:creationId xmlns:a16="http://schemas.microsoft.com/office/drawing/2014/main" id="{A4BA0300-7D94-45F6-BF0B-B460E4BAC9EF}"/>
              </a:ext>
            </a:extLst>
          </p:cNvPr>
          <p:cNvSpPr>
            <a:spLocks noGrp="1"/>
          </p:cNvSpPr>
          <p:nvPr>
            <p:ph idx="1"/>
          </p:nvPr>
        </p:nvSpPr>
        <p:spPr/>
        <p:txBody>
          <a:bodyPr/>
          <a:lstStyle/>
          <a:p>
            <a:r>
              <a:rPr lang="en-US" dirty="0"/>
              <a:t>Each transaction is handled as it arrives.</a:t>
            </a:r>
          </a:p>
        </p:txBody>
      </p:sp>
      <p:pic>
        <p:nvPicPr>
          <p:cNvPr id="7" name="Picture 6">
            <a:extLst>
              <a:ext uri="{FF2B5EF4-FFF2-40B4-BE49-F238E27FC236}">
                <a16:creationId xmlns:a16="http://schemas.microsoft.com/office/drawing/2014/main" id="{DE3FFAD0-131D-43E0-A44B-F1969B0E3D4A}"/>
              </a:ext>
            </a:extLst>
          </p:cNvPr>
          <p:cNvPicPr>
            <a:picLocks noChangeAspect="1"/>
          </p:cNvPicPr>
          <p:nvPr/>
        </p:nvPicPr>
        <p:blipFill>
          <a:blip r:embed="rId2"/>
          <a:stretch>
            <a:fillRect/>
          </a:stretch>
        </p:blipFill>
        <p:spPr>
          <a:xfrm>
            <a:off x="3128962" y="2598208"/>
            <a:ext cx="5934075" cy="1085850"/>
          </a:xfrm>
          <a:prstGeom prst="rect">
            <a:avLst/>
          </a:prstGeom>
        </p:spPr>
      </p:pic>
    </p:spTree>
    <p:extLst>
      <p:ext uri="{BB962C8B-B14F-4D97-AF65-F5344CB8AC3E}">
        <p14:creationId xmlns:p14="http://schemas.microsoft.com/office/powerpoint/2010/main" val="74416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lstStyle/>
          <a:p>
            <a:r>
              <a:rPr lang="en-US" dirty="0"/>
              <a:t>Understanding the system architecture</a:t>
            </a:r>
          </a:p>
          <a:p>
            <a:r>
              <a:rPr lang="en-US" dirty="0"/>
              <a:t>Three architecture styles</a:t>
            </a:r>
          </a:p>
        </p:txBody>
      </p:sp>
    </p:spTree>
    <p:extLst>
      <p:ext uri="{BB962C8B-B14F-4D97-AF65-F5344CB8AC3E}">
        <p14:creationId xmlns:p14="http://schemas.microsoft.com/office/powerpoint/2010/main" val="2657390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1CF4-0BD0-418F-91F6-723B372F5D95}"/>
              </a:ext>
            </a:extLst>
          </p:cNvPr>
          <p:cNvSpPr>
            <a:spLocks noGrp="1"/>
          </p:cNvSpPr>
          <p:nvPr>
            <p:ph type="title"/>
          </p:nvPr>
        </p:nvSpPr>
        <p:spPr/>
        <p:txBody>
          <a:bodyPr/>
          <a:lstStyle/>
          <a:p>
            <a:r>
              <a:rPr lang="en-US" dirty="0"/>
              <a:t>Criticisms of First Attempt</a:t>
            </a:r>
          </a:p>
        </p:txBody>
      </p:sp>
      <p:sp>
        <p:nvSpPr>
          <p:cNvPr id="3" name="Content Placeholder 2">
            <a:extLst>
              <a:ext uri="{FF2B5EF4-FFF2-40B4-BE49-F238E27FC236}">
                <a16:creationId xmlns:a16="http://schemas.microsoft.com/office/drawing/2014/main" id="{3DC12DF1-1813-4957-AB0D-ED11D4CEB8F7}"/>
              </a:ext>
            </a:extLst>
          </p:cNvPr>
          <p:cNvSpPr>
            <a:spLocks noGrp="1"/>
          </p:cNvSpPr>
          <p:nvPr>
            <p:ph idx="1"/>
          </p:nvPr>
        </p:nvSpPr>
        <p:spPr/>
        <p:txBody>
          <a:bodyPr/>
          <a:lstStyle/>
          <a:p>
            <a:r>
              <a:rPr lang="en-US" dirty="0"/>
              <a:t>Where is this first attempt weak?</a:t>
            </a:r>
          </a:p>
          <a:p>
            <a:pPr lvl="1"/>
            <a:r>
              <a:rPr lang="en-US" dirty="0"/>
              <a:t>All activities are triggered by a transaction. </a:t>
            </a:r>
          </a:p>
          <a:p>
            <a:pPr lvl="1"/>
            <a:r>
              <a:rPr lang="en-US" dirty="0"/>
              <a:t>A bill is sent out for each transaction, even if there are several per day. </a:t>
            </a:r>
          </a:p>
          <a:p>
            <a:pPr lvl="1"/>
            <a:r>
              <a:rPr lang="en-US" dirty="0"/>
              <a:t>Bills are not sent out on a monthly cycle. </a:t>
            </a:r>
          </a:p>
          <a:p>
            <a:pPr lvl="1"/>
            <a:r>
              <a:rPr lang="en-US" dirty="0"/>
              <a:t>Awkward to answer customer queries. </a:t>
            </a:r>
          </a:p>
          <a:p>
            <a:pPr lvl="1"/>
            <a:r>
              <a:rPr lang="en-US" dirty="0"/>
              <a:t>No process for error checking and correction. </a:t>
            </a:r>
          </a:p>
          <a:p>
            <a:pPr lvl="1"/>
            <a:r>
              <a:rPr lang="en-US" dirty="0"/>
              <a:t>Inefficient in staff time.</a:t>
            </a:r>
          </a:p>
        </p:txBody>
      </p:sp>
    </p:spTree>
    <p:extLst>
      <p:ext uri="{BB962C8B-B14F-4D97-AF65-F5344CB8AC3E}">
        <p14:creationId xmlns:p14="http://schemas.microsoft.com/office/powerpoint/2010/main" val="2499687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A922-C352-410F-9271-AB6FE0E1BD24}"/>
              </a:ext>
            </a:extLst>
          </p:cNvPr>
          <p:cNvSpPr>
            <a:spLocks noGrp="1"/>
          </p:cNvSpPr>
          <p:nvPr>
            <p:ph type="title"/>
          </p:nvPr>
        </p:nvSpPr>
        <p:spPr/>
        <p:txBody>
          <a:bodyPr/>
          <a:lstStyle/>
          <a:p>
            <a:r>
              <a:rPr lang="en-US" dirty="0"/>
              <a:t>Batch Processing: Edit and Validation</a:t>
            </a:r>
          </a:p>
        </p:txBody>
      </p:sp>
      <p:pic>
        <p:nvPicPr>
          <p:cNvPr id="4" name="Content Placeholder 3">
            <a:extLst>
              <a:ext uri="{FF2B5EF4-FFF2-40B4-BE49-F238E27FC236}">
                <a16:creationId xmlns:a16="http://schemas.microsoft.com/office/drawing/2014/main" id="{A76FB792-1FEA-4D7A-B7DE-DCACD859261E}"/>
              </a:ext>
            </a:extLst>
          </p:cNvPr>
          <p:cNvPicPr>
            <a:picLocks noGrp="1" noChangeAspect="1"/>
          </p:cNvPicPr>
          <p:nvPr>
            <p:ph idx="1"/>
          </p:nvPr>
        </p:nvPicPr>
        <p:blipFill>
          <a:blip r:embed="rId2"/>
          <a:stretch>
            <a:fillRect/>
          </a:stretch>
        </p:blipFill>
        <p:spPr>
          <a:xfrm>
            <a:off x="2706029" y="2551635"/>
            <a:ext cx="6779941" cy="2899317"/>
          </a:xfrm>
          <a:prstGeom prst="rect">
            <a:avLst/>
          </a:prstGeom>
        </p:spPr>
      </p:pic>
    </p:spTree>
    <p:extLst>
      <p:ext uri="{BB962C8B-B14F-4D97-AF65-F5344CB8AC3E}">
        <p14:creationId xmlns:p14="http://schemas.microsoft.com/office/powerpoint/2010/main" val="734805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CE4A-7B89-4A3C-864B-CDCB321D8010}"/>
              </a:ext>
            </a:extLst>
          </p:cNvPr>
          <p:cNvSpPr>
            <a:spLocks noGrp="1"/>
          </p:cNvSpPr>
          <p:nvPr>
            <p:ph type="title"/>
          </p:nvPr>
        </p:nvSpPr>
        <p:spPr/>
        <p:txBody>
          <a:bodyPr/>
          <a:lstStyle/>
          <a:p>
            <a:r>
              <a:rPr lang="en-US" dirty="0"/>
              <a:t>Deployment Diagram: Validation</a:t>
            </a:r>
          </a:p>
        </p:txBody>
      </p:sp>
      <p:pic>
        <p:nvPicPr>
          <p:cNvPr id="4" name="Content Placeholder 3">
            <a:extLst>
              <a:ext uri="{FF2B5EF4-FFF2-40B4-BE49-F238E27FC236}">
                <a16:creationId xmlns:a16="http://schemas.microsoft.com/office/drawing/2014/main" id="{5845836F-A21B-4799-AD1C-F2516745B480}"/>
              </a:ext>
            </a:extLst>
          </p:cNvPr>
          <p:cNvPicPr>
            <a:picLocks noGrp="1" noChangeAspect="1"/>
          </p:cNvPicPr>
          <p:nvPr>
            <p:ph idx="1"/>
          </p:nvPr>
        </p:nvPicPr>
        <p:blipFill>
          <a:blip r:embed="rId2"/>
          <a:stretch>
            <a:fillRect/>
          </a:stretch>
        </p:blipFill>
        <p:spPr>
          <a:xfrm>
            <a:off x="2999655" y="2116667"/>
            <a:ext cx="6192689" cy="3079486"/>
          </a:xfrm>
          <a:prstGeom prst="rect">
            <a:avLst/>
          </a:prstGeom>
        </p:spPr>
      </p:pic>
    </p:spTree>
    <p:extLst>
      <p:ext uri="{BB962C8B-B14F-4D97-AF65-F5344CB8AC3E}">
        <p14:creationId xmlns:p14="http://schemas.microsoft.com/office/powerpoint/2010/main" val="2848355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E3A2-B518-452C-B226-B3B841AAACB2}"/>
              </a:ext>
            </a:extLst>
          </p:cNvPr>
          <p:cNvSpPr>
            <a:spLocks noGrp="1"/>
          </p:cNvSpPr>
          <p:nvPr>
            <p:ph type="title"/>
          </p:nvPr>
        </p:nvSpPr>
        <p:spPr/>
        <p:txBody>
          <a:bodyPr/>
          <a:lstStyle/>
          <a:p>
            <a:r>
              <a:rPr lang="en-US" dirty="0"/>
              <a:t>Batch Processing: Master File Update-MFU</a:t>
            </a:r>
          </a:p>
        </p:txBody>
      </p:sp>
      <p:pic>
        <p:nvPicPr>
          <p:cNvPr id="4" name="Content Placeholder 3">
            <a:extLst>
              <a:ext uri="{FF2B5EF4-FFF2-40B4-BE49-F238E27FC236}">
                <a16:creationId xmlns:a16="http://schemas.microsoft.com/office/drawing/2014/main" id="{4A173B00-451B-4193-A964-1D23F28D785D}"/>
              </a:ext>
            </a:extLst>
          </p:cNvPr>
          <p:cNvPicPr>
            <a:picLocks noGrp="1" noChangeAspect="1"/>
          </p:cNvPicPr>
          <p:nvPr>
            <p:ph idx="1"/>
          </p:nvPr>
        </p:nvPicPr>
        <p:blipFill>
          <a:blip r:embed="rId2"/>
          <a:stretch>
            <a:fillRect/>
          </a:stretch>
        </p:blipFill>
        <p:spPr>
          <a:xfrm>
            <a:off x="2527610" y="2100011"/>
            <a:ext cx="7136780" cy="3802566"/>
          </a:xfrm>
          <a:prstGeom prst="rect">
            <a:avLst/>
          </a:prstGeom>
        </p:spPr>
      </p:pic>
    </p:spTree>
    <p:extLst>
      <p:ext uri="{BB962C8B-B14F-4D97-AF65-F5344CB8AC3E}">
        <p14:creationId xmlns:p14="http://schemas.microsoft.com/office/powerpoint/2010/main" val="268588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6702-3E4F-46AB-B1FE-D05ACC752B45}"/>
              </a:ext>
            </a:extLst>
          </p:cNvPr>
          <p:cNvSpPr>
            <a:spLocks noGrp="1"/>
          </p:cNvSpPr>
          <p:nvPr>
            <p:ph type="title"/>
          </p:nvPr>
        </p:nvSpPr>
        <p:spPr/>
        <p:txBody>
          <a:bodyPr/>
          <a:lstStyle/>
          <a:p>
            <a:r>
              <a:rPr lang="en-US" dirty="0"/>
              <a:t>Benefits of Batch Processing with MFU</a:t>
            </a:r>
          </a:p>
        </p:txBody>
      </p:sp>
      <p:sp>
        <p:nvSpPr>
          <p:cNvPr id="3" name="Content Placeholder 2">
            <a:extLst>
              <a:ext uri="{FF2B5EF4-FFF2-40B4-BE49-F238E27FC236}">
                <a16:creationId xmlns:a16="http://schemas.microsoft.com/office/drawing/2014/main" id="{1F10DCC0-11FF-42AA-986F-B0D9C8143459}"/>
              </a:ext>
            </a:extLst>
          </p:cNvPr>
          <p:cNvSpPr>
            <a:spLocks noGrp="1"/>
          </p:cNvSpPr>
          <p:nvPr>
            <p:ph idx="1"/>
          </p:nvPr>
        </p:nvSpPr>
        <p:spPr/>
        <p:txBody>
          <a:bodyPr/>
          <a:lstStyle/>
          <a:p>
            <a:r>
              <a:rPr lang="en-US" dirty="0"/>
              <a:t>All transactions for an account are processed together at appropriate intervals, e.g., monthly. </a:t>
            </a:r>
          </a:p>
          <a:p>
            <a:r>
              <a:rPr lang="en-US" dirty="0"/>
              <a:t>Backup and recovery have fixed checkpoints. </a:t>
            </a:r>
          </a:p>
          <a:p>
            <a:r>
              <a:rPr lang="en-US" dirty="0"/>
              <a:t>Better management control of operations. </a:t>
            </a:r>
          </a:p>
          <a:p>
            <a:r>
              <a:rPr lang="en-US" dirty="0"/>
              <a:t>Efficient use of staff and hardware. </a:t>
            </a:r>
          </a:p>
          <a:p>
            <a:r>
              <a:rPr lang="en-US" dirty="0"/>
              <a:t>Error detection and correction is simplified.</a:t>
            </a:r>
          </a:p>
        </p:txBody>
      </p:sp>
    </p:spTree>
    <p:extLst>
      <p:ext uri="{BB962C8B-B14F-4D97-AF65-F5344CB8AC3E}">
        <p14:creationId xmlns:p14="http://schemas.microsoft.com/office/powerpoint/2010/main" val="2028833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7DDF-7EC8-4014-B2FC-C9D66CA2E8BE}"/>
              </a:ext>
            </a:extLst>
          </p:cNvPr>
          <p:cNvSpPr>
            <a:spLocks noGrp="1"/>
          </p:cNvSpPr>
          <p:nvPr>
            <p:ph type="title"/>
          </p:nvPr>
        </p:nvSpPr>
        <p:spPr/>
        <p:txBody>
          <a:bodyPr/>
          <a:lstStyle/>
          <a:p>
            <a:r>
              <a:rPr lang="en-US" dirty="0"/>
              <a:t>Architectural Style: MFU (Basic Version)</a:t>
            </a:r>
          </a:p>
        </p:txBody>
      </p:sp>
      <p:sp>
        <p:nvSpPr>
          <p:cNvPr id="3" name="Content Placeholder 2">
            <a:extLst>
              <a:ext uri="{FF2B5EF4-FFF2-40B4-BE49-F238E27FC236}">
                <a16:creationId xmlns:a16="http://schemas.microsoft.com/office/drawing/2014/main" id="{E4FDF2C2-146F-4647-A8E7-4EEB4AB3AF20}"/>
              </a:ext>
            </a:extLst>
          </p:cNvPr>
          <p:cNvSpPr>
            <a:spLocks noGrp="1"/>
          </p:cNvSpPr>
          <p:nvPr>
            <p:ph idx="1"/>
          </p:nvPr>
        </p:nvSpPr>
        <p:spPr/>
        <p:txBody>
          <a:bodyPr/>
          <a:lstStyle/>
          <a:p>
            <a:r>
              <a:rPr lang="en-US" dirty="0"/>
              <a:t>Advantages: </a:t>
            </a:r>
          </a:p>
          <a:p>
            <a:pPr lvl="1"/>
            <a:r>
              <a:rPr lang="en-US" dirty="0"/>
              <a:t>Efficient way to process batches of transactions. </a:t>
            </a:r>
          </a:p>
          <a:p>
            <a:r>
              <a:rPr lang="en-US" dirty="0"/>
              <a:t>Disadvantages: </a:t>
            </a:r>
          </a:p>
          <a:p>
            <a:pPr lvl="1"/>
            <a:r>
              <a:rPr lang="en-US" dirty="0"/>
              <a:t>Information in master file is not updated immediately. </a:t>
            </a:r>
          </a:p>
          <a:p>
            <a:pPr lvl="1"/>
            <a:r>
              <a:rPr lang="en-US" dirty="0"/>
              <a:t>No good way to answer customer inquiries.</a:t>
            </a:r>
          </a:p>
        </p:txBody>
      </p:sp>
      <p:pic>
        <p:nvPicPr>
          <p:cNvPr id="4" name="Picture 3">
            <a:extLst>
              <a:ext uri="{FF2B5EF4-FFF2-40B4-BE49-F238E27FC236}">
                <a16:creationId xmlns:a16="http://schemas.microsoft.com/office/drawing/2014/main" id="{968E8C32-613C-42D4-96D8-B8C2073BF417}"/>
              </a:ext>
            </a:extLst>
          </p:cNvPr>
          <p:cNvPicPr>
            <a:picLocks noChangeAspect="1"/>
          </p:cNvPicPr>
          <p:nvPr/>
        </p:nvPicPr>
        <p:blipFill>
          <a:blip r:embed="rId2"/>
          <a:stretch>
            <a:fillRect/>
          </a:stretch>
        </p:blipFill>
        <p:spPr>
          <a:xfrm>
            <a:off x="2201130" y="4191000"/>
            <a:ext cx="7789739" cy="1184803"/>
          </a:xfrm>
          <a:prstGeom prst="rect">
            <a:avLst/>
          </a:prstGeom>
        </p:spPr>
      </p:pic>
    </p:spTree>
    <p:extLst>
      <p:ext uri="{BB962C8B-B14F-4D97-AF65-F5344CB8AC3E}">
        <p14:creationId xmlns:p14="http://schemas.microsoft.com/office/powerpoint/2010/main" val="114687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2B15-15CE-4DD5-AB31-D7FB42CD1943}"/>
              </a:ext>
            </a:extLst>
          </p:cNvPr>
          <p:cNvSpPr>
            <a:spLocks noGrp="1"/>
          </p:cNvSpPr>
          <p:nvPr>
            <p:ph type="title"/>
          </p:nvPr>
        </p:nvSpPr>
        <p:spPr/>
        <p:txBody>
          <a:bodyPr/>
          <a:lstStyle/>
          <a:p>
            <a:r>
              <a:rPr lang="en-US" dirty="0"/>
              <a:t>Online Inquiry</a:t>
            </a:r>
          </a:p>
        </p:txBody>
      </p:sp>
      <p:sp>
        <p:nvSpPr>
          <p:cNvPr id="3" name="Content Placeholder 2">
            <a:extLst>
              <a:ext uri="{FF2B5EF4-FFF2-40B4-BE49-F238E27FC236}">
                <a16:creationId xmlns:a16="http://schemas.microsoft.com/office/drawing/2014/main" id="{D023AC4E-5FA5-422C-A57F-53B2BCFEE4BA}"/>
              </a:ext>
            </a:extLst>
          </p:cNvPr>
          <p:cNvSpPr>
            <a:spLocks noGrp="1"/>
          </p:cNvSpPr>
          <p:nvPr>
            <p:ph idx="1"/>
          </p:nvPr>
        </p:nvSpPr>
        <p:spPr/>
        <p:txBody>
          <a:bodyPr/>
          <a:lstStyle/>
          <a:p>
            <a:r>
              <a:rPr lang="en-US" dirty="0"/>
              <a:t>A customer calls the utility and speaks to a customer service representative.</a:t>
            </a:r>
          </a:p>
          <a:p>
            <a:r>
              <a:rPr lang="en-US" dirty="0"/>
              <a:t>Customer service department can read the master file, make annotations, and create transactions, but cannot change the master file.</a:t>
            </a:r>
          </a:p>
        </p:txBody>
      </p:sp>
      <p:pic>
        <p:nvPicPr>
          <p:cNvPr id="4" name="Picture 3">
            <a:extLst>
              <a:ext uri="{FF2B5EF4-FFF2-40B4-BE49-F238E27FC236}">
                <a16:creationId xmlns:a16="http://schemas.microsoft.com/office/drawing/2014/main" id="{B7C6D107-FF66-4405-8D60-3522A50C22A1}"/>
              </a:ext>
            </a:extLst>
          </p:cNvPr>
          <p:cNvPicPr>
            <a:picLocks noChangeAspect="1"/>
          </p:cNvPicPr>
          <p:nvPr/>
        </p:nvPicPr>
        <p:blipFill>
          <a:blip r:embed="rId2"/>
          <a:stretch>
            <a:fillRect/>
          </a:stretch>
        </p:blipFill>
        <p:spPr>
          <a:xfrm>
            <a:off x="3571875" y="3906837"/>
            <a:ext cx="5048250" cy="2143125"/>
          </a:xfrm>
          <a:prstGeom prst="rect">
            <a:avLst/>
          </a:prstGeom>
        </p:spPr>
      </p:pic>
    </p:spTree>
    <p:extLst>
      <p:ext uri="{BB962C8B-B14F-4D97-AF65-F5344CB8AC3E}">
        <p14:creationId xmlns:p14="http://schemas.microsoft.com/office/powerpoint/2010/main" val="3458007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3F4F-92C2-4F41-95C8-FCA0A4D34B6E}"/>
              </a:ext>
            </a:extLst>
          </p:cNvPr>
          <p:cNvSpPr>
            <a:spLocks noGrp="1"/>
          </p:cNvSpPr>
          <p:nvPr>
            <p:ph type="title"/>
          </p:nvPr>
        </p:nvSpPr>
        <p:spPr/>
        <p:txBody>
          <a:bodyPr/>
          <a:lstStyle/>
          <a:p>
            <a:r>
              <a:rPr lang="en-US" dirty="0"/>
              <a:t>Online Inquiry: Use Case</a:t>
            </a:r>
          </a:p>
        </p:txBody>
      </p:sp>
      <p:sp>
        <p:nvSpPr>
          <p:cNvPr id="3" name="Content Placeholder 2">
            <a:extLst>
              <a:ext uri="{FF2B5EF4-FFF2-40B4-BE49-F238E27FC236}">
                <a16:creationId xmlns:a16="http://schemas.microsoft.com/office/drawing/2014/main" id="{A6C9010F-1459-4646-B276-2216E9A7B3D6}"/>
              </a:ext>
            </a:extLst>
          </p:cNvPr>
          <p:cNvSpPr>
            <a:spLocks noGrp="1"/>
          </p:cNvSpPr>
          <p:nvPr>
            <p:ph idx="1"/>
          </p:nvPr>
        </p:nvSpPr>
        <p:spPr/>
        <p:txBody>
          <a:bodyPr/>
          <a:lstStyle/>
          <a:p>
            <a:r>
              <a:rPr lang="en-US" dirty="0"/>
              <a:t>The representative can read the master file, but not make changes to it. </a:t>
            </a:r>
          </a:p>
          <a:p>
            <a:r>
              <a:rPr lang="en-US" dirty="0"/>
              <a:t>If the representative wishes to change information in the master file, a new transaction is created as input to the master file update system.</a:t>
            </a:r>
          </a:p>
        </p:txBody>
      </p:sp>
      <p:pic>
        <p:nvPicPr>
          <p:cNvPr id="4" name="Picture 3">
            <a:extLst>
              <a:ext uri="{FF2B5EF4-FFF2-40B4-BE49-F238E27FC236}">
                <a16:creationId xmlns:a16="http://schemas.microsoft.com/office/drawing/2014/main" id="{BAFE9CC9-6DF1-4B99-8E3D-7A47A8D0A28F}"/>
              </a:ext>
            </a:extLst>
          </p:cNvPr>
          <p:cNvPicPr>
            <a:picLocks noChangeAspect="1"/>
          </p:cNvPicPr>
          <p:nvPr/>
        </p:nvPicPr>
        <p:blipFill>
          <a:blip r:embed="rId2"/>
          <a:stretch>
            <a:fillRect/>
          </a:stretch>
        </p:blipFill>
        <p:spPr>
          <a:xfrm>
            <a:off x="3033642" y="4069027"/>
            <a:ext cx="6124715" cy="1654440"/>
          </a:xfrm>
          <a:prstGeom prst="rect">
            <a:avLst/>
          </a:prstGeom>
        </p:spPr>
      </p:pic>
    </p:spTree>
    <p:extLst>
      <p:ext uri="{BB962C8B-B14F-4D97-AF65-F5344CB8AC3E}">
        <p14:creationId xmlns:p14="http://schemas.microsoft.com/office/powerpoint/2010/main" val="2692097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1CB0-C2AD-40F8-BF82-2A3045BB092C}"/>
              </a:ext>
            </a:extLst>
          </p:cNvPr>
          <p:cNvSpPr>
            <a:spLocks noGrp="1"/>
          </p:cNvSpPr>
          <p:nvPr>
            <p:ph type="title"/>
          </p:nvPr>
        </p:nvSpPr>
        <p:spPr/>
        <p:txBody>
          <a:bodyPr/>
          <a:lstStyle/>
          <a:p>
            <a:r>
              <a:rPr lang="en-US" dirty="0"/>
              <a:t>Architectural Style: Master File Update (Full)</a:t>
            </a:r>
          </a:p>
        </p:txBody>
      </p:sp>
      <p:sp>
        <p:nvSpPr>
          <p:cNvPr id="3" name="Content Placeholder 2">
            <a:extLst>
              <a:ext uri="{FF2B5EF4-FFF2-40B4-BE49-F238E27FC236}">
                <a16:creationId xmlns:a16="http://schemas.microsoft.com/office/drawing/2014/main" id="{8BA91E54-5BAF-4CEB-A96C-57B91EF02033}"/>
              </a:ext>
            </a:extLst>
          </p:cNvPr>
          <p:cNvSpPr>
            <a:spLocks noGrp="1"/>
          </p:cNvSpPr>
          <p:nvPr>
            <p:ph idx="1"/>
          </p:nvPr>
        </p:nvSpPr>
        <p:spPr/>
        <p:txBody>
          <a:bodyPr/>
          <a:lstStyle/>
          <a:p>
            <a:r>
              <a:rPr lang="en-US" dirty="0"/>
              <a:t>Advantage: </a:t>
            </a:r>
          </a:p>
          <a:p>
            <a:pPr lvl="1"/>
            <a:r>
              <a:rPr lang="en-US" dirty="0"/>
              <a:t>Efficient way to answer customer inquiries. </a:t>
            </a:r>
          </a:p>
          <a:p>
            <a:r>
              <a:rPr lang="en-US" dirty="0"/>
              <a:t>Disadvantage: </a:t>
            </a:r>
          </a:p>
          <a:p>
            <a:pPr lvl="1"/>
            <a:r>
              <a:rPr lang="en-US" dirty="0"/>
              <a:t>Information in master file is not updated immediately.</a:t>
            </a:r>
          </a:p>
        </p:txBody>
      </p:sp>
      <p:pic>
        <p:nvPicPr>
          <p:cNvPr id="4" name="Picture 3">
            <a:extLst>
              <a:ext uri="{FF2B5EF4-FFF2-40B4-BE49-F238E27FC236}">
                <a16:creationId xmlns:a16="http://schemas.microsoft.com/office/drawing/2014/main" id="{1503BABF-CFB9-4696-BA94-08D307E65A97}"/>
              </a:ext>
            </a:extLst>
          </p:cNvPr>
          <p:cNvPicPr>
            <a:picLocks noChangeAspect="1"/>
          </p:cNvPicPr>
          <p:nvPr/>
        </p:nvPicPr>
        <p:blipFill>
          <a:blip r:embed="rId2"/>
          <a:stretch>
            <a:fillRect/>
          </a:stretch>
        </p:blipFill>
        <p:spPr>
          <a:xfrm>
            <a:off x="2891394" y="3733801"/>
            <a:ext cx="6409211" cy="2084387"/>
          </a:xfrm>
          <a:prstGeom prst="rect">
            <a:avLst/>
          </a:prstGeom>
        </p:spPr>
      </p:pic>
    </p:spTree>
    <p:extLst>
      <p:ext uri="{BB962C8B-B14F-4D97-AF65-F5344CB8AC3E}">
        <p14:creationId xmlns:p14="http://schemas.microsoft.com/office/powerpoint/2010/main" val="3951876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8C47-2B66-4400-9E98-2341706EEDE0}"/>
              </a:ext>
            </a:extLst>
          </p:cNvPr>
          <p:cNvSpPr>
            <a:spLocks noGrp="1"/>
          </p:cNvSpPr>
          <p:nvPr>
            <p:ph type="title"/>
          </p:nvPr>
        </p:nvSpPr>
        <p:spPr/>
        <p:txBody>
          <a:bodyPr/>
          <a:lstStyle/>
          <a:p>
            <a:r>
              <a:rPr lang="en-US" dirty="0"/>
              <a:t>Example 2: Three Tier Architecture-TTA</a:t>
            </a:r>
          </a:p>
        </p:txBody>
      </p:sp>
      <p:sp>
        <p:nvSpPr>
          <p:cNvPr id="3" name="Content Placeholder 2">
            <a:extLst>
              <a:ext uri="{FF2B5EF4-FFF2-40B4-BE49-F238E27FC236}">
                <a16:creationId xmlns:a16="http://schemas.microsoft.com/office/drawing/2014/main" id="{FD972134-2B3A-4895-9F0C-8AD804E5688E}"/>
              </a:ext>
            </a:extLst>
          </p:cNvPr>
          <p:cNvSpPr>
            <a:spLocks noGrp="1"/>
          </p:cNvSpPr>
          <p:nvPr>
            <p:ph idx="1"/>
          </p:nvPr>
        </p:nvSpPr>
        <p:spPr/>
        <p:txBody>
          <a:bodyPr/>
          <a:lstStyle/>
          <a:p>
            <a:r>
              <a:rPr lang="en-US" dirty="0"/>
              <a:t>The basic client/server architecture of the web has: </a:t>
            </a:r>
          </a:p>
          <a:p>
            <a:pPr lvl="1"/>
            <a:r>
              <a:rPr lang="en-US" dirty="0"/>
              <a:t>a server that delivers static pages in HTML format </a:t>
            </a:r>
          </a:p>
          <a:p>
            <a:pPr lvl="1"/>
            <a:r>
              <a:rPr lang="en-US" dirty="0"/>
              <a:t>a client (known as a browser) that renders HTML pages </a:t>
            </a:r>
          </a:p>
          <a:p>
            <a:pPr lvl="1"/>
            <a:r>
              <a:rPr lang="en-US" dirty="0"/>
              <a:t>Both client and server implement the HTTP interface. </a:t>
            </a:r>
          </a:p>
          <a:p>
            <a:r>
              <a:rPr lang="en-US" dirty="0"/>
              <a:t>Extend the architecture of the server so that it can configure HTML pages dynamically.</a:t>
            </a:r>
          </a:p>
        </p:txBody>
      </p:sp>
    </p:spTree>
    <p:extLst>
      <p:ext uri="{BB962C8B-B14F-4D97-AF65-F5344CB8AC3E}">
        <p14:creationId xmlns:p14="http://schemas.microsoft.com/office/powerpoint/2010/main" val="245831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normAutofit/>
          </a:bodyPr>
          <a:lstStyle/>
          <a:p>
            <a:pPr algn="just"/>
            <a:r>
              <a:rPr lang="en-US" dirty="0"/>
              <a:t>The requirements describe the function of a system as seen by the client.</a:t>
            </a:r>
          </a:p>
          <a:p>
            <a:pPr algn="just"/>
            <a:r>
              <a:rPr lang="en-US" dirty="0"/>
              <a:t>For a given set of requirements, the software development team must design a system that will meet those requirements.</a:t>
            </a:r>
          </a:p>
          <a:p>
            <a:pPr algn="just"/>
            <a:r>
              <a:rPr lang="en-US" dirty="0"/>
              <a:t>In practice requirements and design are interrelated. In particular, working on the design often clarifies the requirements. This feedback is a strength of the iterative and agile methods of software development.</a:t>
            </a:r>
          </a:p>
        </p:txBody>
      </p:sp>
    </p:spTree>
    <p:extLst>
      <p:ext uri="{BB962C8B-B14F-4D97-AF65-F5344CB8AC3E}">
        <p14:creationId xmlns:p14="http://schemas.microsoft.com/office/powerpoint/2010/main" val="3277072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00A0-3652-4782-9871-C6F18EE8A63E}"/>
              </a:ext>
            </a:extLst>
          </p:cNvPr>
          <p:cNvSpPr>
            <a:spLocks noGrp="1"/>
          </p:cNvSpPr>
          <p:nvPr>
            <p:ph type="title"/>
          </p:nvPr>
        </p:nvSpPr>
        <p:spPr/>
        <p:txBody>
          <a:bodyPr/>
          <a:lstStyle/>
          <a:p>
            <a:r>
              <a:rPr lang="en-US" dirty="0"/>
              <a:t>Web Server with Data Store</a:t>
            </a:r>
          </a:p>
        </p:txBody>
      </p:sp>
      <p:sp>
        <p:nvSpPr>
          <p:cNvPr id="3" name="Content Placeholder 2">
            <a:extLst>
              <a:ext uri="{FF2B5EF4-FFF2-40B4-BE49-F238E27FC236}">
                <a16:creationId xmlns:a16="http://schemas.microsoft.com/office/drawing/2014/main" id="{884258C4-77C6-4DFD-9CF8-CF382AE669AE}"/>
              </a:ext>
            </a:extLst>
          </p:cNvPr>
          <p:cNvSpPr>
            <a:spLocks noGrp="1"/>
          </p:cNvSpPr>
          <p:nvPr>
            <p:ph idx="1"/>
          </p:nvPr>
        </p:nvSpPr>
        <p:spPr/>
        <p:txBody>
          <a:bodyPr/>
          <a:lstStyle/>
          <a:p>
            <a:r>
              <a:rPr lang="en-US" dirty="0"/>
              <a:t>Advantage: </a:t>
            </a:r>
          </a:p>
          <a:p>
            <a:pPr lvl="1"/>
            <a:r>
              <a:rPr lang="en-US" dirty="0"/>
              <a:t>Server-side code can configure pages, access data, validate information, etc. </a:t>
            </a:r>
          </a:p>
          <a:p>
            <a:r>
              <a:rPr lang="en-US" dirty="0"/>
              <a:t>Disadvantage: </a:t>
            </a:r>
          </a:p>
          <a:p>
            <a:pPr lvl="1"/>
            <a:r>
              <a:rPr lang="en-US" dirty="0"/>
              <a:t>All interaction requires communication with server</a:t>
            </a:r>
          </a:p>
          <a:p>
            <a:endParaRPr lang="en-US" dirty="0"/>
          </a:p>
        </p:txBody>
      </p:sp>
      <p:pic>
        <p:nvPicPr>
          <p:cNvPr id="4" name="Picture 3">
            <a:extLst>
              <a:ext uri="{FF2B5EF4-FFF2-40B4-BE49-F238E27FC236}">
                <a16:creationId xmlns:a16="http://schemas.microsoft.com/office/drawing/2014/main" id="{515CE094-A3BB-4B3B-96A9-D3C060D27453}"/>
              </a:ext>
            </a:extLst>
          </p:cNvPr>
          <p:cNvPicPr>
            <a:picLocks noChangeAspect="1"/>
          </p:cNvPicPr>
          <p:nvPr/>
        </p:nvPicPr>
        <p:blipFill>
          <a:blip r:embed="rId2"/>
          <a:stretch>
            <a:fillRect/>
          </a:stretch>
        </p:blipFill>
        <p:spPr>
          <a:xfrm>
            <a:off x="2674937" y="3605742"/>
            <a:ext cx="6842125" cy="1387904"/>
          </a:xfrm>
          <a:prstGeom prst="rect">
            <a:avLst/>
          </a:prstGeom>
        </p:spPr>
      </p:pic>
    </p:spTree>
    <p:extLst>
      <p:ext uri="{BB962C8B-B14F-4D97-AF65-F5344CB8AC3E}">
        <p14:creationId xmlns:p14="http://schemas.microsoft.com/office/powerpoint/2010/main" val="401545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928D-CB7A-4C7B-8027-F784DF221DA6}"/>
              </a:ext>
            </a:extLst>
          </p:cNvPr>
          <p:cNvSpPr>
            <a:spLocks noGrp="1"/>
          </p:cNvSpPr>
          <p:nvPr>
            <p:ph type="title"/>
          </p:nvPr>
        </p:nvSpPr>
        <p:spPr/>
        <p:txBody>
          <a:bodyPr/>
          <a:lstStyle/>
          <a:p>
            <a:r>
              <a:rPr lang="en-US" dirty="0"/>
              <a:t>Architectural Style: TTA</a:t>
            </a:r>
          </a:p>
        </p:txBody>
      </p:sp>
      <p:sp>
        <p:nvSpPr>
          <p:cNvPr id="3" name="Content Placeholder 2">
            <a:extLst>
              <a:ext uri="{FF2B5EF4-FFF2-40B4-BE49-F238E27FC236}">
                <a16:creationId xmlns:a16="http://schemas.microsoft.com/office/drawing/2014/main" id="{4311CAEF-BB54-4F20-8A05-B0A590A222DB}"/>
              </a:ext>
            </a:extLst>
          </p:cNvPr>
          <p:cNvSpPr>
            <a:spLocks noGrp="1"/>
          </p:cNvSpPr>
          <p:nvPr>
            <p:ph idx="1"/>
          </p:nvPr>
        </p:nvSpPr>
        <p:spPr/>
        <p:txBody>
          <a:bodyPr/>
          <a:lstStyle/>
          <a:p>
            <a:r>
              <a:rPr lang="en-US" dirty="0"/>
              <a:t>Each of the tiers can be replaced by other components that implement the same interfaces.</a:t>
            </a:r>
          </a:p>
          <a:p>
            <a:endParaRPr lang="en-US" dirty="0"/>
          </a:p>
        </p:txBody>
      </p:sp>
      <p:pic>
        <p:nvPicPr>
          <p:cNvPr id="4" name="Picture 3">
            <a:extLst>
              <a:ext uri="{FF2B5EF4-FFF2-40B4-BE49-F238E27FC236}">
                <a16:creationId xmlns:a16="http://schemas.microsoft.com/office/drawing/2014/main" id="{C4EBFEA3-ABBC-4E76-A690-4430A0430150}"/>
              </a:ext>
            </a:extLst>
          </p:cNvPr>
          <p:cNvPicPr>
            <a:picLocks noChangeAspect="1"/>
          </p:cNvPicPr>
          <p:nvPr/>
        </p:nvPicPr>
        <p:blipFill>
          <a:blip r:embed="rId2"/>
          <a:stretch>
            <a:fillRect/>
          </a:stretch>
        </p:blipFill>
        <p:spPr>
          <a:xfrm>
            <a:off x="2089541" y="2805770"/>
            <a:ext cx="8012918" cy="1114297"/>
          </a:xfrm>
          <a:prstGeom prst="rect">
            <a:avLst/>
          </a:prstGeom>
        </p:spPr>
      </p:pic>
    </p:spTree>
    <p:extLst>
      <p:ext uri="{BB962C8B-B14F-4D97-AF65-F5344CB8AC3E}">
        <p14:creationId xmlns:p14="http://schemas.microsoft.com/office/powerpoint/2010/main" val="3865473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E5E4-E1CC-4981-9ECE-73A57653F1C2}"/>
              </a:ext>
            </a:extLst>
          </p:cNvPr>
          <p:cNvSpPr>
            <a:spLocks noGrp="1"/>
          </p:cNvSpPr>
          <p:nvPr>
            <p:ph type="title"/>
          </p:nvPr>
        </p:nvSpPr>
        <p:spPr/>
        <p:txBody>
          <a:bodyPr/>
          <a:lstStyle/>
          <a:p>
            <a:r>
              <a:rPr lang="en-US" dirty="0"/>
              <a:t>Component Diagram</a:t>
            </a:r>
          </a:p>
        </p:txBody>
      </p:sp>
      <p:pic>
        <p:nvPicPr>
          <p:cNvPr id="4" name="Content Placeholder 3">
            <a:extLst>
              <a:ext uri="{FF2B5EF4-FFF2-40B4-BE49-F238E27FC236}">
                <a16:creationId xmlns:a16="http://schemas.microsoft.com/office/drawing/2014/main" id="{FE489437-485B-476D-9EE3-69F481BCC9B8}"/>
              </a:ext>
            </a:extLst>
          </p:cNvPr>
          <p:cNvPicPr>
            <a:picLocks noGrp="1" noChangeAspect="1"/>
          </p:cNvPicPr>
          <p:nvPr>
            <p:ph idx="1"/>
          </p:nvPr>
        </p:nvPicPr>
        <p:blipFill>
          <a:blip r:embed="rId2"/>
          <a:stretch>
            <a:fillRect/>
          </a:stretch>
        </p:blipFill>
        <p:spPr>
          <a:xfrm>
            <a:off x="2010410" y="2091134"/>
            <a:ext cx="8171179" cy="2675731"/>
          </a:xfrm>
          <a:prstGeom prst="rect">
            <a:avLst/>
          </a:prstGeom>
        </p:spPr>
      </p:pic>
    </p:spTree>
    <p:extLst>
      <p:ext uri="{BB962C8B-B14F-4D97-AF65-F5344CB8AC3E}">
        <p14:creationId xmlns:p14="http://schemas.microsoft.com/office/powerpoint/2010/main" val="4061828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44E9-5796-4126-9263-C3103D322218}"/>
              </a:ext>
            </a:extLst>
          </p:cNvPr>
          <p:cNvSpPr>
            <a:spLocks noGrp="1"/>
          </p:cNvSpPr>
          <p:nvPr>
            <p:ph type="title"/>
          </p:nvPr>
        </p:nvSpPr>
        <p:spPr/>
        <p:txBody>
          <a:bodyPr/>
          <a:lstStyle/>
          <a:p>
            <a:r>
              <a:rPr lang="en-US" dirty="0"/>
              <a:t>TTA: Broadcast Searching</a:t>
            </a:r>
          </a:p>
        </p:txBody>
      </p:sp>
      <p:sp>
        <p:nvSpPr>
          <p:cNvPr id="3" name="Content Placeholder 2">
            <a:extLst>
              <a:ext uri="{FF2B5EF4-FFF2-40B4-BE49-F238E27FC236}">
                <a16:creationId xmlns:a16="http://schemas.microsoft.com/office/drawing/2014/main" id="{FC153348-64A8-49A7-ADAE-0BF236DAD422}"/>
              </a:ext>
            </a:extLst>
          </p:cNvPr>
          <p:cNvSpPr>
            <a:spLocks noGrp="1"/>
          </p:cNvSpPr>
          <p:nvPr>
            <p:ph idx="1"/>
          </p:nvPr>
        </p:nvSpPr>
        <p:spPr/>
        <p:txBody>
          <a:bodyPr/>
          <a:lstStyle/>
          <a:p>
            <a:r>
              <a:rPr lang="en-US" dirty="0"/>
              <a:t>This is an example of a multicast protocol. </a:t>
            </a:r>
          </a:p>
          <a:p>
            <a:r>
              <a:rPr lang="en-US" dirty="0"/>
              <a:t>The primary difficulty is to avoid troubles at one site degrading the entire system (e.g., every transaction cannot wait for a system to time out).</a:t>
            </a:r>
          </a:p>
        </p:txBody>
      </p:sp>
      <p:pic>
        <p:nvPicPr>
          <p:cNvPr id="4" name="Picture 3">
            <a:extLst>
              <a:ext uri="{FF2B5EF4-FFF2-40B4-BE49-F238E27FC236}">
                <a16:creationId xmlns:a16="http://schemas.microsoft.com/office/drawing/2014/main" id="{D0930E72-790E-46E9-8A0F-04729A18FC69}"/>
              </a:ext>
            </a:extLst>
          </p:cNvPr>
          <p:cNvPicPr>
            <a:picLocks noChangeAspect="1"/>
          </p:cNvPicPr>
          <p:nvPr/>
        </p:nvPicPr>
        <p:blipFill>
          <a:blip r:embed="rId2"/>
          <a:stretch>
            <a:fillRect/>
          </a:stretch>
        </p:blipFill>
        <p:spPr>
          <a:xfrm>
            <a:off x="3031319" y="3429000"/>
            <a:ext cx="6129361" cy="2387600"/>
          </a:xfrm>
          <a:prstGeom prst="rect">
            <a:avLst/>
          </a:prstGeom>
        </p:spPr>
      </p:pic>
    </p:spTree>
    <p:extLst>
      <p:ext uri="{BB962C8B-B14F-4D97-AF65-F5344CB8AC3E}">
        <p14:creationId xmlns:p14="http://schemas.microsoft.com/office/powerpoint/2010/main" val="988586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B4-84FC-4F8B-BE6A-81506E3C9704}"/>
              </a:ext>
            </a:extLst>
          </p:cNvPr>
          <p:cNvSpPr>
            <a:spLocks noGrp="1"/>
          </p:cNvSpPr>
          <p:nvPr>
            <p:ph type="title"/>
          </p:nvPr>
        </p:nvSpPr>
        <p:spPr/>
        <p:txBody>
          <a:bodyPr/>
          <a:lstStyle/>
          <a:p>
            <a:r>
              <a:rPr lang="en-US" dirty="0"/>
              <a:t>Extending the Architecture of the Web</a:t>
            </a:r>
          </a:p>
        </p:txBody>
      </p:sp>
      <p:sp>
        <p:nvSpPr>
          <p:cNvPr id="3" name="Content Placeholder 2">
            <a:extLst>
              <a:ext uri="{FF2B5EF4-FFF2-40B4-BE49-F238E27FC236}">
                <a16:creationId xmlns:a16="http://schemas.microsoft.com/office/drawing/2014/main" id="{E47D570E-A26A-4362-8617-D1F0CAD02EB5}"/>
              </a:ext>
            </a:extLst>
          </p:cNvPr>
          <p:cNvSpPr>
            <a:spLocks noGrp="1"/>
          </p:cNvSpPr>
          <p:nvPr>
            <p:ph idx="1"/>
          </p:nvPr>
        </p:nvSpPr>
        <p:spPr/>
        <p:txBody>
          <a:bodyPr/>
          <a:lstStyle/>
          <a:p>
            <a:r>
              <a:rPr lang="en-US" dirty="0"/>
              <a:t>Using a three tier architecture, the web has: </a:t>
            </a:r>
          </a:p>
          <a:p>
            <a:r>
              <a:rPr lang="en-US" dirty="0"/>
              <a:t>a server that delivers dynamic pages in HTML format </a:t>
            </a:r>
          </a:p>
          <a:p>
            <a:r>
              <a:rPr lang="en-US" dirty="0"/>
              <a:t>a client (known as a browser) that renders HTML pages </a:t>
            </a:r>
          </a:p>
          <a:p>
            <a:r>
              <a:rPr lang="en-US" dirty="0"/>
              <a:t>Both server and client implement the HTTP interface. </a:t>
            </a:r>
          </a:p>
          <a:p>
            <a:r>
              <a:rPr lang="en-US" dirty="0"/>
              <a:t>Every interaction with the user requires communication between the client and the server. </a:t>
            </a:r>
          </a:p>
          <a:p>
            <a:r>
              <a:rPr lang="en-US" dirty="0"/>
              <a:t>Problem 2 Extend the architecture so that simple user interactions do not need messages to be passed between the client and the server.</a:t>
            </a:r>
          </a:p>
        </p:txBody>
      </p:sp>
    </p:spTree>
    <p:extLst>
      <p:ext uri="{BB962C8B-B14F-4D97-AF65-F5344CB8AC3E}">
        <p14:creationId xmlns:p14="http://schemas.microsoft.com/office/powerpoint/2010/main" val="2512158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B4E0-9FF0-40DB-8150-22B0F3431436}"/>
              </a:ext>
            </a:extLst>
          </p:cNvPr>
          <p:cNvSpPr>
            <a:spLocks noGrp="1"/>
          </p:cNvSpPr>
          <p:nvPr>
            <p:ph type="title"/>
          </p:nvPr>
        </p:nvSpPr>
        <p:spPr/>
        <p:txBody>
          <a:bodyPr/>
          <a:lstStyle/>
          <a:p>
            <a:r>
              <a:rPr lang="en-US" dirty="0"/>
              <a:t>Extending the Web with Executable Code that can be Downloaded</a:t>
            </a:r>
          </a:p>
        </p:txBody>
      </p:sp>
      <p:sp>
        <p:nvSpPr>
          <p:cNvPr id="3" name="Content Placeholder 2">
            <a:extLst>
              <a:ext uri="{FF2B5EF4-FFF2-40B4-BE49-F238E27FC236}">
                <a16:creationId xmlns:a16="http://schemas.microsoft.com/office/drawing/2014/main" id="{F66339CC-A56D-48A4-BE3D-4C674A22720C}"/>
              </a:ext>
            </a:extLst>
          </p:cNvPr>
          <p:cNvSpPr>
            <a:spLocks noGrp="1"/>
          </p:cNvSpPr>
          <p:nvPr>
            <p:ph idx="1"/>
          </p:nvPr>
        </p:nvSpPr>
        <p:spPr/>
        <p:txBody>
          <a:bodyPr/>
          <a:lstStyle/>
          <a:p>
            <a:r>
              <a:rPr lang="en-US" dirty="0"/>
              <a:t>Executable code in a scripting language such as JavaScript can be downloaded from the server </a:t>
            </a:r>
          </a:p>
          <a:p>
            <a:r>
              <a:rPr lang="en-US" dirty="0"/>
              <a:t>Advantage: </a:t>
            </a:r>
          </a:p>
          <a:p>
            <a:pPr lvl="1"/>
            <a:r>
              <a:rPr lang="en-US" dirty="0"/>
              <a:t>Scripts can interact with user and process information locally. </a:t>
            </a:r>
          </a:p>
          <a:p>
            <a:r>
              <a:rPr lang="en-US" dirty="0"/>
              <a:t>Disadvantage: </a:t>
            </a:r>
          </a:p>
          <a:p>
            <a:pPr lvl="1"/>
            <a:r>
              <a:rPr lang="en-US" dirty="0"/>
              <a:t>All interactions are constrained by web protocol</a:t>
            </a:r>
          </a:p>
        </p:txBody>
      </p:sp>
      <p:pic>
        <p:nvPicPr>
          <p:cNvPr id="4" name="Picture 3">
            <a:extLst>
              <a:ext uri="{FF2B5EF4-FFF2-40B4-BE49-F238E27FC236}">
                <a16:creationId xmlns:a16="http://schemas.microsoft.com/office/drawing/2014/main" id="{E2D426B7-1C1E-4B5D-84EA-0EAD839B3664}"/>
              </a:ext>
            </a:extLst>
          </p:cNvPr>
          <p:cNvPicPr>
            <a:picLocks noChangeAspect="1"/>
          </p:cNvPicPr>
          <p:nvPr/>
        </p:nvPicPr>
        <p:blipFill>
          <a:blip r:embed="rId2"/>
          <a:stretch>
            <a:fillRect/>
          </a:stretch>
        </p:blipFill>
        <p:spPr>
          <a:xfrm>
            <a:off x="3152576" y="4579937"/>
            <a:ext cx="5886848" cy="1597026"/>
          </a:xfrm>
          <a:prstGeom prst="rect">
            <a:avLst/>
          </a:prstGeom>
        </p:spPr>
      </p:pic>
    </p:spTree>
    <p:extLst>
      <p:ext uri="{BB962C8B-B14F-4D97-AF65-F5344CB8AC3E}">
        <p14:creationId xmlns:p14="http://schemas.microsoft.com/office/powerpoint/2010/main" val="1825620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8515-A779-49B9-AD8C-0DB44E102EC3}"/>
              </a:ext>
            </a:extLst>
          </p:cNvPr>
          <p:cNvSpPr>
            <a:spLocks noGrp="1"/>
          </p:cNvSpPr>
          <p:nvPr>
            <p:ph type="title"/>
          </p:nvPr>
        </p:nvSpPr>
        <p:spPr/>
        <p:txBody>
          <a:bodyPr/>
          <a:lstStyle/>
          <a:p>
            <a:r>
              <a:rPr lang="en-US" dirty="0"/>
              <a:t>Extending the Three Tier Architecture</a:t>
            </a:r>
          </a:p>
        </p:txBody>
      </p:sp>
      <p:sp>
        <p:nvSpPr>
          <p:cNvPr id="3" name="Content Placeholder 2">
            <a:extLst>
              <a:ext uri="{FF2B5EF4-FFF2-40B4-BE49-F238E27FC236}">
                <a16:creationId xmlns:a16="http://schemas.microsoft.com/office/drawing/2014/main" id="{C0176A41-44CA-4F57-978D-731114F74450}"/>
              </a:ext>
            </a:extLst>
          </p:cNvPr>
          <p:cNvSpPr>
            <a:spLocks noGrp="1"/>
          </p:cNvSpPr>
          <p:nvPr>
            <p:ph idx="1"/>
          </p:nvPr>
        </p:nvSpPr>
        <p:spPr/>
        <p:txBody>
          <a:bodyPr>
            <a:normAutofit lnSpcReduction="10000"/>
          </a:bodyPr>
          <a:lstStyle/>
          <a:p>
            <a:r>
              <a:rPr lang="en-US" dirty="0"/>
              <a:t>In the three tier architecture, a web site has: </a:t>
            </a:r>
          </a:p>
          <a:p>
            <a:pPr lvl="1"/>
            <a:r>
              <a:rPr lang="en-US" dirty="0"/>
              <a:t>a client that renders HTML pages and executes scripts </a:t>
            </a:r>
          </a:p>
          <a:p>
            <a:pPr lvl="1"/>
            <a:r>
              <a:rPr lang="en-US" dirty="0"/>
              <a:t>a server that delivers dynamic pages in HTML format </a:t>
            </a:r>
          </a:p>
          <a:p>
            <a:pPr lvl="1"/>
            <a:r>
              <a:rPr lang="en-US" dirty="0"/>
              <a:t>a data store </a:t>
            </a:r>
          </a:p>
          <a:p>
            <a:r>
              <a:rPr lang="en-US" dirty="0"/>
              <a:t>The three tier architecture with downloadable scripts is one the ways in which the basic architecture has been extended. There are some more: </a:t>
            </a:r>
          </a:p>
          <a:p>
            <a:pPr lvl="1"/>
            <a:r>
              <a:rPr lang="en-US" dirty="0"/>
              <a:t>Protocols: e.g., HTTPS, FTP, proxies </a:t>
            </a:r>
          </a:p>
          <a:p>
            <a:pPr lvl="1"/>
            <a:r>
              <a:rPr lang="en-US" dirty="0"/>
              <a:t>Data types: e.g., helper applications, plug-ins </a:t>
            </a:r>
          </a:p>
          <a:p>
            <a:pPr lvl="1"/>
            <a:r>
              <a:rPr lang="en-US" dirty="0"/>
              <a:t>Executable code: e.g., applets, servlets </a:t>
            </a:r>
          </a:p>
          <a:p>
            <a:pPr lvl="1"/>
            <a:r>
              <a:rPr lang="en-US" dirty="0"/>
              <a:t>Style sheets: e.g., CSS</a:t>
            </a:r>
          </a:p>
        </p:txBody>
      </p:sp>
    </p:spTree>
    <p:extLst>
      <p:ext uri="{BB962C8B-B14F-4D97-AF65-F5344CB8AC3E}">
        <p14:creationId xmlns:p14="http://schemas.microsoft.com/office/powerpoint/2010/main" val="3162455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55A1-A044-4A3C-9808-E3DA45C4D7E6}"/>
              </a:ext>
            </a:extLst>
          </p:cNvPr>
          <p:cNvSpPr>
            <a:spLocks noGrp="1"/>
          </p:cNvSpPr>
          <p:nvPr>
            <p:ph type="title"/>
          </p:nvPr>
        </p:nvSpPr>
        <p:spPr/>
        <p:txBody>
          <a:bodyPr/>
          <a:lstStyle/>
          <a:p>
            <a:r>
              <a:rPr lang="en-US" dirty="0"/>
              <a:t>Example 3: Model/View/Controller (MVC)</a:t>
            </a:r>
          </a:p>
        </p:txBody>
      </p:sp>
      <p:sp>
        <p:nvSpPr>
          <p:cNvPr id="3" name="Content Placeholder 2">
            <a:extLst>
              <a:ext uri="{FF2B5EF4-FFF2-40B4-BE49-F238E27FC236}">
                <a16:creationId xmlns:a16="http://schemas.microsoft.com/office/drawing/2014/main" id="{E932D145-8DA6-4621-8E18-2EE6D04220AA}"/>
              </a:ext>
            </a:extLst>
          </p:cNvPr>
          <p:cNvSpPr>
            <a:spLocks noGrp="1"/>
          </p:cNvSpPr>
          <p:nvPr>
            <p:ph idx="1"/>
          </p:nvPr>
        </p:nvSpPr>
        <p:spPr/>
        <p:txBody>
          <a:bodyPr>
            <a:normAutofit lnSpcReduction="10000"/>
          </a:bodyPr>
          <a:lstStyle/>
          <a:p>
            <a:r>
              <a:rPr lang="en-US" dirty="0"/>
              <a:t>The definition of Model/View/Controller (MVC) is in a state of flux. The term is used to describe a range of architectures and designs. </a:t>
            </a:r>
          </a:p>
          <a:p>
            <a:pPr lvl="1"/>
            <a:r>
              <a:rPr lang="en-US" dirty="0"/>
              <a:t>Some are system architectures, where the model, view, and controller are separate components. </a:t>
            </a:r>
          </a:p>
          <a:p>
            <a:pPr lvl="1"/>
            <a:r>
              <a:rPr lang="en-US" dirty="0"/>
              <a:t>Some are program designs, with classes called model, view, and controller. </a:t>
            </a:r>
          </a:p>
          <a:p>
            <a:r>
              <a:rPr lang="en-US" dirty="0"/>
              <a:t>We will look at three variants: </a:t>
            </a:r>
          </a:p>
          <a:p>
            <a:pPr lvl="1"/>
            <a:r>
              <a:rPr lang="en-US" dirty="0"/>
              <a:t>An MVC system architecture used in robotics. </a:t>
            </a:r>
          </a:p>
          <a:p>
            <a:pPr lvl="1"/>
            <a:r>
              <a:rPr lang="en-US" dirty="0"/>
              <a:t>A general purpose MVC system architecture used for interactive systems. </a:t>
            </a:r>
          </a:p>
          <a:p>
            <a:pPr lvl="1"/>
            <a:r>
              <a:rPr lang="en-US" dirty="0"/>
              <a:t>Apple’s version of MVC as a program design for mobile apps.</a:t>
            </a:r>
          </a:p>
        </p:txBody>
      </p:sp>
    </p:spTree>
    <p:extLst>
      <p:ext uri="{BB962C8B-B14F-4D97-AF65-F5344CB8AC3E}">
        <p14:creationId xmlns:p14="http://schemas.microsoft.com/office/powerpoint/2010/main" val="4115343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36EB-4442-4F58-9413-D7BED2A9F075}"/>
              </a:ext>
            </a:extLst>
          </p:cNvPr>
          <p:cNvSpPr>
            <a:spLocks noGrp="1"/>
          </p:cNvSpPr>
          <p:nvPr>
            <p:ph type="title"/>
          </p:nvPr>
        </p:nvSpPr>
        <p:spPr/>
        <p:txBody>
          <a:bodyPr/>
          <a:lstStyle/>
          <a:p>
            <a:r>
              <a:rPr lang="en-US" dirty="0"/>
              <a:t>Model/View/Controller in Robotics</a:t>
            </a:r>
          </a:p>
        </p:txBody>
      </p:sp>
      <p:sp>
        <p:nvSpPr>
          <p:cNvPr id="3" name="Content Placeholder 2">
            <a:extLst>
              <a:ext uri="{FF2B5EF4-FFF2-40B4-BE49-F238E27FC236}">
                <a16:creationId xmlns:a16="http://schemas.microsoft.com/office/drawing/2014/main" id="{BB4C7336-BC5C-419A-B9BC-3F4FCA5BCFFE}"/>
              </a:ext>
            </a:extLst>
          </p:cNvPr>
          <p:cNvSpPr>
            <a:spLocks noGrp="1"/>
          </p:cNvSpPr>
          <p:nvPr>
            <p:ph idx="1"/>
          </p:nvPr>
        </p:nvSpPr>
        <p:spPr/>
        <p:txBody>
          <a:bodyPr/>
          <a:lstStyle/>
          <a:p>
            <a:r>
              <a:rPr lang="en-US" dirty="0"/>
              <a:t>Controller: Receives instrument readings from the aircraft, updates the view, and sends controls signals to the aircraft. </a:t>
            </a:r>
          </a:p>
          <a:p>
            <a:r>
              <a:rPr lang="en-US" dirty="0"/>
              <a:t>Model: Translates data received from and sent to the aircraft, and instructions from the user into a model of flight performance. Uses domain knowledge about the aircraft and flight. </a:t>
            </a:r>
          </a:p>
          <a:p>
            <a:r>
              <a:rPr lang="en-US" dirty="0"/>
              <a:t>View: Displays information about the aircraft to the user on the ground and transmits instructions to the model via the controller.</a:t>
            </a:r>
          </a:p>
        </p:txBody>
      </p:sp>
      <p:pic>
        <p:nvPicPr>
          <p:cNvPr id="4" name="Picture 3">
            <a:extLst>
              <a:ext uri="{FF2B5EF4-FFF2-40B4-BE49-F238E27FC236}">
                <a16:creationId xmlns:a16="http://schemas.microsoft.com/office/drawing/2014/main" id="{D5875289-3838-4F5A-8143-2537DA688296}"/>
              </a:ext>
            </a:extLst>
          </p:cNvPr>
          <p:cNvPicPr>
            <a:picLocks noChangeAspect="1"/>
          </p:cNvPicPr>
          <p:nvPr/>
        </p:nvPicPr>
        <p:blipFill>
          <a:blip r:embed="rId2"/>
          <a:stretch>
            <a:fillRect/>
          </a:stretch>
        </p:blipFill>
        <p:spPr>
          <a:xfrm>
            <a:off x="3429794" y="5249812"/>
            <a:ext cx="5332412" cy="1608188"/>
          </a:xfrm>
          <a:prstGeom prst="rect">
            <a:avLst/>
          </a:prstGeom>
        </p:spPr>
      </p:pic>
    </p:spTree>
    <p:extLst>
      <p:ext uri="{BB962C8B-B14F-4D97-AF65-F5344CB8AC3E}">
        <p14:creationId xmlns:p14="http://schemas.microsoft.com/office/powerpoint/2010/main" val="747771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FD93-A45C-47F9-9417-322D9D4DBB1C}"/>
              </a:ext>
            </a:extLst>
          </p:cNvPr>
          <p:cNvSpPr>
            <a:spLocks noGrp="1"/>
          </p:cNvSpPr>
          <p:nvPr>
            <p:ph type="title"/>
          </p:nvPr>
        </p:nvSpPr>
        <p:spPr/>
        <p:txBody>
          <a:bodyPr/>
          <a:lstStyle/>
          <a:p>
            <a:r>
              <a:rPr lang="en-US" dirty="0"/>
              <a:t>Example 3: MVC for Mobile Apps</a:t>
            </a:r>
          </a:p>
        </p:txBody>
      </p:sp>
      <p:pic>
        <p:nvPicPr>
          <p:cNvPr id="4" name="Content Placeholder 3">
            <a:extLst>
              <a:ext uri="{FF2B5EF4-FFF2-40B4-BE49-F238E27FC236}">
                <a16:creationId xmlns:a16="http://schemas.microsoft.com/office/drawing/2014/main" id="{463D77D4-C8E4-48EA-8678-DED15078400D}"/>
              </a:ext>
            </a:extLst>
          </p:cNvPr>
          <p:cNvPicPr>
            <a:picLocks noGrp="1" noChangeAspect="1"/>
          </p:cNvPicPr>
          <p:nvPr>
            <p:ph idx="1"/>
          </p:nvPr>
        </p:nvPicPr>
        <p:blipFill>
          <a:blip r:embed="rId2"/>
          <a:stretch>
            <a:fillRect/>
          </a:stretch>
        </p:blipFill>
        <p:spPr>
          <a:xfrm>
            <a:off x="3492167" y="2101556"/>
            <a:ext cx="5207665" cy="2654888"/>
          </a:xfrm>
          <a:prstGeom prst="rect">
            <a:avLst/>
          </a:prstGeom>
        </p:spPr>
      </p:pic>
    </p:spTree>
    <p:extLst>
      <p:ext uri="{BB962C8B-B14F-4D97-AF65-F5344CB8AC3E}">
        <p14:creationId xmlns:p14="http://schemas.microsoft.com/office/powerpoint/2010/main" val="268860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DD46-DC0F-4518-9337-2B384B7E647D}"/>
              </a:ext>
            </a:extLst>
          </p:cNvPr>
          <p:cNvSpPr>
            <a:spLocks noGrp="1"/>
          </p:cNvSpPr>
          <p:nvPr>
            <p:ph type="title"/>
          </p:nvPr>
        </p:nvSpPr>
        <p:spPr/>
        <p:txBody>
          <a:bodyPr/>
          <a:lstStyle/>
          <a:p>
            <a:r>
              <a:rPr lang="en-US" dirty="0"/>
              <a:t>Design (cont.)</a:t>
            </a:r>
          </a:p>
        </p:txBody>
      </p:sp>
      <p:sp>
        <p:nvSpPr>
          <p:cNvPr id="3" name="Content Placeholder 2">
            <a:extLst>
              <a:ext uri="{FF2B5EF4-FFF2-40B4-BE49-F238E27FC236}">
                <a16:creationId xmlns:a16="http://schemas.microsoft.com/office/drawing/2014/main" id="{E8165088-9CAD-4D0F-9AFF-213ECE665ABF}"/>
              </a:ext>
            </a:extLst>
          </p:cNvPr>
          <p:cNvSpPr>
            <a:spLocks noGrp="1"/>
          </p:cNvSpPr>
          <p:nvPr>
            <p:ph idx="1"/>
          </p:nvPr>
        </p:nvSpPr>
        <p:spPr/>
        <p:txBody>
          <a:bodyPr/>
          <a:lstStyle/>
          <a:p>
            <a:r>
              <a:rPr lang="en-US" dirty="0"/>
              <a:t>We have already looked at user interface design. </a:t>
            </a:r>
          </a:p>
          <a:p>
            <a:r>
              <a:rPr lang="en-US" dirty="0"/>
              <a:t>The next few lectures look at the following aspects of design: </a:t>
            </a:r>
          </a:p>
          <a:p>
            <a:pPr lvl="1"/>
            <a:r>
              <a:rPr lang="en-US" dirty="0"/>
              <a:t>system architecture </a:t>
            </a:r>
          </a:p>
          <a:p>
            <a:pPr lvl="1"/>
            <a:r>
              <a:rPr lang="en-US" dirty="0"/>
              <a:t>program design </a:t>
            </a:r>
          </a:p>
          <a:p>
            <a:pPr lvl="1"/>
            <a:r>
              <a:rPr lang="en-US" dirty="0"/>
              <a:t>security </a:t>
            </a:r>
          </a:p>
          <a:p>
            <a:pPr lvl="1"/>
            <a:r>
              <a:rPr lang="en-US" dirty="0"/>
              <a:t>performance</a:t>
            </a:r>
          </a:p>
        </p:txBody>
      </p:sp>
    </p:spTree>
    <p:extLst>
      <p:ext uri="{BB962C8B-B14F-4D97-AF65-F5344CB8AC3E}">
        <p14:creationId xmlns:p14="http://schemas.microsoft.com/office/powerpoint/2010/main" val="2672472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3B3C-2A7E-473D-A458-33756A0846FC}"/>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838A76D7-D6EA-44B5-9BC4-16D8E75A8433}"/>
              </a:ext>
            </a:extLst>
          </p:cNvPr>
          <p:cNvSpPr>
            <a:spLocks noGrp="1"/>
          </p:cNvSpPr>
          <p:nvPr>
            <p:ph idx="1"/>
          </p:nvPr>
        </p:nvSpPr>
        <p:spPr/>
        <p:txBody>
          <a:bodyPr/>
          <a:lstStyle/>
          <a:p>
            <a:r>
              <a:rPr lang="en-US" dirty="0"/>
              <a:t>The model records the state of the application and notifies subscribers. It does not depend on the controller or the view. </a:t>
            </a:r>
          </a:p>
          <a:p>
            <a:pPr lvl="1"/>
            <a:r>
              <a:rPr lang="en-US" dirty="0"/>
              <a:t>stores the state of the application in suitable data structures or databases </a:t>
            </a:r>
          </a:p>
          <a:p>
            <a:pPr lvl="1"/>
            <a:r>
              <a:rPr lang="en-US" dirty="0"/>
              <a:t>responds to instructions to change the state information </a:t>
            </a:r>
          </a:p>
          <a:p>
            <a:pPr lvl="1"/>
            <a:r>
              <a:rPr lang="en-US" dirty="0"/>
              <a:t>notifies subscribers of events that change the state </a:t>
            </a:r>
          </a:p>
          <a:p>
            <a:pPr lvl="1"/>
            <a:r>
              <a:rPr lang="en-US" dirty="0"/>
              <a:t>may be responsible for validation of information</a:t>
            </a:r>
          </a:p>
        </p:txBody>
      </p:sp>
    </p:spTree>
    <p:extLst>
      <p:ext uri="{BB962C8B-B14F-4D97-AF65-F5344CB8AC3E}">
        <p14:creationId xmlns:p14="http://schemas.microsoft.com/office/powerpoint/2010/main" val="1604982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7388-75F0-441C-9B5D-EBCFF1A6B060}"/>
              </a:ext>
            </a:extLst>
          </p:cNvPr>
          <p:cNvSpPr>
            <a:spLocks noGrp="1"/>
          </p:cNvSpPr>
          <p:nvPr>
            <p:ph type="title"/>
          </p:nvPr>
        </p:nvSpPr>
        <p:spPr/>
        <p:txBody>
          <a:bodyPr/>
          <a:lstStyle/>
          <a:p>
            <a:r>
              <a:rPr lang="en-US" dirty="0"/>
              <a:t>View</a:t>
            </a:r>
          </a:p>
        </p:txBody>
      </p:sp>
      <p:sp>
        <p:nvSpPr>
          <p:cNvPr id="3" name="Content Placeholder 2">
            <a:extLst>
              <a:ext uri="{FF2B5EF4-FFF2-40B4-BE49-F238E27FC236}">
                <a16:creationId xmlns:a16="http://schemas.microsoft.com/office/drawing/2014/main" id="{4E3A67DD-65FA-4CCF-B329-1EE2DD14B46F}"/>
              </a:ext>
            </a:extLst>
          </p:cNvPr>
          <p:cNvSpPr>
            <a:spLocks noGrp="1"/>
          </p:cNvSpPr>
          <p:nvPr>
            <p:ph idx="1"/>
          </p:nvPr>
        </p:nvSpPr>
        <p:spPr/>
        <p:txBody>
          <a:bodyPr/>
          <a:lstStyle/>
          <a:p>
            <a:r>
              <a:rPr lang="en-US" dirty="0"/>
              <a:t>The view is the part of the user interface that presents the state of the interface to the user. It subscribes to the model, which notifies it of events that change the state. </a:t>
            </a:r>
          </a:p>
          <a:p>
            <a:pPr lvl="1"/>
            <a:r>
              <a:rPr lang="en-US" dirty="0"/>
              <a:t>renders data from the model for the user interface </a:t>
            </a:r>
          </a:p>
          <a:p>
            <a:pPr lvl="1"/>
            <a:r>
              <a:rPr lang="en-US" dirty="0"/>
              <a:t>provides editors for properties, such as text fields, etc. </a:t>
            </a:r>
          </a:p>
          <a:p>
            <a:pPr lvl="1"/>
            <a:r>
              <a:rPr lang="en-US" dirty="0"/>
              <a:t>receives updates from the model </a:t>
            </a:r>
          </a:p>
          <a:p>
            <a:pPr lvl="1"/>
            <a:r>
              <a:rPr lang="en-US" dirty="0"/>
              <a:t>sends user input to the controller </a:t>
            </a:r>
          </a:p>
          <a:p>
            <a:r>
              <a:rPr lang="en-US" dirty="0"/>
              <a:t>A given model may support a choice of alternative views.</a:t>
            </a:r>
          </a:p>
        </p:txBody>
      </p:sp>
    </p:spTree>
    <p:extLst>
      <p:ext uri="{BB962C8B-B14F-4D97-AF65-F5344CB8AC3E}">
        <p14:creationId xmlns:p14="http://schemas.microsoft.com/office/powerpoint/2010/main" val="3006617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CFC-D361-425A-B3D3-DA0B08D8C7D6}"/>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425FB5D3-1CE3-4268-8B8B-3829C0937CB7}"/>
              </a:ext>
            </a:extLst>
          </p:cNvPr>
          <p:cNvSpPr>
            <a:spLocks noGrp="1"/>
          </p:cNvSpPr>
          <p:nvPr>
            <p:ph idx="1"/>
          </p:nvPr>
        </p:nvSpPr>
        <p:spPr/>
        <p:txBody>
          <a:bodyPr>
            <a:normAutofit/>
          </a:bodyPr>
          <a:lstStyle/>
          <a:p>
            <a:r>
              <a:rPr lang="en-US" dirty="0"/>
              <a:t>The controller is the part of the user interface that manages user input and navigation within the application. </a:t>
            </a:r>
          </a:p>
          <a:p>
            <a:pPr lvl="1"/>
            <a:r>
              <a:rPr lang="en-US" dirty="0"/>
              <a:t>defines the application behavior </a:t>
            </a:r>
          </a:p>
          <a:p>
            <a:pPr lvl="1"/>
            <a:r>
              <a:rPr lang="en-US" dirty="0"/>
              <a:t>maps user actions to changes in the state of the model </a:t>
            </a:r>
          </a:p>
          <a:p>
            <a:pPr lvl="1"/>
            <a:r>
              <a:rPr lang="en-US" dirty="0"/>
              <a:t>interacts with external services via APIs </a:t>
            </a:r>
          </a:p>
          <a:p>
            <a:pPr lvl="1"/>
            <a:r>
              <a:rPr lang="en-US" dirty="0"/>
              <a:t>may be responsible for validation of information </a:t>
            </a:r>
          </a:p>
          <a:p>
            <a:r>
              <a:rPr lang="en-US" dirty="0"/>
              <a:t>Different frameworks handle controllers in different ways. In particular there are several ways to divide responsibilities between the model and the controller, e.g., data validation, external APIs.</a:t>
            </a:r>
          </a:p>
        </p:txBody>
      </p:sp>
    </p:spTree>
    <p:extLst>
      <p:ext uri="{BB962C8B-B14F-4D97-AF65-F5344CB8AC3E}">
        <p14:creationId xmlns:p14="http://schemas.microsoft.com/office/powerpoint/2010/main" val="1438206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301B-20F4-4139-9238-4E45A73D77C2}"/>
              </a:ext>
            </a:extLst>
          </p:cNvPr>
          <p:cNvSpPr>
            <a:spLocks noGrp="1"/>
          </p:cNvSpPr>
          <p:nvPr>
            <p:ph type="title"/>
          </p:nvPr>
        </p:nvSpPr>
        <p:spPr/>
        <p:txBody>
          <a:bodyPr/>
          <a:lstStyle/>
          <a:p>
            <a:r>
              <a:rPr lang="en-US" dirty="0"/>
              <a:t>External Services for Mobile Apps</a:t>
            </a:r>
          </a:p>
        </p:txBody>
      </p:sp>
      <p:sp>
        <p:nvSpPr>
          <p:cNvPr id="3" name="Content Placeholder 2">
            <a:extLst>
              <a:ext uri="{FF2B5EF4-FFF2-40B4-BE49-F238E27FC236}">
                <a16:creationId xmlns:a16="http://schemas.microsoft.com/office/drawing/2014/main" id="{D814FE79-3FF7-424B-BC45-C62A359AE018}"/>
              </a:ext>
            </a:extLst>
          </p:cNvPr>
          <p:cNvSpPr>
            <a:spLocks noGrp="1"/>
          </p:cNvSpPr>
          <p:nvPr>
            <p:ph idx="1"/>
          </p:nvPr>
        </p:nvSpPr>
        <p:spPr/>
        <p:txBody>
          <a:bodyPr/>
          <a:lstStyle/>
          <a:p>
            <a:r>
              <a:rPr lang="en-US" dirty="0"/>
              <a:t>Mobile apps often make extensive use of cloud-based external services, each with an API (e.g., location, validation). These are usually managed by the controller.</a:t>
            </a:r>
          </a:p>
        </p:txBody>
      </p:sp>
      <p:pic>
        <p:nvPicPr>
          <p:cNvPr id="4" name="Picture 3">
            <a:extLst>
              <a:ext uri="{FF2B5EF4-FFF2-40B4-BE49-F238E27FC236}">
                <a16:creationId xmlns:a16="http://schemas.microsoft.com/office/drawing/2014/main" id="{BD022B9B-AA17-43D1-BACE-2E5DF2F795F7}"/>
              </a:ext>
            </a:extLst>
          </p:cNvPr>
          <p:cNvPicPr>
            <a:picLocks noChangeAspect="1"/>
          </p:cNvPicPr>
          <p:nvPr/>
        </p:nvPicPr>
        <p:blipFill>
          <a:blip r:embed="rId2"/>
          <a:stretch>
            <a:fillRect/>
          </a:stretch>
        </p:blipFill>
        <p:spPr>
          <a:xfrm>
            <a:off x="3110364" y="3137475"/>
            <a:ext cx="5971272" cy="2579589"/>
          </a:xfrm>
          <a:prstGeom prst="rect">
            <a:avLst/>
          </a:prstGeom>
        </p:spPr>
      </p:pic>
    </p:spTree>
    <p:extLst>
      <p:ext uri="{BB962C8B-B14F-4D97-AF65-F5344CB8AC3E}">
        <p14:creationId xmlns:p14="http://schemas.microsoft.com/office/powerpoint/2010/main" val="3358819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E7CB-C7A1-4708-B3B7-0186BBF37DB8}"/>
              </a:ext>
            </a:extLst>
          </p:cNvPr>
          <p:cNvSpPr>
            <a:spLocks noGrp="1"/>
          </p:cNvSpPr>
          <p:nvPr>
            <p:ph type="title"/>
          </p:nvPr>
        </p:nvSpPr>
        <p:spPr/>
        <p:txBody>
          <a:bodyPr/>
          <a:lstStyle/>
          <a:p>
            <a:r>
              <a:rPr lang="en-US" dirty="0"/>
              <a:t>Apple’s Version of MVC</a:t>
            </a:r>
          </a:p>
        </p:txBody>
      </p:sp>
      <p:sp>
        <p:nvSpPr>
          <p:cNvPr id="3" name="Content Placeholder 2">
            <a:extLst>
              <a:ext uri="{FF2B5EF4-FFF2-40B4-BE49-F238E27FC236}">
                <a16:creationId xmlns:a16="http://schemas.microsoft.com/office/drawing/2014/main" id="{DCDC7DF3-6F37-4208-A5CC-65CA1528DC06}"/>
              </a:ext>
            </a:extLst>
          </p:cNvPr>
          <p:cNvSpPr>
            <a:spLocks noGrp="1"/>
          </p:cNvSpPr>
          <p:nvPr>
            <p:ph idx="1"/>
          </p:nvPr>
        </p:nvSpPr>
        <p:spPr/>
        <p:txBody>
          <a:bodyPr/>
          <a:lstStyle/>
          <a:p>
            <a:r>
              <a:rPr lang="en-US" dirty="0"/>
              <a:t>The diagram shows the model, view, and controller as components. In practice the Model-View-Controller is a program design with three major classes.</a:t>
            </a:r>
          </a:p>
        </p:txBody>
      </p:sp>
      <p:pic>
        <p:nvPicPr>
          <p:cNvPr id="4" name="Picture 3">
            <a:extLst>
              <a:ext uri="{FF2B5EF4-FFF2-40B4-BE49-F238E27FC236}">
                <a16:creationId xmlns:a16="http://schemas.microsoft.com/office/drawing/2014/main" id="{7C942F5C-239A-47CD-AE4F-3250DB9F311F}"/>
              </a:ext>
            </a:extLst>
          </p:cNvPr>
          <p:cNvPicPr>
            <a:picLocks noChangeAspect="1"/>
          </p:cNvPicPr>
          <p:nvPr/>
        </p:nvPicPr>
        <p:blipFill>
          <a:blip r:embed="rId2"/>
          <a:stretch>
            <a:fillRect/>
          </a:stretch>
        </p:blipFill>
        <p:spPr>
          <a:xfrm>
            <a:off x="3601224" y="3041630"/>
            <a:ext cx="4989551" cy="2773318"/>
          </a:xfrm>
          <a:prstGeom prst="rect">
            <a:avLst/>
          </a:prstGeom>
        </p:spPr>
      </p:pic>
    </p:spTree>
    <p:extLst>
      <p:ext uri="{BB962C8B-B14F-4D97-AF65-F5344CB8AC3E}">
        <p14:creationId xmlns:p14="http://schemas.microsoft.com/office/powerpoint/2010/main" val="422501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0CF7-EA2C-444A-8E48-1866C1F71947}"/>
              </a:ext>
            </a:extLst>
          </p:cNvPr>
          <p:cNvSpPr>
            <a:spLocks noGrp="1"/>
          </p:cNvSpPr>
          <p:nvPr>
            <p:ph type="title"/>
          </p:nvPr>
        </p:nvSpPr>
        <p:spPr/>
        <p:txBody>
          <a:bodyPr/>
          <a:lstStyle/>
          <a:p>
            <a:r>
              <a:rPr lang="en-US" dirty="0"/>
              <a:t>An Exam Question</a:t>
            </a:r>
          </a:p>
        </p:txBody>
      </p:sp>
      <p:sp>
        <p:nvSpPr>
          <p:cNvPr id="3" name="Content Placeholder 2">
            <a:extLst>
              <a:ext uri="{FF2B5EF4-FFF2-40B4-BE49-F238E27FC236}">
                <a16:creationId xmlns:a16="http://schemas.microsoft.com/office/drawing/2014/main" id="{1DDDB177-09B5-4EB8-98CE-1C7E4FEF1592}"/>
              </a:ext>
            </a:extLst>
          </p:cNvPr>
          <p:cNvSpPr>
            <a:spLocks noGrp="1"/>
          </p:cNvSpPr>
          <p:nvPr>
            <p:ph idx="1"/>
          </p:nvPr>
        </p:nvSpPr>
        <p:spPr/>
        <p:txBody>
          <a:bodyPr/>
          <a:lstStyle/>
          <a:p>
            <a:r>
              <a:rPr lang="en-US" dirty="0"/>
              <a:t>A company that makes sports equipment decides to create a system for selling sports equipment online. The company already has a product database with description, marketing information, and prices of the equipment that it manufactures. </a:t>
            </a:r>
          </a:p>
          <a:p>
            <a:r>
              <a:rPr lang="en-US" dirty="0"/>
              <a:t>To sell equipment online the company will need to create: a customer database, and an ordering system for online customers. </a:t>
            </a:r>
          </a:p>
          <a:p>
            <a:r>
              <a:rPr lang="en-US" dirty="0"/>
              <a:t>The plan is to develop the system in two phases. During Phase 1, simple versions of the customer database and ordering system will be brought into production. In Phase 2, major enhancements will be made to these components.</a:t>
            </a:r>
          </a:p>
        </p:txBody>
      </p:sp>
    </p:spTree>
    <p:extLst>
      <p:ext uri="{BB962C8B-B14F-4D97-AF65-F5344CB8AC3E}">
        <p14:creationId xmlns:p14="http://schemas.microsoft.com/office/powerpoint/2010/main" val="3122948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DAF3-281C-419F-8633-CCE11BF34B94}"/>
              </a:ext>
            </a:extLst>
          </p:cNvPr>
          <p:cNvSpPr>
            <a:spLocks noGrp="1"/>
          </p:cNvSpPr>
          <p:nvPr>
            <p:ph type="title"/>
          </p:nvPr>
        </p:nvSpPr>
        <p:spPr/>
        <p:txBody>
          <a:bodyPr/>
          <a:lstStyle/>
          <a:p>
            <a:r>
              <a:rPr lang="en-US" dirty="0"/>
              <a:t>An Exam Question (cont.)</a:t>
            </a:r>
          </a:p>
        </p:txBody>
      </p:sp>
      <p:sp>
        <p:nvSpPr>
          <p:cNvPr id="3" name="Content Placeholder 2">
            <a:extLst>
              <a:ext uri="{FF2B5EF4-FFF2-40B4-BE49-F238E27FC236}">
                <a16:creationId xmlns:a16="http://schemas.microsoft.com/office/drawing/2014/main" id="{14F55DAF-D504-4FEA-8D5E-BBA0434B57EA}"/>
              </a:ext>
            </a:extLst>
          </p:cNvPr>
          <p:cNvSpPr>
            <a:spLocks noGrp="1"/>
          </p:cNvSpPr>
          <p:nvPr>
            <p:ph idx="1"/>
          </p:nvPr>
        </p:nvSpPr>
        <p:spPr/>
        <p:txBody>
          <a:bodyPr/>
          <a:lstStyle/>
          <a:p>
            <a:r>
              <a:rPr lang="en-US" dirty="0"/>
              <a:t>a) For the system architecture of Phase 1: </a:t>
            </a:r>
          </a:p>
          <a:p>
            <a:pPr lvl="1"/>
            <a:r>
              <a:rPr lang="en-US" dirty="0" err="1"/>
              <a:t>i</a:t>
            </a:r>
            <a:r>
              <a:rPr lang="en-US" dirty="0"/>
              <a:t>). Draw a UML deployment diagram.</a:t>
            </a:r>
          </a:p>
        </p:txBody>
      </p:sp>
      <p:pic>
        <p:nvPicPr>
          <p:cNvPr id="4" name="Picture 3">
            <a:extLst>
              <a:ext uri="{FF2B5EF4-FFF2-40B4-BE49-F238E27FC236}">
                <a16:creationId xmlns:a16="http://schemas.microsoft.com/office/drawing/2014/main" id="{27D17A79-CA95-473A-8B97-2546868672BA}"/>
              </a:ext>
            </a:extLst>
          </p:cNvPr>
          <p:cNvPicPr>
            <a:picLocks noChangeAspect="1"/>
          </p:cNvPicPr>
          <p:nvPr/>
        </p:nvPicPr>
        <p:blipFill>
          <a:blip r:embed="rId2"/>
          <a:stretch>
            <a:fillRect/>
          </a:stretch>
        </p:blipFill>
        <p:spPr>
          <a:xfrm>
            <a:off x="3285892" y="2570356"/>
            <a:ext cx="5620215" cy="3546088"/>
          </a:xfrm>
          <a:prstGeom prst="rect">
            <a:avLst/>
          </a:prstGeom>
        </p:spPr>
      </p:pic>
    </p:spTree>
    <p:extLst>
      <p:ext uri="{BB962C8B-B14F-4D97-AF65-F5344CB8AC3E}">
        <p14:creationId xmlns:p14="http://schemas.microsoft.com/office/powerpoint/2010/main" val="3003667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DAF3-281C-419F-8633-CCE11BF34B94}"/>
              </a:ext>
            </a:extLst>
          </p:cNvPr>
          <p:cNvSpPr>
            <a:spLocks noGrp="1"/>
          </p:cNvSpPr>
          <p:nvPr>
            <p:ph type="title"/>
          </p:nvPr>
        </p:nvSpPr>
        <p:spPr/>
        <p:txBody>
          <a:bodyPr/>
          <a:lstStyle/>
          <a:p>
            <a:r>
              <a:rPr lang="en-US" dirty="0"/>
              <a:t>An Exam Question (cont.)</a:t>
            </a:r>
          </a:p>
        </p:txBody>
      </p:sp>
      <p:sp>
        <p:nvSpPr>
          <p:cNvPr id="3" name="Content Placeholder 2">
            <a:extLst>
              <a:ext uri="{FF2B5EF4-FFF2-40B4-BE49-F238E27FC236}">
                <a16:creationId xmlns:a16="http://schemas.microsoft.com/office/drawing/2014/main" id="{14F55DAF-D504-4FEA-8D5E-BBA0434B57EA}"/>
              </a:ext>
            </a:extLst>
          </p:cNvPr>
          <p:cNvSpPr>
            <a:spLocks noGrp="1"/>
          </p:cNvSpPr>
          <p:nvPr>
            <p:ph idx="1"/>
          </p:nvPr>
        </p:nvSpPr>
        <p:spPr/>
        <p:txBody>
          <a:bodyPr/>
          <a:lstStyle/>
          <a:p>
            <a:r>
              <a:rPr lang="en-US" dirty="0"/>
              <a:t>a) For the system architecture of Phase 1: </a:t>
            </a:r>
          </a:p>
          <a:p>
            <a:pPr lvl="1"/>
            <a:r>
              <a:rPr lang="en-US" dirty="0" err="1"/>
              <a:t>i</a:t>
            </a:r>
            <a:r>
              <a:rPr lang="en-US" dirty="0"/>
              <a:t>). Draw a UML deployment diagram.</a:t>
            </a:r>
          </a:p>
        </p:txBody>
      </p:sp>
      <p:pic>
        <p:nvPicPr>
          <p:cNvPr id="5" name="Picture 4">
            <a:extLst>
              <a:ext uri="{FF2B5EF4-FFF2-40B4-BE49-F238E27FC236}">
                <a16:creationId xmlns:a16="http://schemas.microsoft.com/office/drawing/2014/main" id="{0E6C1B84-E608-47C2-BA02-4580C5F8E8DE}"/>
              </a:ext>
            </a:extLst>
          </p:cNvPr>
          <p:cNvPicPr>
            <a:picLocks noChangeAspect="1"/>
          </p:cNvPicPr>
          <p:nvPr/>
        </p:nvPicPr>
        <p:blipFill>
          <a:blip r:embed="rId2"/>
          <a:stretch>
            <a:fillRect/>
          </a:stretch>
        </p:blipFill>
        <p:spPr>
          <a:xfrm>
            <a:off x="3462868" y="2717271"/>
            <a:ext cx="4590520" cy="3495943"/>
          </a:xfrm>
          <a:prstGeom prst="rect">
            <a:avLst/>
          </a:prstGeom>
        </p:spPr>
      </p:pic>
    </p:spTree>
    <p:extLst>
      <p:ext uri="{BB962C8B-B14F-4D97-AF65-F5344CB8AC3E}">
        <p14:creationId xmlns:p14="http://schemas.microsoft.com/office/powerpoint/2010/main" val="3055387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DAF3-281C-419F-8633-CCE11BF34B94}"/>
              </a:ext>
            </a:extLst>
          </p:cNvPr>
          <p:cNvSpPr>
            <a:spLocks noGrp="1"/>
          </p:cNvSpPr>
          <p:nvPr>
            <p:ph type="title"/>
          </p:nvPr>
        </p:nvSpPr>
        <p:spPr/>
        <p:txBody>
          <a:bodyPr/>
          <a:lstStyle/>
          <a:p>
            <a:r>
              <a:rPr lang="en-US" dirty="0"/>
              <a:t>An Exam Question (cont.)</a:t>
            </a:r>
          </a:p>
        </p:txBody>
      </p:sp>
      <p:sp>
        <p:nvSpPr>
          <p:cNvPr id="3" name="Content Placeholder 2">
            <a:extLst>
              <a:ext uri="{FF2B5EF4-FFF2-40B4-BE49-F238E27FC236}">
                <a16:creationId xmlns:a16="http://schemas.microsoft.com/office/drawing/2014/main" id="{14F55DAF-D504-4FEA-8D5E-BBA0434B57EA}"/>
              </a:ext>
            </a:extLst>
          </p:cNvPr>
          <p:cNvSpPr>
            <a:spLocks noGrp="1"/>
          </p:cNvSpPr>
          <p:nvPr>
            <p:ph idx="1"/>
          </p:nvPr>
        </p:nvSpPr>
        <p:spPr/>
        <p:txBody>
          <a:bodyPr/>
          <a:lstStyle/>
          <a:p>
            <a:r>
              <a:rPr lang="en-US" dirty="0"/>
              <a:t>(b) For Phase 1: </a:t>
            </a:r>
          </a:p>
          <a:p>
            <a:r>
              <a:rPr lang="en-US" dirty="0" err="1"/>
              <a:t>i</a:t>
            </a:r>
            <a:r>
              <a:rPr lang="en-US" dirty="0"/>
              <a:t>). What architectural style would you use for the customer database? Repository with Storage Access Layer</a:t>
            </a:r>
          </a:p>
          <a:p>
            <a:r>
              <a:rPr lang="en-US" dirty="0"/>
              <a:t>ii). Why would you choose this style? It allows the database to be replaced without changing the applications that use the database.</a:t>
            </a:r>
          </a:p>
        </p:txBody>
      </p:sp>
    </p:spTree>
    <p:extLst>
      <p:ext uri="{BB962C8B-B14F-4D97-AF65-F5344CB8AC3E}">
        <p14:creationId xmlns:p14="http://schemas.microsoft.com/office/powerpoint/2010/main" val="174783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DAF3-281C-419F-8633-CCE11BF34B94}"/>
              </a:ext>
            </a:extLst>
          </p:cNvPr>
          <p:cNvSpPr>
            <a:spLocks noGrp="1"/>
          </p:cNvSpPr>
          <p:nvPr>
            <p:ph type="title"/>
          </p:nvPr>
        </p:nvSpPr>
        <p:spPr/>
        <p:txBody>
          <a:bodyPr/>
          <a:lstStyle/>
          <a:p>
            <a:r>
              <a:rPr lang="en-US" dirty="0"/>
              <a:t>An Exam Question (cont.)</a:t>
            </a:r>
          </a:p>
        </p:txBody>
      </p:sp>
      <p:sp>
        <p:nvSpPr>
          <p:cNvPr id="3" name="Content Placeholder 2">
            <a:extLst>
              <a:ext uri="{FF2B5EF4-FFF2-40B4-BE49-F238E27FC236}">
                <a16:creationId xmlns:a16="http://schemas.microsoft.com/office/drawing/2014/main" id="{14F55DAF-D504-4FEA-8D5E-BBA0434B57EA}"/>
              </a:ext>
            </a:extLst>
          </p:cNvPr>
          <p:cNvSpPr>
            <a:spLocks noGrp="1"/>
          </p:cNvSpPr>
          <p:nvPr>
            <p:ph idx="1"/>
          </p:nvPr>
        </p:nvSpPr>
        <p:spPr/>
        <p:txBody>
          <a:bodyPr/>
          <a:lstStyle/>
          <a:p>
            <a:r>
              <a:rPr lang="en-US" dirty="0"/>
              <a:t>(b) For Phase 1: </a:t>
            </a:r>
          </a:p>
          <a:p>
            <a:r>
              <a:rPr lang="en-US" dirty="0"/>
              <a:t>iii). Draw an UML diagram for this architectural style showing its use in this application.</a:t>
            </a:r>
          </a:p>
        </p:txBody>
      </p:sp>
      <p:pic>
        <p:nvPicPr>
          <p:cNvPr id="4" name="Picture 3">
            <a:extLst>
              <a:ext uri="{FF2B5EF4-FFF2-40B4-BE49-F238E27FC236}">
                <a16:creationId xmlns:a16="http://schemas.microsoft.com/office/drawing/2014/main" id="{69B82D4E-F680-4D6F-A6B9-119D26792593}"/>
              </a:ext>
            </a:extLst>
          </p:cNvPr>
          <p:cNvPicPr>
            <a:picLocks noChangeAspect="1"/>
          </p:cNvPicPr>
          <p:nvPr/>
        </p:nvPicPr>
        <p:blipFill>
          <a:blip r:embed="rId2"/>
          <a:stretch>
            <a:fillRect/>
          </a:stretch>
        </p:blipFill>
        <p:spPr>
          <a:xfrm>
            <a:off x="3334131" y="3301736"/>
            <a:ext cx="5523738" cy="2353998"/>
          </a:xfrm>
          <a:prstGeom prst="rect">
            <a:avLst/>
          </a:prstGeom>
        </p:spPr>
      </p:pic>
    </p:spTree>
    <p:extLst>
      <p:ext uri="{BB962C8B-B14F-4D97-AF65-F5344CB8AC3E}">
        <p14:creationId xmlns:p14="http://schemas.microsoft.com/office/powerpoint/2010/main" val="332005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0108-AAD0-4A81-A0D9-3A8C165FEFEC}"/>
              </a:ext>
            </a:extLst>
          </p:cNvPr>
          <p:cNvSpPr>
            <a:spLocks noGrp="1"/>
          </p:cNvSpPr>
          <p:nvPr>
            <p:ph type="title"/>
          </p:nvPr>
        </p:nvSpPr>
        <p:spPr/>
        <p:txBody>
          <a:bodyPr/>
          <a:lstStyle/>
          <a:p>
            <a:r>
              <a:rPr lang="en-US" dirty="0"/>
              <a:t>Creativity and Design</a:t>
            </a:r>
          </a:p>
        </p:txBody>
      </p:sp>
      <p:sp>
        <p:nvSpPr>
          <p:cNvPr id="3" name="Content Placeholder 2">
            <a:extLst>
              <a:ext uri="{FF2B5EF4-FFF2-40B4-BE49-F238E27FC236}">
                <a16:creationId xmlns:a16="http://schemas.microsoft.com/office/drawing/2014/main" id="{437BFD37-B17F-46DF-B000-D139E600476F}"/>
              </a:ext>
            </a:extLst>
          </p:cNvPr>
          <p:cNvSpPr>
            <a:spLocks noGrp="1"/>
          </p:cNvSpPr>
          <p:nvPr>
            <p:ph idx="1"/>
          </p:nvPr>
        </p:nvSpPr>
        <p:spPr/>
        <p:txBody>
          <a:bodyPr/>
          <a:lstStyle/>
          <a:p>
            <a:r>
              <a:rPr lang="en-US" dirty="0"/>
              <a:t>Software development is a craft. </a:t>
            </a:r>
          </a:p>
          <a:p>
            <a:r>
              <a:rPr lang="en-US" dirty="0"/>
              <a:t>Software developers have a variety of tools that can be applied in different situations. </a:t>
            </a:r>
          </a:p>
          <a:p>
            <a:r>
              <a:rPr lang="en-US" dirty="0"/>
              <a:t>Part of the art of software development is to select the appropriate tool for a given implementation.</a:t>
            </a:r>
          </a:p>
        </p:txBody>
      </p:sp>
    </p:spTree>
    <p:extLst>
      <p:ext uri="{BB962C8B-B14F-4D97-AF65-F5344CB8AC3E}">
        <p14:creationId xmlns:p14="http://schemas.microsoft.com/office/powerpoint/2010/main" val="329031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D6D-3254-4192-864C-6FF64607851E}"/>
              </a:ext>
            </a:extLst>
          </p:cNvPr>
          <p:cNvSpPr>
            <a:spLocks noGrp="1"/>
          </p:cNvSpPr>
          <p:nvPr>
            <p:ph type="title"/>
          </p:nvPr>
        </p:nvSpPr>
        <p:spPr/>
        <p:txBody>
          <a:bodyPr/>
          <a:lstStyle/>
          <a:p>
            <a:r>
              <a:rPr lang="en-US" dirty="0"/>
              <a:t>Creativity and Design (cont.)</a:t>
            </a:r>
          </a:p>
        </p:txBody>
      </p:sp>
      <p:sp>
        <p:nvSpPr>
          <p:cNvPr id="3" name="Content Placeholder 2">
            <a:extLst>
              <a:ext uri="{FF2B5EF4-FFF2-40B4-BE49-F238E27FC236}">
                <a16:creationId xmlns:a16="http://schemas.microsoft.com/office/drawing/2014/main" id="{B6E59A4E-F8FB-4151-A70D-5D0AC319DE41}"/>
              </a:ext>
            </a:extLst>
          </p:cNvPr>
          <p:cNvSpPr>
            <a:spLocks noGrp="1"/>
          </p:cNvSpPr>
          <p:nvPr>
            <p:ph idx="1"/>
          </p:nvPr>
        </p:nvSpPr>
        <p:spPr/>
        <p:txBody>
          <a:bodyPr/>
          <a:lstStyle/>
          <a:p>
            <a:r>
              <a:rPr lang="en-US" dirty="0"/>
              <a:t>System and program design are a particularly creative part of software development, as are user interfaces. You hope that people will describe your designs as “elegant”, “easy to implement, test, and maintain.” </a:t>
            </a:r>
          </a:p>
          <a:p>
            <a:r>
              <a:rPr lang="en-US" dirty="0"/>
              <a:t>Above all strive for simplicity. The aim is find simple ways to implement complex requirements.</a:t>
            </a:r>
          </a:p>
        </p:txBody>
      </p:sp>
    </p:spTree>
    <p:extLst>
      <p:ext uri="{BB962C8B-B14F-4D97-AF65-F5344CB8AC3E}">
        <p14:creationId xmlns:p14="http://schemas.microsoft.com/office/powerpoint/2010/main" val="323066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D6D-3254-4192-864C-6FF64607851E}"/>
              </a:ext>
            </a:extLst>
          </p:cNvPr>
          <p:cNvSpPr>
            <a:spLocks noGrp="1"/>
          </p:cNvSpPr>
          <p:nvPr>
            <p:ph type="title"/>
          </p:nvPr>
        </p:nvSpPr>
        <p:spPr/>
        <p:txBody>
          <a:bodyPr/>
          <a:lstStyle/>
          <a:p>
            <a:r>
              <a:rPr lang="en-US" dirty="0"/>
              <a:t>Creativity and Design (cont.)</a:t>
            </a:r>
          </a:p>
        </p:txBody>
      </p:sp>
      <p:sp>
        <p:nvSpPr>
          <p:cNvPr id="3" name="Content Placeholder 2">
            <a:extLst>
              <a:ext uri="{FF2B5EF4-FFF2-40B4-BE49-F238E27FC236}">
                <a16:creationId xmlns:a16="http://schemas.microsoft.com/office/drawing/2014/main" id="{B6E59A4E-F8FB-4151-A70D-5D0AC319DE41}"/>
              </a:ext>
            </a:extLst>
          </p:cNvPr>
          <p:cNvSpPr>
            <a:spLocks noGrp="1"/>
          </p:cNvSpPr>
          <p:nvPr>
            <p:ph idx="1"/>
          </p:nvPr>
        </p:nvSpPr>
        <p:spPr/>
        <p:txBody>
          <a:bodyPr>
            <a:normAutofit lnSpcReduction="10000"/>
          </a:bodyPr>
          <a:lstStyle/>
          <a:p>
            <a:r>
              <a:rPr lang="en-US" dirty="0"/>
              <a:t>System architecture is the overall design of a system </a:t>
            </a:r>
          </a:p>
          <a:p>
            <a:pPr lvl="1"/>
            <a:r>
              <a:rPr lang="en-US" dirty="0"/>
              <a:t>Computers and networks (e.g., monolithic, distributed) </a:t>
            </a:r>
          </a:p>
          <a:p>
            <a:pPr lvl="1"/>
            <a:r>
              <a:rPr lang="en-US" dirty="0"/>
              <a:t>Interfaces and protocols (e.g., http, ODBC) </a:t>
            </a:r>
          </a:p>
          <a:p>
            <a:pPr lvl="1"/>
            <a:r>
              <a:rPr lang="en-US" dirty="0"/>
              <a:t>Databases (e.g., relational, distributed) </a:t>
            </a:r>
          </a:p>
          <a:p>
            <a:pPr lvl="1"/>
            <a:r>
              <a:rPr lang="en-US" dirty="0"/>
              <a:t>Security (e.g., smart card authentication) </a:t>
            </a:r>
          </a:p>
          <a:p>
            <a:pPr lvl="1"/>
            <a:r>
              <a:rPr lang="en-US" dirty="0"/>
              <a:t>Operations (e.g., backup, archiving, audit trails) </a:t>
            </a:r>
          </a:p>
          <a:p>
            <a:r>
              <a:rPr lang="en-US" dirty="0"/>
              <a:t>At this stage of the development process, you should also be selecting: </a:t>
            </a:r>
          </a:p>
          <a:p>
            <a:pPr lvl="1"/>
            <a:r>
              <a:rPr lang="en-US" dirty="0"/>
              <a:t>Software environments (e.g., languages, database systems, class frameworks) </a:t>
            </a:r>
          </a:p>
          <a:p>
            <a:pPr lvl="1"/>
            <a:r>
              <a:rPr lang="en-US" dirty="0"/>
              <a:t>Testing frameworks</a:t>
            </a:r>
          </a:p>
        </p:txBody>
      </p:sp>
    </p:spTree>
    <p:extLst>
      <p:ext uri="{BB962C8B-B14F-4D97-AF65-F5344CB8AC3E}">
        <p14:creationId xmlns:p14="http://schemas.microsoft.com/office/powerpoint/2010/main" val="337666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CFD6-437A-450A-AFAA-E83FB0BB6DBF}"/>
              </a:ext>
            </a:extLst>
          </p:cNvPr>
          <p:cNvSpPr>
            <a:spLocks noGrp="1"/>
          </p:cNvSpPr>
          <p:nvPr>
            <p:ph type="title"/>
          </p:nvPr>
        </p:nvSpPr>
        <p:spPr/>
        <p:txBody>
          <a:bodyPr/>
          <a:lstStyle/>
          <a:p>
            <a:r>
              <a:rPr lang="en-US" dirty="0"/>
              <a:t>Models for System Architecture</a:t>
            </a:r>
          </a:p>
        </p:txBody>
      </p:sp>
      <p:sp>
        <p:nvSpPr>
          <p:cNvPr id="3" name="Content Placeholder 2">
            <a:extLst>
              <a:ext uri="{FF2B5EF4-FFF2-40B4-BE49-F238E27FC236}">
                <a16:creationId xmlns:a16="http://schemas.microsoft.com/office/drawing/2014/main" id="{2914877C-A4F6-4A8A-941A-F6166F099DCB}"/>
              </a:ext>
            </a:extLst>
          </p:cNvPr>
          <p:cNvSpPr>
            <a:spLocks noGrp="1"/>
          </p:cNvSpPr>
          <p:nvPr>
            <p:ph idx="1"/>
          </p:nvPr>
        </p:nvSpPr>
        <p:spPr/>
        <p:txBody>
          <a:bodyPr/>
          <a:lstStyle/>
          <a:p>
            <a:r>
              <a:rPr lang="en-US" dirty="0"/>
              <a:t>Our models for systems architecture are based on UML</a:t>
            </a:r>
          </a:p>
          <a:p>
            <a:r>
              <a:rPr lang="en-US" dirty="0"/>
              <a:t>For every system, there is a choice of models </a:t>
            </a:r>
          </a:p>
          <a:p>
            <a:pPr lvl="1"/>
            <a:r>
              <a:rPr lang="en-US" dirty="0"/>
              <a:t>Choose the models that best model the system and are clearest to everybody. </a:t>
            </a:r>
          </a:p>
          <a:p>
            <a:r>
              <a:rPr lang="en-US" dirty="0"/>
              <a:t>When developing a system, every diagram must have supporting specification. </a:t>
            </a:r>
          </a:p>
          <a:p>
            <a:pPr lvl="1"/>
            <a:r>
              <a:rPr lang="en-US" dirty="0"/>
              <a:t>The diagrams shows the relationships among parts of the system, but much, much more detail is needed to specify a system explicitly.</a:t>
            </a:r>
          </a:p>
          <a:p>
            <a:endParaRPr lang="en-US" dirty="0"/>
          </a:p>
        </p:txBody>
      </p:sp>
    </p:spTree>
    <p:extLst>
      <p:ext uri="{BB962C8B-B14F-4D97-AF65-F5344CB8AC3E}">
        <p14:creationId xmlns:p14="http://schemas.microsoft.com/office/powerpoint/2010/main" val="1897650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8632</TotalTime>
  <Words>2585</Words>
  <Application>Microsoft Office PowerPoint</Application>
  <PresentationFormat>Widescreen</PresentationFormat>
  <Paragraphs>246</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CMU Serif</vt:lpstr>
      <vt:lpstr>1_Office Theme</vt:lpstr>
      <vt:lpstr>Multidisciplinary Projects</vt:lpstr>
      <vt:lpstr>Agenda</vt:lpstr>
      <vt:lpstr>Learning Objectives</vt:lpstr>
      <vt:lpstr>Design</vt:lpstr>
      <vt:lpstr>Design (cont.)</vt:lpstr>
      <vt:lpstr>Creativity and Design</vt:lpstr>
      <vt:lpstr>Creativity and Design (cont.)</vt:lpstr>
      <vt:lpstr>Creativity and Design (cont.)</vt:lpstr>
      <vt:lpstr>Models for System Architecture</vt:lpstr>
      <vt:lpstr>Subsystems</vt:lpstr>
      <vt:lpstr>Component</vt:lpstr>
      <vt:lpstr>Components as Replaceable Elements</vt:lpstr>
      <vt:lpstr>Components and Classes</vt:lpstr>
      <vt:lpstr>Package</vt:lpstr>
      <vt:lpstr>Node</vt:lpstr>
      <vt:lpstr>Example: Simple Web System</vt:lpstr>
      <vt:lpstr>Deployment Diagram</vt:lpstr>
      <vt:lpstr>Component Diagram: Interfaces</vt:lpstr>
      <vt:lpstr>Application Programming Interface (API)</vt:lpstr>
      <vt:lpstr>Architectural Style: Pipe</vt:lpstr>
      <vt:lpstr>Architectural Style: Client/Server</vt:lpstr>
      <vt:lpstr>Architectural Style: Repository</vt:lpstr>
      <vt:lpstr>Architectural Style: Repository with Storage Access Layer</vt:lpstr>
      <vt:lpstr>Time-Critical Systems</vt:lpstr>
      <vt:lpstr>Time Critical System: Architectural Style - Daemon</vt:lpstr>
      <vt:lpstr>Architectural Styles for Distributed Data</vt:lpstr>
      <vt:lpstr>Batch Processing with Master File Update</vt:lpstr>
      <vt:lpstr>Batch Processing with Master File Update</vt:lpstr>
      <vt:lpstr>First Attempt</vt:lpstr>
      <vt:lpstr>Criticisms of First Attempt</vt:lpstr>
      <vt:lpstr>Batch Processing: Edit and Validation</vt:lpstr>
      <vt:lpstr>Deployment Diagram: Validation</vt:lpstr>
      <vt:lpstr>Batch Processing: Master File Update-MFU</vt:lpstr>
      <vt:lpstr>Benefits of Batch Processing with MFU</vt:lpstr>
      <vt:lpstr>Architectural Style: MFU (Basic Version)</vt:lpstr>
      <vt:lpstr>Online Inquiry</vt:lpstr>
      <vt:lpstr>Online Inquiry: Use Case</vt:lpstr>
      <vt:lpstr>Architectural Style: Master File Update (Full)</vt:lpstr>
      <vt:lpstr>Example 2: Three Tier Architecture-TTA</vt:lpstr>
      <vt:lpstr>Web Server with Data Store</vt:lpstr>
      <vt:lpstr>Architectural Style: TTA</vt:lpstr>
      <vt:lpstr>Component Diagram</vt:lpstr>
      <vt:lpstr>TTA: Broadcast Searching</vt:lpstr>
      <vt:lpstr>Extending the Architecture of the Web</vt:lpstr>
      <vt:lpstr>Extending the Web with Executable Code that can be Downloaded</vt:lpstr>
      <vt:lpstr>Extending the Three Tier Architecture</vt:lpstr>
      <vt:lpstr>Example 3: Model/View/Controller (MVC)</vt:lpstr>
      <vt:lpstr>Model/View/Controller in Robotics</vt:lpstr>
      <vt:lpstr>Example 3: MVC for Mobile Apps</vt:lpstr>
      <vt:lpstr>Model</vt:lpstr>
      <vt:lpstr>View</vt:lpstr>
      <vt:lpstr>Controller</vt:lpstr>
      <vt:lpstr>External Services for Mobile Apps</vt:lpstr>
      <vt:lpstr>Apple’s Version of MVC</vt:lpstr>
      <vt:lpstr>An Exam Question</vt:lpstr>
      <vt:lpstr>An Exam Question (cont.)</vt:lpstr>
      <vt:lpstr>An Exam Question (cont.)</vt:lpstr>
      <vt:lpstr>An Exam Question (cont.)</vt:lpstr>
      <vt:lpstr>An Exam Question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Kieu</dc:creator>
  <cp:lastModifiedBy>Tung Kieu</cp:lastModifiedBy>
  <cp:revision>18</cp:revision>
  <dcterms:created xsi:type="dcterms:W3CDTF">2023-05-14T05:16:27Z</dcterms:created>
  <dcterms:modified xsi:type="dcterms:W3CDTF">2023-07-03T21:43:18Z</dcterms:modified>
</cp:coreProperties>
</file>