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4" r:id="rId28"/>
    <p:sldId id="286"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0D055A69-5AC7-455A-BB11-615161266D05}"/>
    <pc:docChg chg="undo custSel addSld delSld modSld">
      <pc:chgData name="Tung Kieu" userId="b4b21c43-520c-42f5-a1c6-1446bd617b0e" providerId="ADAL" clId="{0D055A69-5AC7-455A-BB11-615161266D05}" dt="2023-07-03T21:43:01.711" v="797" actId="20577"/>
      <pc:docMkLst>
        <pc:docMk/>
      </pc:docMkLst>
      <pc:sldChg chg="modSp new mod">
        <pc:chgData name="Tung Kieu" userId="b4b21c43-520c-42f5-a1c6-1446bd617b0e" providerId="ADAL" clId="{0D055A69-5AC7-455A-BB11-615161266D05}" dt="2023-07-03T20:54:12.721" v="14"/>
        <pc:sldMkLst>
          <pc:docMk/>
          <pc:sldMk cId="756453361" sldId="261"/>
        </pc:sldMkLst>
        <pc:spChg chg="mod">
          <ac:chgData name="Tung Kieu" userId="b4b21c43-520c-42f5-a1c6-1446bd617b0e" providerId="ADAL" clId="{0D055A69-5AC7-455A-BB11-615161266D05}" dt="2023-07-03T20:54:12.721" v="14"/>
          <ac:spMkLst>
            <pc:docMk/>
            <pc:sldMk cId="756453361" sldId="261"/>
            <ac:spMk id="2" creationId="{CCE42A5C-C356-40F0-820E-0A087D8864AF}"/>
          </ac:spMkLst>
        </pc:spChg>
        <pc:spChg chg="mod">
          <ac:chgData name="Tung Kieu" userId="b4b21c43-520c-42f5-a1c6-1446bd617b0e" providerId="ADAL" clId="{0D055A69-5AC7-455A-BB11-615161266D05}" dt="2023-07-03T20:54:07.530" v="12" actId="27636"/>
          <ac:spMkLst>
            <pc:docMk/>
            <pc:sldMk cId="756453361" sldId="261"/>
            <ac:spMk id="3" creationId="{B10C64F7-5701-4363-B1EF-6084F72FD18C}"/>
          </ac:spMkLst>
        </pc:spChg>
      </pc:sldChg>
      <pc:sldChg chg="modSp new mod">
        <pc:chgData name="Tung Kieu" userId="b4b21c43-520c-42f5-a1c6-1446bd617b0e" providerId="ADAL" clId="{0D055A69-5AC7-455A-BB11-615161266D05}" dt="2023-07-03T20:54:46.561" v="28" actId="15"/>
        <pc:sldMkLst>
          <pc:docMk/>
          <pc:sldMk cId="2059963047" sldId="262"/>
        </pc:sldMkLst>
        <pc:spChg chg="mod">
          <ac:chgData name="Tung Kieu" userId="b4b21c43-520c-42f5-a1c6-1446bd617b0e" providerId="ADAL" clId="{0D055A69-5AC7-455A-BB11-615161266D05}" dt="2023-07-03T20:54:23.337" v="17"/>
          <ac:spMkLst>
            <pc:docMk/>
            <pc:sldMk cId="2059963047" sldId="262"/>
            <ac:spMk id="2" creationId="{2B3742DB-29EF-4E68-994C-244EFE1C2634}"/>
          </ac:spMkLst>
        </pc:spChg>
        <pc:spChg chg="mod">
          <ac:chgData name="Tung Kieu" userId="b4b21c43-520c-42f5-a1c6-1446bd617b0e" providerId="ADAL" clId="{0D055A69-5AC7-455A-BB11-615161266D05}" dt="2023-07-03T20:54:46.561" v="28" actId="15"/>
          <ac:spMkLst>
            <pc:docMk/>
            <pc:sldMk cId="2059963047" sldId="262"/>
            <ac:spMk id="3" creationId="{9F4CD066-0586-45FA-BDBB-17217581862D}"/>
          </ac:spMkLst>
        </pc:spChg>
      </pc:sldChg>
      <pc:sldChg chg="modSp add mod">
        <pc:chgData name="Tung Kieu" userId="b4b21c43-520c-42f5-a1c6-1446bd617b0e" providerId="ADAL" clId="{0D055A69-5AC7-455A-BB11-615161266D05}" dt="2023-07-03T20:56:13.592" v="109" actId="15"/>
        <pc:sldMkLst>
          <pc:docMk/>
          <pc:sldMk cId="2963739620" sldId="263"/>
        </pc:sldMkLst>
        <pc:spChg chg="mod">
          <ac:chgData name="Tung Kieu" userId="b4b21c43-520c-42f5-a1c6-1446bd617b0e" providerId="ADAL" clId="{0D055A69-5AC7-455A-BB11-615161266D05}" dt="2023-07-03T20:55:10.071" v="41" actId="20577"/>
          <ac:spMkLst>
            <pc:docMk/>
            <pc:sldMk cId="2963739620" sldId="263"/>
            <ac:spMk id="2" creationId="{2B3742DB-29EF-4E68-994C-244EFE1C2634}"/>
          </ac:spMkLst>
        </pc:spChg>
        <pc:spChg chg="mod">
          <ac:chgData name="Tung Kieu" userId="b4b21c43-520c-42f5-a1c6-1446bd617b0e" providerId="ADAL" clId="{0D055A69-5AC7-455A-BB11-615161266D05}" dt="2023-07-03T20:56:13.592" v="109" actId="15"/>
          <ac:spMkLst>
            <pc:docMk/>
            <pc:sldMk cId="2963739620" sldId="263"/>
            <ac:spMk id="3" creationId="{9F4CD066-0586-45FA-BDBB-17217581862D}"/>
          </ac:spMkLst>
        </pc:spChg>
      </pc:sldChg>
      <pc:sldChg chg="addSp modSp new mod">
        <pc:chgData name="Tung Kieu" userId="b4b21c43-520c-42f5-a1c6-1446bd617b0e" providerId="ADAL" clId="{0D055A69-5AC7-455A-BB11-615161266D05}" dt="2023-07-03T20:57:33.429" v="154" actId="1076"/>
        <pc:sldMkLst>
          <pc:docMk/>
          <pc:sldMk cId="2181561438" sldId="264"/>
        </pc:sldMkLst>
        <pc:spChg chg="mod">
          <ac:chgData name="Tung Kieu" userId="b4b21c43-520c-42f5-a1c6-1446bd617b0e" providerId="ADAL" clId="{0D055A69-5AC7-455A-BB11-615161266D05}" dt="2023-07-03T20:56:40.982" v="112"/>
          <ac:spMkLst>
            <pc:docMk/>
            <pc:sldMk cId="2181561438" sldId="264"/>
            <ac:spMk id="2" creationId="{E4A0D1EE-ECA5-455B-A272-4C034400F382}"/>
          </ac:spMkLst>
        </pc:spChg>
        <pc:spChg chg="mod">
          <ac:chgData name="Tung Kieu" userId="b4b21c43-520c-42f5-a1c6-1446bd617b0e" providerId="ADAL" clId="{0D055A69-5AC7-455A-BB11-615161266D05}" dt="2023-07-03T20:57:08.506" v="150" actId="20577"/>
          <ac:spMkLst>
            <pc:docMk/>
            <pc:sldMk cId="2181561438" sldId="264"/>
            <ac:spMk id="3" creationId="{F9671B44-8C94-4585-AF6A-1003398A5781}"/>
          </ac:spMkLst>
        </pc:spChg>
        <pc:picChg chg="add mod">
          <ac:chgData name="Tung Kieu" userId="b4b21c43-520c-42f5-a1c6-1446bd617b0e" providerId="ADAL" clId="{0D055A69-5AC7-455A-BB11-615161266D05}" dt="2023-07-03T20:57:33.429" v="154" actId="1076"/>
          <ac:picMkLst>
            <pc:docMk/>
            <pc:sldMk cId="2181561438" sldId="264"/>
            <ac:picMk id="4" creationId="{4FC1E25E-E3E8-4F1A-B6D5-5DE4E38A4E59}"/>
          </ac:picMkLst>
        </pc:picChg>
      </pc:sldChg>
      <pc:sldChg chg="modSp new mod">
        <pc:chgData name="Tung Kieu" userId="b4b21c43-520c-42f5-a1c6-1446bd617b0e" providerId="ADAL" clId="{0D055A69-5AC7-455A-BB11-615161266D05}" dt="2023-07-03T20:58:55.982" v="188" actId="207"/>
        <pc:sldMkLst>
          <pc:docMk/>
          <pc:sldMk cId="3330680961" sldId="265"/>
        </pc:sldMkLst>
        <pc:spChg chg="mod">
          <ac:chgData name="Tung Kieu" userId="b4b21c43-520c-42f5-a1c6-1446bd617b0e" providerId="ADAL" clId="{0D055A69-5AC7-455A-BB11-615161266D05}" dt="2023-07-03T20:57:56.347" v="157"/>
          <ac:spMkLst>
            <pc:docMk/>
            <pc:sldMk cId="3330680961" sldId="265"/>
            <ac:spMk id="2" creationId="{149D8104-03CE-4C65-83B0-96E8C7E30296}"/>
          </ac:spMkLst>
        </pc:spChg>
        <pc:spChg chg="mod">
          <ac:chgData name="Tung Kieu" userId="b4b21c43-520c-42f5-a1c6-1446bd617b0e" providerId="ADAL" clId="{0D055A69-5AC7-455A-BB11-615161266D05}" dt="2023-07-03T20:58:55.982" v="188" actId="207"/>
          <ac:spMkLst>
            <pc:docMk/>
            <pc:sldMk cId="3330680961" sldId="265"/>
            <ac:spMk id="3" creationId="{0BEDFE0C-362C-486A-89FE-98E96E534A3F}"/>
          </ac:spMkLst>
        </pc:spChg>
      </pc:sldChg>
      <pc:sldChg chg="addSp delSp modSp new mod">
        <pc:chgData name="Tung Kieu" userId="b4b21c43-520c-42f5-a1c6-1446bd617b0e" providerId="ADAL" clId="{0D055A69-5AC7-455A-BB11-615161266D05}" dt="2023-07-03T20:59:51.252" v="194"/>
        <pc:sldMkLst>
          <pc:docMk/>
          <pc:sldMk cId="2626102791" sldId="266"/>
        </pc:sldMkLst>
        <pc:spChg chg="mod">
          <ac:chgData name="Tung Kieu" userId="b4b21c43-520c-42f5-a1c6-1446bd617b0e" providerId="ADAL" clId="{0D055A69-5AC7-455A-BB11-615161266D05}" dt="2023-07-03T20:59:51.252" v="194"/>
          <ac:spMkLst>
            <pc:docMk/>
            <pc:sldMk cId="2626102791" sldId="266"/>
            <ac:spMk id="2" creationId="{82BF95CE-5BCE-4B66-ACE9-77E6774CAB98}"/>
          </ac:spMkLst>
        </pc:spChg>
        <pc:spChg chg="del">
          <ac:chgData name="Tung Kieu" userId="b4b21c43-520c-42f5-a1c6-1446bd617b0e" providerId="ADAL" clId="{0D055A69-5AC7-455A-BB11-615161266D05}" dt="2023-07-03T20:59:38.758" v="190"/>
          <ac:spMkLst>
            <pc:docMk/>
            <pc:sldMk cId="2626102791" sldId="266"/>
            <ac:spMk id="3" creationId="{1F548875-0B37-44DD-BD2A-DF1A0F6FA17E}"/>
          </ac:spMkLst>
        </pc:spChg>
        <pc:picChg chg="add mod">
          <ac:chgData name="Tung Kieu" userId="b4b21c43-520c-42f5-a1c6-1446bd617b0e" providerId="ADAL" clId="{0D055A69-5AC7-455A-BB11-615161266D05}" dt="2023-07-03T20:59:47.814" v="192" actId="1076"/>
          <ac:picMkLst>
            <pc:docMk/>
            <pc:sldMk cId="2626102791" sldId="266"/>
            <ac:picMk id="4" creationId="{D16A5D3C-6B31-46B7-B86F-0CAB664F4CBC}"/>
          </ac:picMkLst>
        </pc:picChg>
      </pc:sldChg>
      <pc:sldChg chg="addSp modSp new mod">
        <pc:chgData name="Tung Kieu" userId="b4b21c43-520c-42f5-a1c6-1446bd617b0e" providerId="ADAL" clId="{0D055A69-5AC7-455A-BB11-615161266D05}" dt="2023-07-03T21:02:26.776" v="228" actId="14100"/>
        <pc:sldMkLst>
          <pc:docMk/>
          <pc:sldMk cId="3053528515" sldId="267"/>
        </pc:sldMkLst>
        <pc:spChg chg="mod">
          <ac:chgData name="Tung Kieu" userId="b4b21c43-520c-42f5-a1c6-1446bd617b0e" providerId="ADAL" clId="{0D055A69-5AC7-455A-BB11-615161266D05}" dt="2023-07-03T21:00:11.405" v="199"/>
          <ac:spMkLst>
            <pc:docMk/>
            <pc:sldMk cId="3053528515" sldId="267"/>
            <ac:spMk id="2" creationId="{5FF464AF-D75A-4135-B5EF-F2B45B43488D}"/>
          </ac:spMkLst>
        </pc:spChg>
        <pc:spChg chg="mod">
          <ac:chgData name="Tung Kieu" userId="b4b21c43-520c-42f5-a1c6-1446bd617b0e" providerId="ADAL" clId="{0D055A69-5AC7-455A-BB11-615161266D05}" dt="2023-07-03T21:01:51.398" v="221" actId="27636"/>
          <ac:spMkLst>
            <pc:docMk/>
            <pc:sldMk cId="3053528515" sldId="267"/>
            <ac:spMk id="3" creationId="{F5E53A35-27CE-4E3C-99E2-924B67E947DA}"/>
          </ac:spMkLst>
        </pc:spChg>
        <pc:picChg chg="add mod">
          <ac:chgData name="Tung Kieu" userId="b4b21c43-520c-42f5-a1c6-1446bd617b0e" providerId="ADAL" clId="{0D055A69-5AC7-455A-BB11-615161266D05}" dt="2023-07-03T21:01:59.601" v="223" actId="1076"/>
          <ac:picMkLst>
            <pc:docMk/>
            <pc:sldMk cId="3053528515" sldId="267"/>
            <ac:picMk id="4" creationId="{2EF6A8B3-CC24-4BC9-B96A-1BF9B6881A2B}"/>
          </ac:picMkLst>
        </pc:picChg>
        <pc:picChg chg="add mod">
          <ac:chgData name="Tung Kieu" userId="b4b21c43-520c-42f5-a1c6-1446bd617b0e" providerId="ADAL" clId="{0D055A69-5AC7-455A-BB11-615161266D05}" dt="2023-07-03T21:01:55.849" v="222" actId="1076"/>
          <ac:picMkLst>
            <pc:docMk/>
            <pc:sldMk cId="3053528515" sldId="267"/>
            <ac:picMk id="5" creationId="{362F6707-6818-46B4-94CA-EE318417253B}"/>
          </ac:picMkLst>
        </pc:picChg>
        <pc:picChg chg="add mod">
          <ac:chgData name="Tung Kieu" userId="b4b21c43-520c-42f5-a1c6-1446bd617b0e" providerId="ADAL" clId="{0D055A69-5AC7-455A-BB11-615161266D05}" dt="2023-07-03T21:02:26.776" v="228" actId="14100"/>
          <ac:picMkLst>
            <pc:docMk/>
            <pc:sldMk cId="3053528515" sldId="267"/>
            <ac:picMk id="6" creationId="{9FAED7FF-E8AE-4242-AC74-CC08139A5ADA}"/>
          </ac:picMkLst>
        </pc:picChg>
      </pc:sldChg>
      <pc:sldChg chg="addSp delSp modSp new mod">
        <pc:chgData name="Tung Kieu" userId="b4b21c43-520c-42f5-a1c6-1446bd617b0e" providerId="ADAL" clId="{0D055A69-5AC7-455A-BB11-615161266D05}" dt="2023-07-03T21:07:09.195" v="253" actId="1076"/>
        <pc:sldMkLst>
          <pc:docMk/>
          <pc:sldMk cId="2171119200" sldId="268"/>
        </pc:sldMkLst>
        <pc:spChg chg="mod">
          <ac:chgData name="Tung Kieu" userId="b4b21c43-520c-42f5-a1c6-1446bd617b0e" providerId="ADAL" clId="{0D055A69-5AC7-455A-BB11-615161266D05}" dt="2023-07-03T21:02:47.410" v="231"/>
          <ac:spMkLst>
            <pc:docMk/>
            <pc:sldMk cId="2171119200" sldId="268"/>
            <ac:spMk id="2" creationId="{E4B3F08E-76F6-43E1-922C-3B8A4A159DFA}"/>
          </ac:spMkLst>
        </pc:spChg>
        <pc:spChg chg="mod">
          <ac:chgData name="Tung Kieu" userId="b4b21c43-520c-42f5-a1c6-1446bd617b0e" providerId="ADAL" clId="{0D055A69-5AC7-455A-BB11-615161266D05}" dt="2023-07-03T21:06:03.630" v="249" actId="20577"/>
          <ac:spMkLst>
            <pc:docMk/>
            <pc:sldMk cId="2171119200" sldId="268"/>
            <ac:spMk id="3" creationId="{71BB6A89-CB69-4F61-BF81-A6B1D850B5CA}"/>
          </ac:spMkLst>
        </pc:spChg>
        <pc:picChg chg="add del mod">
          <ac:chgData name="Tung Kieu" userId="b4b21c43-520c-42f5-a1c6-1446bd617b0e" providerId="ADAL" clId="{0D055A69-5AC7-455A-BB11-615161266D05}" dt="2023-07-03T21:03:44.418" v="236" actId="478"/>
          <ac:picMkLst>
            <pc:docMk/>
            <pc:sldMk cId="2171119200" sldId="268"/>
            <ac:picMk id="4" creationId="{5DE3DBAA-22BA-44A2-BAAC-1F0C49686C3B}"/>
          </ac:picMkLst>
        </pc:picChg>
        <pc:picChg chg="add mod">
          <ac:chgData name="Tung Kieu" userId="b4b21c43-520c-42f5-a1c6-1446bd617b0e" providerId="ADAL" clId="{0D055A69-5AC7-455A-BB11-615161266D05}" dt="2023-07-03T21:07:09.195" v="253" actId="1076"/>
          <ac:picMkLst>
            <pc:docMk/>
            <pc:sldMk cId="2171119200" sldId="268"/>
            <ac:picMk id="5" creationId="{570295DF-E5B5-4200-80F3-0ECF2AD6C215}"/>
          </ac:picMkLst>
        </pc:picChg>
      </pc:sldChg>
      <pc:sldChg chg="del">
        <pc:chgData name="Tung Kieu" userId="b4b21c43-520c-42f5-a1c6-1446bd617b0e" providerId="ADAL" clId="{0D055A69-5AC7-455A-BB11-615161266D05}" dt="2023-07-03T20:53:35.513" v="0" actId="2696"/>
        <pc:sldMkLst>
          <pc:docMk/>
          <pc:sldMk cId="3277072529" sldId="268"/>
        </pc:sldMkLst>
      </pc:sldChg>
      <pc:sldChg chg="addSp modSp new mod">
        <pc:chgData name="Tung Kieu" userId="b4b21c43-520c-42f5-a1c6-1446bd617b0e" providerId="ADAL" clId="{0D055A69-5AC7-455A-BB11-615161266D05}" dt="2023-07-03T21:07:48.467" v="261" actId="1076"/>
        <pc:sldMkLst>
          <pc:docMk/>
          <pc:sldMk cId="2581484054" sldId="269"/>
        </pc:sldMkLst>
        <pc:spChg chg="mod">
          <ac:chgData name="Tung Kieu" userId="b4b21c43-520c-42f5-a1c6-1446bd617b0e" providerId="ADAL" clId="{0D055A69-5AC7-455A-BB11-615161266D05}" dt="2023-07-03T21:07:19.839" v="256"/>
          <ac:spMkLst>
            <pc:docMk/>
            <pc:sldMk cId="2581484054" sldId="269"/>
            <ac:spMk id="2" creationId="{48B25DB2-2E81-48B3-9650-ACB0C277AE67}"/>
          </ac:spMkLst>
        </pc:spChg>
        <pc:spChg chg="mod">
          <ac:chgData name="Tung Kieu" userId="b4b21c43-520c-42f5-a1c6-1446bd617b0e" providerId="ADAL" clId="{0D055A69-5AC7-455A-BB11-615161266D05}" dt="2023-07-03T21:07:27.450" v="258"/>
          <ac:spMkLst>
            <pc:docMk/>
            <pc:sldMk cId="2581484054" sldId="269"/>
            <ac:spMk id="3" creationId="{C0562CE8-27E9-4502-B7BD-44A17AB148BF}"/>
          </ac:spMkLst>
        </pc:spChg>
        <pc:picChg chg="add mod">
          <ac:chgData name="Tung Kieu" userId="b4b21c43-520c-42f5-a1c6-1446bd617b0e" providerId="ADAL" clId="{0D055A69-5AC7-455A-BB11-615161266D05}" dt="2023-07-03T21:07:48.467" v="261" actId="1076"/>
          <ac:picMkLst>
            <pc:docMk/>
            <pc:sldMk cId="2581484054" sldId="269"/>
            <ac:picMk id="4" creationId="{09B67E48-B183-4FC4-8DA3-0B20D2C447BC}"/>
          </ac:picMkLst>
        </pc:picChg>
      </pc:sldChg>
      <pc:sldChg chg="del">
        <pc:chgData name="Tung Kieu" userId="b4b21c43-520c-42f5-a1c6-1446bd617b0e" providerId="ADAL" clId="{0D055A69-5AC7-455A-BB11-615161266D05}" dt="2023-07-03T20:53:35.513" v="0" actId="2696"/>
        <pc:sldMkLst>
          <pc:docMk/>
          <pc:sldMk cId="2672472027" sldId="269"/>
        </pc:sldMkLst>
      </pc:sldChg>
      <pc:sldChg chg="addSp delSp modSp new mod">
        <pc:chgData name="Tung Kieu" userId="b4b21c43-520c-42f5-a1c6-1446bd617b0e" providerId="ADAL" clId="{0D055A69-5AC7-455A-BB11-615161266D05}" dt="2023-07-03T21:08:18.166" v="269" actId="1076"/>
        <pc:sldMkLst>
          <pc:docMk/>
          <pc:sldMk cId="2156159105" sldId="270"/>
        </pc:sldMkLst>
        <pc:spChg chg="mod">
          <ac:chgData name="Tung Kieu" userId="b4b21c43-520c-42f5-a1c6-1446bd617b0e" providerId="ADAL" clId="{0D055A69-5AC7-455A-BB11-615161266D05}" dt="2023-07-03T21:08:03.082" v="266"/>
          <ac:spMkLst>
            <pc:docMk/>
            <pc:sldMk cId="2156159105" sldId="270"/>
            <ac:spMk id="2" creationId="{E16F2C64-8BF4-4B5D-A1D9-3E767A84B31D}"/>
          </ac:spMkLst>
        </pc:spChg>
        <pc:spChg chg="del">
          <ac:chgData name="Tung Kieu" userId="b4b21c43-520c-42f5-a1c6-1446bd617b0e" providerId="ADAL" clId="{0D055A69-5AC7-455A-BB11-615161266D05}" dt="2023-07-03T21:08:10.171" v="267"/>
          <ac:spMkLst>
            <pc:docMk/>
            <pc:sldMk cId="2156159105" sldId="270"/>
            <ac:spMk id="3" creationId="{B9C8DBB4-F1A8-49A3-AA39-62D5947E0962}"/>
          </ac:spMkLst>
        </pc:spChg>
        <pc:picChg chg="add del">
          <ac:chgData name="Tung Kieu" userId="b4b21c43-520c-42f5-a1c6-1446bd617b0e" providerId="ADAL" clId="{0D055A69-5AC7-455A-BB11-615161266D05}" dt="2023-07-03T21:07:58.188" v="264"/>
          <ac:picMkLst>
            <pc:docMk/>
            <pc:sldMk cId="2156159105" sldId="270"/>
            <ac:picMk id="4" creationId="{42F653D6-CB64-4972-874D-54EDFA74FE34}"/>
          </ac:picMkLst>
        </pc:picChg>
        <pc:picChg chg="add mod">
          <ac:chgData name="Tung Kieu" userId="b4b21c43-520c-42f5-a1c6-1446bd617b0e" providerId="ADAL" clId="{0D055A69-5AC7-455A-BB11-615161266D05}" dt="2023-07-03T21:08:18.166" v="269" actId="1076"/>
          <ac:picMkLst>
            <pc:docMk/>
            <pc:sldMk cId="2156159105" sldId="270"/>
            <ac:picMk id="5" creationId="{D2D27BE9-516A-4E0B-904E-FFCECB422D73}"/>
          </ac:picMkLst>
        </pc:picChg>
      </pc:sldChg>
      <pc:sldChg chg="del">
        <pc:chgData name="Tung Kieu" userId="b4b21c43-520c-42f5-a1c6-1446bd617b0e" providerId="ADAL" clId="{0D055A69-5AC7-455A-BB11-615161266D05}" dt="2023-07-03T20:53:35.513" v="0" actId="2696"/>
        <pc:sldMkLst>
          <pc:docMk/>
          <pc:sldMk cId="3290313172" sldId="270"/>
        </pc:sldMkLst>
      </pc:sldChg>
      <pc:sldChg chg="modSp new mod">
        <pc:chgData name="Tung Kieu" userId="b4b21c43-520c-42f5-a1c6-1446bd617b0e" providerId="ADAL" clId="{0D055A69-5AC7-455A-BB11-615161266D05}" dt="2023-07-03T21:09:03.150" v="283" actId="27636"/>
        <pc:sldMkLst>
          <pc:docMk/>
          <pc:sldMk cId="2189401463" sldId="271"/>
        </pc:sldMkLst>
        <pc:spChg chg="mod">
          <ac:chgData name="Tung Kieu" userId="b4b21c43-520c-42f5-a1c6-1446bd617b0e" providerId="ADAL" clId="{0D055A69-5AC7-455A-BB11-615161266D05}" dt="2023-07-03T21:08:40.692" v="272"/>
          <ac:spMkLst>
            <pc:docMk/>
            <pc:sldMk cId="2189401463" sldId="271"/>
            <ac:spMk id="2" creationId="{FD401DF8-B645-4C66-A5CE-0A3F20D5C2E9}"/>
          </ac:spMkLst>
        </pc:spChg>
        <pc:spChg chg="mod">
          <ac:chgData name="Tung Kieu" userId="b4b21c43-520c-42f5-a1c6-1446bd617b0e" providerId="ADAL" clId="{0D055A69-5AC7-455A-BB11-615161266D05}" dt="2023-07-03T21:09:03.150" v="283" actId="27636"/>
          <ac:spMkLst>
            <pc:docMk/>
            <pc:sldMk cId="2189401463" sldId="271"/>
            <ac:spMk id="3" creationId="{1D79F268-CB5C-4AA0-9E2C-01D63D0D04FE}"/>
          </ac:spMkLst>
        </pc:spChg>
      </pc:sldChg>
      <pc:sldChg chg="del">
        <pc:chgData name="Tung Kieu" userId="b4b21c43-520c-42f5-a1c6-1446bd617b0e" providerId="ADAL" clId="{0D055A69-5AC7-455A-BB11-615161266D05}" dt="2023-07-03T20:53:35.513" v="0" actId="2696"/>
        <pc:sldMkLst>
          <pc:docMk/>
          <pc:sldMk cId="3230668674" sldId="271"/>
        </pc:sldMkLst>
      </pc:sldChg>
      <pc:sldChg chg="modSp new mod">
        <pc:chgData name="Tung Kieu" userId="b4b21c43-520c-42f5-a1c6-1446bd617b0e" providerId="ADAL" clId="{0D055A69-5AC7-455A-BB11-615161266D05}" dt="2023-07-03T21:09:48.756" v="306" actId="20577"/>
        <pc:sldMkLst>
          <pc:docMk/>
          <pc:sldMk cId="1194890764" sldId="272"/>
        </pc:sldMkLst>
        <pc:spChg chg="mod">
          <ac:chgData name="Tung Kieu" userId="b4b21c43-520c-42f5-a1c6-1446bd617b0e" providerId="ADAL" clId="{0D055A69-5AC7-455A-BB11-615161266D05}" dt="2023-07-03T21:09:15.554" v="296" actId="20577"/>
          <ac:spMkLst>
            <pc:docMk/>
            <pc:sldMk cId="1194890764" sldId="272"/>
            <ac:spMk id="2" creationId="{3A3E7741-A9A6-4225-9AC9-20BC24D3652B}"/>
          </ac:spMkLst>
        </pc:spChg>
        <pc:spChg chg="mod">
          <ac:chgData name="Tung Kieu" userId="b4b21c43-520c-42f5-a1c6-1446bd617b0e" providerId="ADAL" clId="{0D055A69-5AC7-455A-BB11-615161266D05}" dt="2023-07-03T21:09:48.756" v="306" actId="20577"/>
          <ac:spMkLst>
            <pc:docMk/>
            <pc:sldMk cId="1194890764" sldId="272"/>
            <ac:spMk id="3" creationId="{FC1BCC0B-2A51-4DC5-BBD1-8E333D60F81B}"/>
          </ac:spMkLst>
        </pc:spChg>
      </pc:sldChg>
      <pc:sldChg chg="del">
        <pc:chgData name="Tung Kieu" userId="b4b21c43-520c-42f5-a1c6-1446bd617b0e" providerId="ADAL" clId="{0D055A69-5AC7-455A-BB11-615161266D05}" dt="2023-07-03T20:53:35.513" v="0" actId="2696"/>
        <pc:sldMkLst>
          <pc:docMk/>
          <pc:sldMk cId="3376669956" sldId="272"/>
        </pc:sldMkLst>
      </pc:sldChg>
      <pc:sldChg chg="del">
        <pc:chgData name="Tung Kieu" userId="b4b21c43-520c-42f5-a1c6-1446bd617b0e" providerId="ADAL" clId="{0D055A69-5AC7-455A-BB11-615161266D05}" dt="2023-07-03T20:53:35.513" v="0" actId="2696"/>
        <pc:sldMkLst>
          <pc:docMk/>
          <pc:sldMk cId="189765067" sldId="273"/>
        </pc:sldMkLst>
      </pc:sldChg>
      <pc:sldChg chg="modSp new mod">
        <pc:chgData name="Tung Kieu" userId="b4b21c43-520c-42f5-a1c6-1446bd617b0e" providerId="ADAL" clId="{0D055A69-5AC7-455A-BB11-615161266D05}" dt="2023-07-03T21:10:17.577" v="317" actId="20577"/>
        <pc:sldMkLst>
          <pc:docMk/>
          <pc:sldMk cId="1824988631" sldId="273"/>
        </pc:sldMkLst>
        <pc:spChg chg="mod">
          <ac:chgData name="Tung Kieu" userId="b4b21c43-520c-42f5-a1c6-1446bd617b0e" providerId="ADAL" clId="{0D055A69-5AC7-455A-BB11-615161266D05}" dt="2023-07-03T21:10:05.931" v="313"/>
          <ac:spMkLst>
            <pc:docMk/>
            <pc:sldMk cId="1824988631" sldId="273"/>
            <ac:spMk id="2" creationId="{CEFEE7A0-6E54-45A4-BDDF-8E26CFAFC157}"/>
          </ac:spMkLst>
        </pc:spChg>
        <pc:spChg chg="mod">
          <ac:chgData name="Tung Kieu" userId="b4b21c43-520c-42f5-a1c6-1446bd617b0e" providerId="ADAL" clId="{0D055A69-5AC7-455A-BB11-615161266D05}" dt="2023-07-03T21:10:17.577" v="317" actId="20577"/>
          <ac:spMkLst>
            <pc:docMk/>
            <pc:sldMk cId="1824988631" sldId="273"/>
            <ac:spMk id="3" creationId="{012E4205-35BF-4EA8-8A73-7B7AA96475A4}"/>
          </ac:spMkLst>
        </pc:spChg>
      </pc:sldChg>
      <pc:sldChg chg="del">
        <pc:chgData name="Tung Kieu" userId="b4b21c43-520c-42f5-a1c6-1446bd617b0e" providerId="ADAL" clId="{0D055A69-5AC7-455A-BB11-615161266D05}" dt="2023-07-03T20:53:35.513" v="0" actId="2696"/>
        <pc:sldMkLst>
          <pc:docMk/>
          <pc:sldMk cId="882007685" sldId="274"/>
        </pc:sldMkLst>
      </pc:sldChg>
      <pc:sldChg chg="modSp new mod">
        <pc:chgData name="Tung Kieu" userId="b4b21c43-520c-42f5-a1c6-1446bd617b0e" providerId="ADAL" clId="{0D055A69-5AC7-455A-BB11-615161266D05}" dt="2023-07-03T21:11:10.782" v="326" actId="20577"/>
        <pc:sldMkLst>
          <pc:docMk/>
          <pc:sldMk cId="4206124213" sldId="274"/>
        </pc:sldMkLst>
        <pc:spChg chg="mod">
          <ac:chgData name="Tung Kieu" userId="b4b21c43-520c-42f5-a1c6-1446bd617b0e" providerId="ADAL" clId="{0D055A69-5AC7-455A-BB11-615161266D05}" dt="2023-07-03T21:10:30.667" v="320"/>
          <ac:spMkLst>
            <pc:docMk/>
            <pc:sldMk cId="4206124213" sldId="274"/>
            <ac:spMk id="2" creationId="{5D578D9B-0BB9-4EF5-B386-7117438E02D8}"/>
          </ac:spMkLst>
        </pc:spChg>
        <pc:spChg chg="mod">
          <ac:chgData name="Tung Kieu" userId="b4b21c43-520c-42f5-a1c6-1446bd617b0e" providerId="ADAL" clId="{0D055A69-5AC7-455A-BB11-615161266D05}" dt="2023-07-03T21:11:10.782" v="326" actId="20577"/>
          <ac:spMkLst>
            <pc:docMk/>
            <pc:sldMk cId="4206124213" sldId="274"/>
            <ac:spMk id="3" creationId="{D2641EC0-1AEF-4DF3-9BE2-633227B8EE72}"/>
          </ac:spMkLst>
        </pc:spChg>
      </pc:sldChg>
      <pc:sldChg chg="del">
        <pc:chgData name="Tung Kieu" userId="b4b21c43-520c-42f5-a1c6-1446bd617b0e" providerId="ADAL" clId="{0D055A69-5AC7-455A-BB11-615161266D05}" dt="2023-07-03T20:53:35.513" v="0" actId="2696"/>
        <pc:sldMkLst>
          <pc:docMk/>
          <pc:sldMk cId="230811348" sldId="275"/>
        </pc:sldMkLst>
      </pc:sldChg>
      <pc:sldChg chg="modSp new del mod">
        <pc:chgData name="Tung Kieu" userId="b4b21c43-520c-42f5-a1c6-1446bd617b0e" providerId="ADAL" clId="{0D055A69-5AC7-455A-BB11-615161266D05}" dt="2023-07-03T21:11:33.765" v="331" actId="47"/>
        <pc:sldMkLst>
          <pc:docMk/>
          <pc:sldMk cId="3763544523" sldId="275"/>
        </pc:sldMkLst>
        <pc:spChg chg="mod">
          <ac:chgData name="Tung Kieu" userId="b4b21c43-520c-42f5-a1c6-1446bd617b0e" providerId="ADAL" clId="{0D055A69-5AC7-455A-BB11-615161266D05}" dt="2023-07-03T21:11:25.877" v="329"/>
          <ac:spMkLst>
            <pc:docMk/>
            <pc:sldMk cId="3763544523" sldId="275"/>
            <ac:spMk id="3" creationId="{69B4E092-EBBD-40CC-83D8-D450A3CB2E39}"/>
          </ac:spMkLst>
        </pc:spChg>
      </pc:sldChg>
      <pc:sldChg chg="modSp add mod">
        <pc:chgData name="Tung Kieu" userId="b4b21c43-520c-42f5-a1c6-1446bd617b0e" providerId="ADAL" clId="{0D055A69-5AC7-455A-BB11-615161266D05}" dt="2023-07-03T21:12:25.007" v="343" actId="113"/>
        <pc:sldMkLst>
          <pc:docMk/>
          <pc:sldMk cId="1394336336" sldId="276"/>
        </pc:sldMkLst>
        <pc:spChg chg="mod">
          <ac:chgData name="Tung Kieu" userId="b4b21c43-520c-42f5-a1c6-1446bd617b0e" providerId="ADAL" clId="{0D055A69-5AC7-455A-BB11-615161266D05}" dt="2023-07-03T21:12:25.007" v="343" actId="113"/>
          <ac:spMkLst>
            <pc:docMk/>
            <pc:sldMk cId="1394336336" sldId="276"/>
            <ac:spMk id="3" creationId="{D2641EC0-1AEF-4DF3-9BE2-633227B8EE72}"/>
          </ac:spMkLst>
        </pc:spChg>
      </pc:sldChg>
      <pc:sldChg chg="del">
        <pc:chgData name="Tung Kieu" userId="b4b21c43-520c-42f5-a1c6-1446bd617b0e" providerId="ADAL" clId="{0D055A69-5AC7-455A-BB11-615161266D05}" dt="2023-07-03T20:53:35.513" v="0" actId="2696"/>
        <pc:sldMkLst>
          <pc:docMk/>
          <pc:sldMk cId="4031799690" sldId="276"/>
        </pc:sldMkLst>
      </pc:sldChg>
      <pc:sldChg chg="del">
        <pc:chgData name="Tung Kieu" userId="b4b21c43-520c-42f5-a1c6-1446bd617b0e" providerId="ADAL" clId="{0D055A69-5AC7-455A-BB11-615161266D05}" dt="2023-07-03T20:53:35.513" v="0" actId="2696"/>
        <pc:sldMkLst>
          <pc:docMk/>
          <pc:sldMk cId="1056454841" sldId="277"/>
        </pc:sldMkLst>
      </pc:sldChg>
      <pc:sldChg chg="addSp delSp modSp new mod">
        <pc:chgData name="Tung Kieu" userId="b4b21c43-520c-42f5-a1c6-1446bd617b0e" providerId="ADAL" clId="{0D055A69-5AC7-455A-BB11-615161266D05}" dt="2023-07-03T21:12:47.166" v="347"/>
        <pc:sldMkLst>
          <pc:docMk/>
          <pc:sldMk cId="2306751496" sldId="277"/>
        </pc:sldMkLst>
        <pc:spChg chg="mod">
          <ac:chgData name="Tung Kieu" userId="b4b21c43-520c-42f5-a1c6-1446bd617b0e" providerId="ADAL" clId="{0D055A69-5AC7-455A-BB11-615161266D05}" dt="2023-07-03T21:12:32.891" v="346"/>
          <ac:spMkLst>
            <pc:docMk/>
            <pc:sldMk cId="2306751496" sldId="277"/>
            <ac:spMk id="2" creationId="{85C03882-1533-41B3-A7B4-C7CA8C3D8CC1}"/>
          </ac:spMkLst>
        </pc:spChg>
        <pc:spChg chg="del">
          <ac:chgData name="Tung Kieu" userId="b4b21c43-520c-42f5-a1c6-1446bd617b0e" providerId="ADAL" clId="{0D055A69-5AC7-455A-BB11-615161266D05}" dt="2023-07-03T21:12:47.166" v="347"/>
          <ac:spMkLst>
            <pc:docMk/>
            <pc:sldMk cId="2306751496" sldId="277"/>
            <ac:spMk id="3" creationId="{F99BA287-1393-4154-9FCF-CD5585EA5922}"/>
          </ac:spMkLst>
        </pc:spChg>
        <pc:picChg chg="add mod">
          <ac:chgData name="Tung Kieu" userId="b4b21c43-520c-42f5-a1c6-1446bd617b0e" providerId="ADAL" clId="{0D055A69-5AC7-455A-BB11-615161266D05}" dt="2023-07-03T21:12:47.166" v="347"/>
          <ac:picMkLst>
            <pc:docMk/>
            <pc:sldMk cId="2306751496" sldId="277"/>
            <ac:picMk id="4" creationId="{2891F03A-F589-4ED6-89CB-47407D669420}"/>
          </ac:picMkLst>
        </pc:picChg>
      </pc:sldChg>
      <pc:sldChg chg="addSp delSp modSp new mod">
        <pc:chgData name="Tung Kieu" userId="b4b21c43-520c-42f5-a1c6-1446bd617b0e" providerId="ADAL" clId="{0D055A69-5AC7-455A-BB11-615161266D05}" dt="2023-07-03T21:14:23.823" v="358" actId="1076"/>
        <pc:sldMkLst>
          <pc:docMk/>
          <pc:sldMk cId="155336186" sldId="278"/>
        </pc:sldMkLst>
        <pc:spChg chg="mod">
          <ac:chgData name="Tung Kieu" userId="b4b21c43-520c-42f5-a1c6-1446bd617b0e" providerId="ADAL" clId="{0D055A69-5AC7-455A-BB11-615161266D05}" dt="2023-07-03T21:13:57.991" v="350"/>
          <ac:spMkLst>
            <pc:docMk/>
            <pc:sldMk cId="155336186" sldId="278"/>
            <ac:spMk id="2" creationId="{E95FAFF8-45C0-45B5-B3DD-960E3CB36D5D}"/>
          </ac:spMkLst>
        </pc:spChg>
        <pc:spChg chg="del mod">
          <ac:chgData name="Tung Kieu" userId="b4b21c43-520c-42f5-a1c6-1446bd617b0e" providerId="ADAL" clId="{0D055A69-5AC7-455A-BB11-615161266D05}" dt="2023-07-03T21:14:14.587" v="355"/>
          <ac:spMkLst>
            <pc:docMk/>
            <pc:sldMk cId="155336186" sldId="278"/>
            <ac:spMk id="3" creationId="{BB05276F-F759-44FE-9497-2E116C5BE06E}"/>
          </ac:spMkLst>
        </pc:spChg>
        <pc:picChg chg="add mod">
          <ac:chgData name="Tung Kieu" userId="b4b21c43-520c-42f5-a1c6-1446bd617b0e" providerId="ADAL" clId="{0D055A69-5AC7-455A-BB11-615161266D05}" dt="2023-07-03T21:14:23.823" v="358" actId="1076"/>
          <ac:picMkLst>
            <pc:docMk/>
            <pc:sldMk cId="155336186" sldId="278"/>
            <ac:picMk id="4" creationId="{F07DC46F-3521-4A8F-8B62-0A927A5631F9}"/>
          </ac:picMkLst>
        </pc:picChg>
      </pc:sldChg>
      <pc:sldChg chg="del">
        <pc:chgData name="Tung Kieu" userId="b4b21c43-520c-42f5-a1c6-1446bd617b0e" providerId="ADAL" clId="{0D055A69-5AC7-455A-BB11-615161266D05}" dt="2023-07-03T20:53:35.513" v="0" actId="2696"/>
        <pc:sldMkLst>
          <pc:docMk/>
          <pc:sldMk cId="2685586004" sldId="278"/>
        </pc:sldMkLst>
      </pc:sldChg>
      <pc:sldChg chg="addSp delSp modSp new mod">
        <pc:chgData name="Tung Kieu" userId="b4b21c43-520c-42f5-a1c6-1446bd617b0e" providerId="ADAL" clId="{0D055A69-5AC7-455A-BB11-615161266D05}" dt="2023-07-03T21:14:45.383" v="363" actId="1076"/>
        <pc:sldMkLst>
          <pc:docMk/>
          <pc:sldMk cId="2935900646" sldId="279"/>
        </pc:sldMkLst>
        <pc:spChg chg="mod">
          <ac:chgData name="Tung Kieu" userId="b4b21c43-520c-42f5-a1c6-1446bd617b0e" providerId="ADAL" clId="{0D055A69-5AC7-455A-BB11-615161266D05}" dt="2023-07-03T21:14:29.982" v="361"/>
          <ac:spMkLst>
            <pc:docMk/>
            <pc:sldMk cId="2935900646" sldId="279"/>
            <ac:spMk id="2" creationId="{02E8B1AB-45AA-4EF3-A4EC-DFF7DA6B367A}"/>
          </ac:spMkLst>
        </pc:spChg>
        <pc:spChg chg="del">
          <ac:chgData name="Tung Kieu" userId="b4b21c43-520c-42f5-a1c6-1446bd617b0e" providerId="ADAL" clId="{0D055A69-5AC7-455A-BB11-615161266D05}" dt="2023-07-03T21:14:41.840" v="362"/>
          <ac:spMkLst>
            <pc:docMk/>
            <pc:sldMk cId="2935900646" sldId="279"/>
            <ac:spMk id="3" creationId="{462B4FCC-E160-48FC-82EE-F5FC551CCCAA}"/>
          </ac:spMkLst>
        </pc:spChg>
        <pc:picChg chg="add mod">
          <ac:chgData name="Tung Kieu" userId="b4b21c43-520c-42f5-a1c6-1446bd617b0e" providerId="ADAL" clId="{0D055A69-5AC7-455A-BB11-615161266D05}" dt="2023-07-03T21:14:45.383" v="363" actId="1076"/>
          <ac:picMkLst>
            <pc:docMk/>
            <pc:sldMk cId="2935900646" sldId="279"/>
            <ac:picMk id="4" creationId="{A2FFFF5F-5C77-46B1-BB7A-DD39C9F9281F}"/>
          </ac:picMkLst>
        </pc:picChg>
      </pc:sldChg>
      <pc:sldChg chg="del">
        <pc:chgData name="Tung Kieu" userId="b4b21c43-520c-42f5-a1c6-1446bd617b0e" providerId="ADAL" clId="{0D055A69-5AC7-455A-BB11-615161266D05}" dt="2023-07-03T20:53:35.513" v="0" actId="2696"/>
        <pc:sldMkLst>
          <pc:docMk/>
          <pc:sldMk cId="3157772597" sldId="279"/>
        </pc:sldMkLst>
      </pc:sldChg>
      <pc:sldChg chg="addSp delSp modSp new mod">
        <pc:chgData name="Tung Kieu" userId="b4b21c43-520c-42f5-a1c6-1446bd617b0e" providerId="ADAL" clId="{0D055A69-5AC7-455A-BB11-615161266D05}" dt="2023-07-03T21:15:03.955" v="367"/>
        <pc:sldMkLst>
          <pc:docMk/>
          <pc:sldMk cId="3534004423" sldId="280"/>
        </pc:sldMkLst>
        <pc:spChg chg="mod">
          <ac:chgData name="Tung Kieu" userId="b4b21c43-520c-42f5-a1c6-1446bd617b0e" providerId="ADAL" clId="{0D055A69-5AC7-455A-BB11-615161266D05}" dt="2023-07-03T21:15:03.955" v="367"/>
          <ac:spMkLst>
            <pc:docMk/>
            <pc:sldMk cId="3534004423" sldId="280"/>
            <ac:spMk id="2" creationId="{0BFFCC88-2E34-49ED-BB03-E217366B53B5}"/>
          </ac:spMkLst>
        </pc:spChg>
        <pc:spChg chg="del">
          <ac:chgData name="Tung Kieu" userId="b4b21c43-520c-42f5-a1c6-1446bd617b0e" providerId="ADAL" clId="{0D055A69-5AC7-455A-BB11-615161266D05}" dt="2023-07-03T21:14:58.747" v="365"/>
          <ac:spMkLst>
            <pc:docMk/>
            <pc:sldMk cId="3534004423" sldId="280"/>
            <ac:spMk id="3" creationId="{33184489-5D6C-4845-9D4E-51FCCCCB0D6F}"/>
          </ac:spMkLst>
        </pc:spChg>
        <pc:picChg chg="add mod">
          <ac:chgData name="Tung Kieu" userId="b4b21c43-520c-42f5-a1c6-1446bd617b0e" providerId="ADAL" clId="{0D055A69-5AC7-455A-BB11-615161266D05}" dt="2023-07-03T21:14:58.747" v="365"/>
          <ac:picMkLst>
            <pc:docMk/>
            <pc:sldMk cId="3534004423" sldId="280"/>
            <ac:picMk id="4" creationId="{285DE9CD-138D-4F2D-AA04-87C810ED1838}"/>
          </ac:picMkLst>
        </pc:picChg>
      </pc:sldChg>
      <pc:sldChg chg="del">
        <pc:chgData name="Tung Kieu" userId="b4b21c43-520c-42f5-a1c6-1446bd617b0e" providerId="ADAL" clId="{0D055A69-5AC7-455A-BB11-615161266D05}" dt="2023-07-03T20:53:35.513" v="0" actId="2696"/>
        <pc:sldMkLst>
          <pc:docMk/>
          <pc:sldMk cId="3560973320" sldId="280"/>
        </pc:sldMkLst>
      </pc:sldChg>
      <pc:sldChg chg="modSp new mod">
        <pc:chgData name="Tung Kieu" userId="b4b21c43-520c-42f5-a1c6-1446bd617b0e" providerId="ADAL" clId="{0D055A69-5AC7-455A-BB11-615161266D05}" dt="2023-07-03T21:15:24.081" v="377" actId="27636"/>
        <pc:sldMkLst>
          <pc:docMk/>
          <pc:sldMk cId="162959339" sldId="281"/>
        </pc:sldMkLst>
        <pc:spChg chg="mod">
          <ac:chgData name="Tung Kieu" userId="b4b21c43-520c-42f5-a1c6-1446bd617b0e" providerId="ADAL" clId="{0D055A69-5AC7-455A-BB11-615161266D05}" dt="2023-07-03T21:15:09.652" v="370"/>
          <ac:spMkLst>
            <pc:docMk/>
            <pc:sldMk cId="162959339" sldId="281"/>
            <ac:spMk id="2" creationId="{626FB384-1891-4748-9735-ACFB41C7712F}"/>
          </ac:spMkLst>
        </pc:spChg>
        <pc:spChg chg="mod">
          <ac:chgData name="Tung Kieu" userId="b4b21c43-520c-42f5-a1c6-1446bd617b0e" providerId="ADAL" clId="{0D055A69-5AC7-455A-BB11-615161266D05}" dt="2023-07-03T21:15:24.081" v="377" actId="27636"/>
          <ac:spMkLst>
            <pc:docMk/>
            <pc:sldMk cId="162959339" sldId="281"/>
            <ac:spMk id="3" creationId="{731F028E-44DB-41E6-885B-5AF697A49AE7}"/>
          </ac:spMkLst>
        </pc:spChg>
      </pc:sldChg>
      <pc:sldChg chg="del">
        <pc:chgData name="Tung Kieu" userId="b4b21c43-520c-42f5-a1c6-1446bd617b0e" providerId="ADAL" clId="{0D055A69-5AC7-455A-BB11-615161266D05}" dt="2023-07-03T20:53:35.513" v="0" actId="2696"/>
        <pc:sldMkLst>
          <pc:docMk/>
          <pc:sldMk cId="2699229316" sldId="281"/>
        </pc:sldMkLst>
      </pc:sldChg>
      <pc:sldChg chg="del">
        <pc:chgData name="Tung Kieu" userId="b4b21c43-520c-42f5-a1c6-1446bd617b0e" providerId="ADAL" clId="{0D055A69-5AC7-455A-BB11-615161266D05}" dt="2023-07-03T20:53:35.513" v="0" actId="2696"/>
        <pc:sldMkLst>
          <pc:docMk/>
          <pc:sldMk cId="3186098127" sldId="282"/>
        </pc:sldMkLst>
      </pc:sldChg>
      <pc:sldChg chg="modSp new mod">
        <pc:chgData name="Tung Kieu" userId="b4b21c43-520c-42f5-a1c6-1446bd617b0e" providerId="ADAL" clId="{0D055A69-5AC7-455A-BB11-615161266D05}" dt="2023-07-03T21:16:02.275" v="389" actId="15"/>
        <pc:sldMkLst>
          <pc:docMk/>
          <pc:sldMk cId="4222923965" sldId="282"/>
        </pc:sldMkLst>
        <pc:spChg chg="mod">
          <ac:chgData name="Tung Kieu" userId="b4b21c43-520c-42f5-a1c6-1446bd617b0e" providerId="ADAL" clId="{0D055A69-5AC7-455A-BB11-615161266D05}" dt="2023-07-03T21:15:41.148" v="380"/>
          <ac:spMkLst>
            <pc:docMk/>
            <pc:sldMk cId="4222923965" sldId="282"/>
            <ac:spMk id="2" creationId="{7141057F-7939-4EB6-8FC9-54FED24AA5E1}"/>
          </ac:spMkLst>
        </pc:spChg>
        <pc:spChg chg="mod">
          <ac:chgData name="Tung Kieu" userId="b4b21c43-520c-42f5-a1c6-1446bd617b0e" providerId="ADAL" clId="{0D055A69-5AC7-455A-BB11-615161266D05}" dt="2023-07-03T21:16:02.275" v="389" actId="15"/>
          <ac:spMkLst>
            <pc:docMk/>
            <pc:sldMk cId="4222923965" sldId="282"/>
            <ac:spMk id="3" creationId="{5C716B45-DE13-415F-94F7-60109EA723A1}"/>
          </ac:spMkLst>
        </pc:spChg>
      </pc:sldChg>
      <pc:sldChg chg="del">
        <pc:chgData name="Tung Kieu" userId="b4b21c43-520c-42f5-a1c6-1446bd617b0e" providerId="ADAL" clId="{0D055A69-5AC7-455A-BB11-615161266D05}" dt="2023-07-03T20:53:35.513" v="0" actId="2696"/>
        <pc:sldMkLst>
          <pc:docMk/>
          <pc:sldMk cId="1164927079" sldId="283"/>
        </pc:sldMkLst>
      </pc:sldChg>
      <pc:sldChg chg="modSp new del mod">
        <pc:chgData name="Tung Kieu" userId="b4b21c43-520c-42f5-a1c6-1446bd617b0e" providerId="ADAL" clId="{0D055A69-5AC7-455A-BB11-615161266D05}" dt="2023-07-03T21:17:01.857" v="398" actId="2696"/>
        <pc:sldMkLst>
          <pc:docMk/>
          <pc:sldMk cId="4168945915" sldId="283"/>
        </pc:sldMkLst>
        <pc:spChg chg="mod">
          <ac:chgData name="Tung Kieu" userId="b4b21c43-520c-42f5-a1c6-1446bd617b0e" providerId="ADAL" clId="{0D055A69-5AC7-455A-BB11-615161266D05}" dt="2023-07-03T21:16:17.517" v="392"/>
          <ac:spMkLst>
            <pc:docMk/>
            <pc:sldMk cId="4168945915" sldId="283"/>
            <ac:spMk id="2" creationId="{ED47DBF3-0867-48BE-B597-2817940FCD55}"/>
          </ac:spMkLst>
        </pc:spChg>
        <pc:spChg chg="mod">
          <ac:chgData name="Tung Kieu" userId="b4b21c43-520c-42f5-a1c6-1446bd617b0e" providerId="ADAL" clId="{0D055A69-5AC7-455A-BB11-615161266D05}" dt="2023-07-03T21:16:27.987" v="396" actId="15"/>
          <ac:spMkLst>
            <pc:docMk/>
            <pc:sldMk cId="4168945915" sldId="283"/>
            <ac:spMk id="3" creationId="{4E597217-DD96-40DB-B46E-43F79F6C18DA}"/>
          </ac:spMkLst>
        </pc:spChg>
      </pc:sldChg>
      <pc:sldChg chg="addSp delSp modSp new mod">
        <pc:chgData name="Tung Kieu" userId="b4b21c43-520c-42f5-a1c6-1446bd617b0e" providerId="ADAL" clId="{0D055A69-5AC7-455A-BB11-615161266D05}" dt="2023-07-03T21:17:19.232" v="407"/>
        <pc:sldMkLst>
          <pc:docMk/>
          <pc:sldMk cId="1812654254" sldId="284"/>
        </pc:sldMkLst>
        <pc:spChg chg="mod">
          <ac:chgData name="Tung Kieu" userId="b4b21c43-520c-42f5-a1c6-1446bd617b0e" providerId="ADAL" clId="{0D055A69-5AC7-455A-BB11-615161266D05}" dt="2023-07-03T21:17:11.590" v="406"/>
          <ac:spMkLst>
            <pc:docMk/>
            <pc:sldMk cId="1812654254" sldId="284"/>
            <ac:spMk id="2" creationId="{42469290-925D-4CF3-9244-B58B835685DD}"/>
          </ac:spMkLst>
        </pc:spChg>
        <pc:spChg chg="del">
          <ac:chgData name="Tung Kieu" userId="b4b21c43-520c-42f5-a1c6-1446bd617b0e" providerId="ADAL" clId="{0D055A69-5AC7-455A-BB11-615161266D05}" dt="2023-07-03T21:17:19.232" v="407"/>
          <ac:spMkLst>
            <pc:docMk/>
            <pc:sldMk cId="1812654254" sldId="284"/>
            <ac:spMk id="3" creationId="{8886682D-A3A1-4123-817E-64CAC15813CF}"/>
          </ac:spMkLst>
        </pc:spChg>
        <pc:graphicFrameChg chg="add del mod">
          <ac:chgData name="Tung Kieu" userId="b4b21c43-520c-42f5-a1c6-1446bd617b0e" providerId="ADAL" clId="{0D055A69-5AC7-455A-BB11-615161266D05}" dt="2023-07-03T21:17:06.641" v="404"/>
          <ac:graphicFrameMkLst>
            <pc:docMk/>
            <pc:sldMk cId="1812654254" sldId="284"/>
            <ac:graphicFrameMk id="4" creationId="{105FCD24-CE5B-47F0-8460-9D3D3634AB3C}"/>
          </ac:graphicFrameMkLst>
        </pc:graphicFrameChg>
        <pc:picChg chg="add mod">
          <ac:chgData name="Tung Kieu" userId="b4b21c43-520c-42f5-a1c6-1446bd617b0e" providerId="ADAL" clId="{0D055A69-5AC7-455A-BB11-615161266D05}" dt="2023-07-03T21:17:19.232" v="407"/>
          <ac:picMkLst>
            <pc:docMk/>
            <pc:sldMk cId="1812654254" sldId="284"/>
            <ac:picMk id="5" creationId="{BB57B80E-BFCF-4A9C-8B2D-422D22B845FD}"/>
          </ac:picMkLst>
        </pc:picChg>
      </pc:sldChg>
      <pc:sldChg chg="del">
        <pc:chgData name="Tung Kieu" userId="b4b21c43-520c-42f5-a1c6-1446bd617b0e" providerId="ADAL" clId="{0D055A69-5AC7-455A-BB11-615161266D05}" dt="2023-07-03T20:53:35.513" v="0" actId="2696"/>
        <pc:sldMkLst>
          <pc:docMk/>
          <pc:sldMk cId="3581044308" sldId="284"/>
        </pc:sldMkLst>
      </pc:sldChg>
      <pc:sldChg chg="addSp modSp new mod">
        <pc:chgData name="Tung Kieu" userId="b4b21c43-520c-42f5-a1c6-1446bd617b0e" providerId="ADAL" clId="{0D055A69-5AC7-455A-BB11-615161266D05}" dt="2023-07-03T21:18:14.235" v="417" actId="14100"/>
        <pc:sldMkLst>
          <pc:docMk/>
          <pc:sldMk cId="654228416" sldId="285"/>
        </pc:sldMkLst>
        <pc:spChg chg="mod">
          <ac:chgData name="Tung Kieu" userId="b4b21c43-520c-42f5-a1c6-1446bd617b0e" providerId="ADAL" clId="{0D055A69-5AC7-455A-BB11-615161266D05}" dt="2023-07-03T21:17:38.853" v="410"/>
          <ac:spMkLst>
            <pc:docMk/>
            <pc:sldMk cId="654228416" sldId="285"/>
            <ac:spMk id="2" creationId="{6F3F4184-88AF-443F-B6AD-80248CE77DCA}"/>
          </ac:spMkLst>
        </pc:spChg>
        <pc:spChg chg="mod">
          <ac:chgData name="Tung Kieu" userId="b4b21c43-520c-42f5-a1c6-1446bd617b0e" providerId="ADAL" clId="{0D055A69-5AC7-455A-BB11-615161266D05}" dt="2023-07-03T21:18:01.207" v="413" actId="20577"/>
          <ac:spMkLst>
            <pc:docMk/>
            <pc:sldMk cId="654228416" sldId="285"/>
            <ac:spMk id="3" creationId="{D9BAB135-CBE6-4DF9-8998-7B0363AE5144}"/>
          </ac:spMkLst>
        </pc:spChg>
        <pc:picChg chg="add mod">
          <ac:chgData name="Tung Kieu" userId="b4b21c43-520c-42f5-a1c6-1446bd617b0e" providerId="ADAL" clId="{0D055A69-5AC7-455A-BB11-615161266D05}" dt="2023-07-03T21:18:14.235" v="417" actId="14100"/>
          <ac:picMkLst>
            <pc:docMk/>
            <pc:sldMk cId="654228416" sldId="285"/>
            <ac:picMk id="4" creationId="{1BF16B49-74C6-43E3-ADC3-9248F4A81D96}"/>
          </ac:picMkLst>
        </pc:picChg>
      </pc:sldChg>
      <pc:sldChg chg="add del">
        <pc:chgData name="Tung Kieu" userId="b4b21c43-520c-42f5-a1c6-1446bd617b0e" providerId="ADAL" clId="{0D055A69-5AC7-455A-BB11-615161266D05}" dt="2023-07-03T21:17:06.641" v="404"/>
        <pc:sldMkLst>
          <pc:docMk/>
          <pc:sldMk cId="2693856830" sldId="285"/>
        </pc:sldMkLst>
      </pc:sldChg>
      <pc:sldChg chg="del">
        <pc:chgData name="Tung Kieu" userId="b4b21c43-520c-42f5-a1c6-1446bd617b0e" providerId="ADAL" clId="{0D055A69-5AC7-455A-BB11-615161266D05}" dt="2023-07-03T20:53:35.513" v="0" actId="2696"/>
        <pc:sldMkLst>
          <pc:docMk/>
          <pc:sldMk cId="4152375577" sldId="285"/>
        </pc:sldMkLst>
      </pc:sldChg>
      <pc:sldChg chg="del">
        <pc:chgData name="Tung Kieu" userId="b4b21c43-520c-42f5-a1c6-1446bd617b0e" providerId="ADAL" clId="{0D055A69-5AC7-455A-BB11-615161266D05}" dt="2023-07-03T20:53:35.513" v="0" actId="2696"/>
        <pc:sldMkLst>
          <pc:docMk/>
          <pc:sldMk cId="1929087797" sldId="286"/>
        </pc:sldMkLst>
      </pc:sldChg>
      <pc:sldChg chg="addSp delSp modSp new mod">
        <pc:chgData name="Tung Kieu" userId="b4b21c43-520c-42f5-a1c6-1446bd617b0e" providerId="ADAL" clId="{0D055A69-5AC7-455A-BB11-615161266D05}" dt="2023-07-03T21:19:18.479" v="428"/>
        <pc:sldMkLst>
          <pc:docMk/>
          <pc:sldMk cId="3236433610" sldId="286"/>
        </pc:sldMkLst>
        <pc:spChg chg="mod">
          <ac:chgData name="Tung Kieu" userId="b4b21c43-520c-42f5-a1c6-1446bd617b0e" providerId="ADAL" clId="{0D055A69-5AC7-455A-BB11-615161266D05}" dt="2023-07-03T21:19:18.479" v="428"/>
          <ac:spMkLst>
            <pc:docMk/>
            <pc:sldMk cId="3236433610" sldId="286"/>
            <ac:spMk id="2" creationId="{61CAC7B8-1155-4289-B27B-62251335D39D}"/>
          </ac:spMkLst>
        </pc:spChg>
        <pc:spChg chg="add del mod">
          <ac:chgData name="Tung Kieu" userId="b4b21c43-520c-42f5-a1c6-1446bd617b0e" providerId="ADAL" clId="{0D055A69-5AC7-455A-BB11-615161266D05}" dt="2023-07-03T21:19:14.014" v="426" actId="15"/>
          <ac:spMkLst>
            <pc:docMk/>
            <pc:sldMk cId="3236433610" sldId="286"/>
            <ac:spMk id="3" creationId="{561EA0E9-14DE-4DC9-A27A-E9371E7CA447}"/>
          </ac:spMkLst>
        </pc:spChg>
        <pc:picChg chg="add del mod">
          <ac:chgData name="Tung Kieu" userId="b4b21c43-520c-42f5-a1c6-1446bd617b0e" providerId="ADAL" clId="{0D055A69-5AC7-455A-BB11-615161266D05}" dt="2023-07-03T21:19:02.505" v="421"/>
          <ac:picMkLst>
            <pc:docMk/>
            <pc:sldMk cId="3236433610" sldId="286"/>
            <ac:picMk id="4" creationId="{10807783-4841-46B9-9F08-37447AAA42A9}"/>
          </ac:picMkLst>
        </pc:picChg>
      </pc:sldChg>
      <pc:sldChg chg="addSp delSp modSp new mod">
        <pc:chgData name="Tung Kieu" userId="b4b21c43-520c-42f5-a1c6-1446bd617b0e" providerId="ADAL" clId="{0D055A69-5AC7-455A-BB11-615161266D05}" dt="2023-07-03T21:19:45.995" v="432"/>
        <pc:sldMkLst>
          <pc:docMk/>
          <pc:sldMk cId="1859582547" sldId="287"/>
        </pc:sldMkLst>
        <pc:spChg chg="mod">
          <ac:chgData name="Tung Kieu" userId="b4b21c43-520c-42f5-a1c6-1446bd617b0e" providerId="ADAL" clId="{0D055A69-5AC7-455A-BB11-615161266D05}" dt="2023-07-03T21:19:30.766" v="431"/>
          <ac:spMkLst>
            <pc:docMk/>
            <pc:sldMk cId="1859582547" sldId="287"/>
            <ac:spMk id="2" creationId="{F858F087-CBCE-4947-8A13-30CE63D4306D}"/>
          </ac:spMkLst>
        </pc:spChg>
        <pc:spChg chg="del">
          <ac:chgData name="Tung Kieu" userId="b4b21c43-520c-42f5-a1c6-1446bd617b0e" providerId="ADAL" clId="{0D055A69-5AC7-455A-BB11-615161266D05}" dt="2023-07-03T21:19:45.995" v="432"/>
          <ac:spMkLst>
            <pc:docMk/>
            <pc:sldMk cId="1859582547" sldId="287"/>
            <ac:spMk id="3" creationId="{D64BB242-4358-47E1-85AF-550D745E7913}"/>
          </ac:spMkLst>
        </pc:spChg>
        <pc:picChg chg="add mod">
          <ac:chgData name="Tung Kieu" userId="b4b21c43-520c-42f5-a1c6-1446bd617b0e" providerId="ADAL" clId="{0D055A69-5AC7-455A-BB11-615161266D05}" dt="2023-07-03T21:19:45.995" v="432"/>
          <ac:picMkLst>
            <pc:docMk/>
            <pc:sldMk cId="1859582547" sldId="287"/>
            <ac:picMk id="4" creationId="{91E5F719-315A-4E9C-8887-35A3DC627ACC}"/>
          </ac:picMkLst>
        </pc:picChg>
      </pc:sldChg>
      <pc:sldChg chg="del">
        <pc:chgData name="Tung Kieu" userId="b4b21c43-520c-42f5-a1c6-1446bd617b0e" providerId="ADAL" clId="{0D055A69-5AC7-455A-BB11-615161266D05}" dt="2023-07-03T20:53:35.513" v="0" actId="2696"/>
        <pc:sldMkLst>
          <pc:docMk/>
          <pc:sldMk cId="1928543012" sldId="287"/>
        </pc:sldMkLst>
      </pc:sldChg>
      <pc:sldChg chg="addSp delSp modSp new mod">
        <pc:chgData name="Tung Kieu" userId="b4b21c43-520c-42f5-a1c6-1446bd617b0e" providerId="ADAL" clId="{0D055A69-5AC7-455A-BB11-615161266D05}" dt="2023-07-03T21:20:04.323" v="436"/>
        <pc:sldMkLst>
          <pc:docMk/>
          <pc:sldMk cId="507452281" sldId="288"/>
        </pc:sldMkLst>
        <pc:spChg chg="mod">
          <ac:chgData name="Tung Kieu" userId="b4b21c43-520c-42f5-a1c6-1446bd617b0e" providerId="ADAL" clId="{0D055A69-5AC7-455A-BB11-615161266D05}" dt="2023-07-03T21:19:56.073" v="435"/>
          <ac:spMkLst>
            <pc:docMk/>
            <pc:sldMk cId="507452281" sldId="288"/>
            <ac:spMk id="2" creationId="{B34DE1B0-DB29-4875-B0F5-E9CC7DD7EF37}"/>
          </ac:spMkLst>
        </pc:spChg>
        <pc:spChg chg="del">
          <ac:chgData name="Tung Kieu" userId="b4b21c43-520c-42f5-a1c6-1446bd617b0e" providerId="ADAL" clId="{0D055A69-5AC7-455A-BB11-615161266D05}" dt="2023-07-03T21:20:04.323" v="436"/>
          <ac:spMkLst>
            <pc:docMk/>
            <pc:sldMk cId="507452281" sldId="288"/>
            <ac:spMk id="3" creationId="{D41E4655-02B8-4856-81A8-CF30B8FE5C6A}"/>
          </ac:spMkLst>
        </pc:spChg>
        <pc:picChg chg="add mod">
          <ac:chgData name="Tung Kieu" userId="b4b21c43-520c-42f5-a1c6-1446bd617b0e" providerId="ADAL" clId="{0D055A69-5AC7-455A-BB11-615161266D05}" dt="2023-07-03T21:20:04.323" v="436"/>
          <ac:picMkLst>
            <pc:docMk/>
            <pc:sldMk cId="507452281" sldId="288"/>
            <ac:picMk id="4" creationId="{FF829DED-5EFA-457C-A840-CF2DC407788A}"/>
          </ac:picMkLst>
        </pc:picChg>
      </pc:sldChg>
      <pc:sldChg chg="del">
        <pc:chgData name="Tung Kieu" userId="b4b21c43-520c-42f5-a1c6-1446bd617b0e" providerId="ADAL" clId="{0D055A69-5AC7-455A-BB11-615161266D05}" dt="2023-07-03T20:53:35.513" v="0" actId="2696"/>
        <pc:sldMkLst>
          <pc:docMk/>
          <pc:sldMk cId="2116315161" sldId="288"/>
        </pc:sldMkLst>
      </pc:sldChg>
      <pc:sldChg chg="addSp delSp modSp new mod">
        <pc:chgData name="Tung Kieu" userId="b4b21c43-520c-42f5-a1c6-1446bd617b0e" providerId="ADAL" clId="{0D055A69-5AC7-455A-BB11-615161266D05}" dt="2023-07-03T21:21:11.738" v="444" actId="1076"/>
        <pc:sldMkLst>
          <pc:docMk/>
          <pc:sldMk cId="2041192752" sldId="289"/>
        </pc:sldMkLst>
        <pc:spChg chg="mod">
          <ac:chgData name="Tung Kieu" userId="b4b21c43-520c-42f5-a1c6-1446bd617b0e" providerId="ADAL" clId="{0D055A69-5AC7-455A-BB11-615161266D05}" dt="2023-07-03T21:20:50.676" v="439"/>
          <ac:spMkLst>
            <pc:docMk/>
            <pc:sldMk cId="2041192752" sldId="289"/>
            <ac:spMk id="2" creationId="{38462AFB-EDDC-4F51-800D-198355D66C36}"/>
          </ac:spMkLst>
        </pc:spChg>
        <pc:spChg chg="del">
          <ac:chgData name="Tung Kieu" userId="b4b21c43-520c-42f5-a1c6-1446bd617b0e" providerId="ADAL" clId="{0D055A69-5AC7-455A-BB11-615161266D05}" dt="2023-07-03T21:20:59.989" v="440"/>
          <ac:spMkLst>
            <pc:docMk/>
            <pc:sldMk cId="2041192752" sldId="289"/>
            <ac:spMk id="3" creationId="{5A28C459-5179-4409-859E-3CF1B99DAACC}"/>
          </ac:spMkLst>
        </pc:spChg>
        <pc:picChg chg="add mod">
          <ac:chgData name="Tung Kieu" userId="b4b21c43-520c-42f5-a1c6-1446bd617b0e" providerId="ADAL" clId="{0D055A69-5AC7-455A-BB11-615161266D05}" dt="2023-07-03T21:21:11.738" v="444" actId="1076"/>
          <ac:picMkLst>
            <pc:docMk/>
            <pc:sldMk cId="2041192752" sldId="289"/>
            <ac:picMk id="4" creationId="{52C32EC4-CC29-45B6-83E2-7973CA884316}"/>
          </ac:picMkLst>
        </pc:picChg>
      </pc:sldChg>
      <pc:sldChg chg="del">
        <pc:chgData name="Tung Kieu" userId="b4b21c43-520c-42f5-a1c6-1446bd617b0e" providerId="ADAL" clId="{0D055A69-5AC7-455A-BB11-615161266D05}" dt="2023-07-03T20:53:35.513" v="0" actId="2696"/>
        <pc:sldMkLst>
          <pc:docMk/>
          <pc:sldMk cId="3750540935" sldId="289"/>
        </pc:sldMkLst>
      </pc:sldChg>
      <pc:sldChg chg="addSp delSp modSp new mod">
        <pc:chgData name="Tung Kieu" userId="b4b21c43-520c-42f5-a1c6-1446bd617b0e" providerId="ADAL" clId="{0D055A69-5AC7-455A-BB11-615161266D05}" dt="2023-07-03T21:22:20.045" v="464" actId="15"/>
        <pc:sldMkLst>
          <pc:docMk/>
          <pc:sldMk cId="57819199" sldId="290"/>
        </pc:sldMkLst>
        <pc:spChg chg="mod">
          <ac:chgData name="Tung Kieu" userId="b4b21c43-520c-42f5-a1c6-1446bd617b0e" providerId="ADAL" clId="{0D055A69-5AC7-455A-BB11-615161266D05}" dt="2023-07-03T21:21:39.055" v="449"/>
          <ac:spMkLst>
            <pc:docMk/>
            <pc:sldMk cId="57819199" sldId="290"/>
            <ac:spMk id="2" creationId="{5AB31039-EEE1-4C1C-BF35-5F5A0DB22C6D}"/>
          </ac:spMkLst>
        </pc:spChg>
        <pc:spChg chg="mod">
          <ac:chgData name="Tung Kieu" userId="b4b21c43-520c-42f5-a1c6-1446bd617b0e" providerId="ADAL" clId="{0D055A69-5AC7-455A-BB11-615161266D05}" dt="2023-07-03T21:22:20.045" v="464" actId="15"/>
          <ac:spMkLst>
            <pc:docMk/>
            <pc:sldMk cId="57819199" sldId="290"/>
            <ac:spMk id="3" creationId="{34764575-B35D-4F88-9743-DB3B7D7D074E}"/>
          </ac:spMkLst>
        </pc:spChg>
        <pc:picChg chg="add del">
          <ac:chgData name="Tung Kieu" userId="b4b21c43-520c-42f5-a1c6-1446bd617b0e" providerId="ADAL" clId="{0D055A69-5AC7-455A-BB11-615161266D05}" dt="2023-07-03T21:21:32.694" v="447"/>
          <ac:picMkLst>
            <pc:docMk/>
            <pc:sldMk cId="57819199" sldId="290"/>
            <ac:picMk id="4" creationId="{E6E5A65D-D891-4C84-AB8C-2905D4136C92}"/>
          </ac:picMkLst>
        </pc:picChg>
      </pc:sldChg>
      <pc:sldChg chg="del">
        <pc:chgData name="Tung Kieu" userId="b4b21c43-520c-42f5-a1c6-1446bd617b0e" providerId="ADAL" clId="{0D055A69-5AC7-455A-BB11-615161266D05}" dt="2023-07-03T20:53:35.513" v="0" actId="2696"/>
        <pc:sldMkLst>
          <pc:docMk/>
          <pc:sldMk cId="1225247438" sldId="290"/>
        </pc:sldMkLst>
      </pc:sldChg>
      <pc:sldChg chg="addSp delSp modSp new mod">
        <pc:chgData name="Tung Kieu" userId="b4b21c43-520c-42f5-a1c6-1446bd617b0e" providerId="ADAL" clId="{0D055A69-5AC7-455A-BB11-615161266D05}" dt="2023-07-03T21:23:14.531" v="491"/>
        <pc:sldMkLst>
          <pc:docMk/>
          <pc:sldMk cId="1521650342" sldId="291"/>
        </pc:sldMkLst>
        <pc:spChg chg="mod">
          <ac:chgData name="Tung Kieu" userId="b4b21c43-520c-42f5-a1c6-1446bd617b0e" providerId="ADAL" clId="{0D055A69-5AC7-455A-BB11-615161266D05}" dt="2023-07-03T21:22:49.071" v="486" actId="20577"/>
          <ac:spMkLst>
            <pc:docMk/>
            <pc:sldMk cId="1521650342" sldId="291"/>
            <ac:spMk id="2" creationId="{6D6766C3-3A96-41EC-A168-1E76E7C14E20}"/>
          </ac:spMkLst>
        </pc:spChg>
        <pc:spChg chg="del">
          <ac:chgData name="Tung Kieu" userId="b4b21c43-520c-42f5-a1c6-1446bd617b0e" providerId="ADAL" clId="{0D055A69-5AC7-455A-BB11-615161266D05}" dt="2023-07-03T21:22:34.644" v="466"/>
          <ac:spMkLst>
            <pc:docMk/>
            <pc:sldMk cId="1521650342" sldId="291"/>
            <ac:spMk id="3" creationId="{D8939564-5CF1-47F5-B372-98E286E262C8}"/>
          </ac:spMkLst>
        </pc:spChg>
        <pc:spChg chg="add del mod">
          <ac:chgData name="Tung Kieu" userId="b4b21c43-520c-42f5-a1c6-1446bd617b0e" providerId="ADAL" clId="{0D055A69-5AC7-455A-BB11-615161266D05}" dt="2023-07-03T21:23:14.531" v="491"/>
          <ac:spMkLst>
            <pc:docMk/>
            <pc:sldMk cId="1521650342" sldId="291"/>
            <ac:spMk id="7" creationId="{A026BB5C-7632-4C05-8ADC-21C4725A83B8}"/>
          </ac:spMkLst>
        </pc:spChg>
        <pc:picChg chg="add del mod">
          <ac:chgData name="Tung Kieu" userId="b4b21c43-520c-42f5-a1c6-1446bd617b0e" providerId="ADAL" clId="{0D055A69-5AC7-455A-BB11-615161266D05}" dt="2023-07-03T21:23:07.886" v="489" actId="478"/>
          <ac:picMkLst>
            <pc:docMk/>
            <pc:sldMk cId="1521650342" sldId="291"/>
            <ac:picMk id="4" creationId="{4D4DB291-65C4-4FB9-9E76-29017C60780E}"/>
          </ac:picMkLst>
        </pc:picChg>
        <pc:picChg chg="add del mod">
          <ac:chgData name="Tung Kieu" userId="b4b21c43-520c-42f5-a1c6-1446bd617b0e" providerId="ADAL" clId="{0D055A69-5AC7-455A-BB11-615161266D05}" dt="2023-07-03T21:23:13.353" v="490" actId="21"/>
          <ac:picMkLst>
            <pc:docMk/>
            <pc:sldMk cId="1521650342" sldId="291"/>
            <ac:picMk id="5" creationId="{7A564CA1-CEFE-4859-9CCE-A789452DC7D2}"/>
          </ac:picMkLst>
        </pc:picChg>
        <pc:picChg chg="add mod">
          <ac:chgData name="Tung Kieu" userId="b4b21c43-520c-42f5-a1c6-1446bd617b0e" providerId="ADAL" clId="{0D055A69-5AC7-455A-BB11-615161266D05}" dt="2023-07-03T21:23:14.531" v="491"/>
          <ac:picMkLst>
            <pc:docMk/>
            <pc:sldMk cId="1521650342" sldId="291"/>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1761188374" sldId="291"/>
        </pc:sldMkLst>
      </pc:sldChg>
      <pc:sldChg chg="del">
        <pc:chgData name="Tung Kieu" userId="b4b21c43-520c-42f5-a1c6-1446bd617b0e" providerId="ADAL" clId="{0D055A69-5AC7-455A-BB11-615161266D05}" dt="2023-07-03T20:53:35.513" v="0" actId="2696"/>
        <pc:sldMkLst>
          <pc:docMk/>
          <pc:sldMk cId="2816357923" sldId="292"/>
        </pc:sldMkLst>
      </pc:sldChg>
      <pc:sldChg chg="addSp delSp modSp add mod">
        <pc:chgData name="Tung Kieu" userId="b4b21c43-520c-42f5-a1c6-1446bd617b0e" providerId="ADAL" clId="{0D055A69-5AC7-455A-BB11-615161266D05}" dt="2023-07-03T21:24:14.261" v="513" actId="27636"/>
        <pc:sldMkLst>
          <pc:docMk/>
          <pc:sldMk cId="4128175745" sldId="292"/>
        </pc:sldMkLst>
        <pc:spChg chg="add mod">
          <ac:chgData name="Tung Kieu" userId="b4b21c43-520c-42f5-a1c6-1446bd617b0e" providerId="ADAL" clId="{0D055A69-5AC7-455A-BB11-615161266D05}" dt="2023-07-03T21:24:14.261" v="513" actId="27636"/>
          <ac:spMkLst>
            <pc:docMk/>
            <pc:sldMk cId="4128175745" sldId="292"/>
            <ac:spMk id="4" creationId="{81EF3D81-9F68-4CD6-889F-DCF0A0CFBED4}"/>
          </ac:spMkLst>
        </pc:spChg>
        <pc:picChg chg="del">
          <ac:chgData name="Tung Kieu" userId="b4b21c43-520c-42f5-a1c6-1446bd617b0e" providerId="ADAL" clId="{0D055A69-5AC7-455A-BB11-615161266D05}" dt="2023-07-03T21:23:27.393" v="493" actId="478"/>
          <ac:picMkLst>
            <pc:docMk/>
            <pc:sldMk cId="4128175745" sldId="292"/>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744169341" sldId="293"/>
        </pc:sldMkLst>
      </pc:sldChg>
      <pc:sldChg chg="modSp new mod">
        <pc:chgData name="Tung Kieu" userId="b4b21c43-520c-42f5-a1c6-1446bd617b0e" providerId="ADAL" clId="{0D055A69-5AC7-455A-BB11-615161266D05}" dt="2023-07-03T21:24:44.188" v="524" actId="15"/>
        <pc:sldMkLst>
          <pc:docMk/>
          <pc:sldMk cId="2940469081" sldId="293"/>
        </pc:sldMkLst>
        <pc:spChg chg="mod">
          <ac:chgData name="Tung Kieu" userId="b4b21c43-520c-42f5-a1c6-1446bd617b0e" providerId="ADAL" clId="{0D055A69-5AC7-455A-BB11-615161266D05}" dt="2023-07-03T21:24:25.201" v="516"/>
          <ac:spMkLst>
            <pc:docMk/>
            <pc:sldMk cId="2940469081" sldId="293"/>
            <ac:spMk id="2" creationId="{CC976250-EB76-4C4C-AE82-14F751FB972F}"/>
          </ac:spMkLst>
        </pc:spChg>
        <pc:spChg chg="mod">
          <ac:chgData name="Tung Kieu" userId="b4b21c43-520c-42f5-a1c6-1446bd617b0e" providerId="ADAL" clId="{0D055A69-5AC7-455A-BB11-615161266D05}" dt="2023-07-03T21:24:44.188" v="524" actId="15"/>
          <ac:spMkLst>
            <pc:docMk/>
            <pc:sldMk cId="2940469081" sldId="293"/>
            <ac:spMk id="3" creationId="{516126C8-3199-46B3-A0AA-ABB4DCA8C822}"/>
          </ac:spMkLst>
        </pc:spChg>
      </pc:sldChg>
      <pc:sldChg chg="new del">
        <pc:chgData name="Tung Kieu" userId="b4b21c43-520c-42f5-a1c6-1446bd617b0e" providerId="ADAL" clId="{0D055A69-5AC7-455A-BB11-615161266D05}" dt="2023-07-03T21:24:57.364" v="526" actId="680"/>
        <pc:sldMkLst>
          <pc:docMk/>
          <pc:sldMk cId="1983131914" sldId="294"/>
        </pc:sldMkLst>
      </pc:sldChg>
      <pc:sldChg chg="del">
        <pc:chgData name="Tung Kieu" userId="b4b21c43-520c-42f5-a1c6-1446bd617b0e" providerId="ADAL" clId="{0D055A69-5AC7-455A-BB11-615161266D05}" dt="2023-07-03T20:53:35.513" v="0" actId="2696"/>
        <pc:sldMkLst>
          <pc:docMk/>
          <pc:sldMk cId="2499687638" sldId="294"/>
        </pc:sldMkLst>
      </pc:sldChg>
      <pc:sldChg chg="modSp add mod">
        <pc:chgData name="Tung Kieu" userId="b4b21c43-520c-42f5-a1c6-1446bd617b0e" providerId="ADAL" clId="{0D055A69-5AC7-455A-BB11-615161266D05}" dt="2023-07-03T21:25:23.966" v="536" actId="14"/>
        <pc:sldMkLst>
          <pc:docMk/>
          <pc:sldMk cId="4279994510" sldId="294"/>
        </pc:sldMkLst>
        <pc:spChg chg="mod">
          <ac:chgData name="Tung Kieu" userId="b4b21c43-520c-42f5-a1c6-1446bd617b0e" providerId="ADAL" clId="{0D055A69-5AC7-455A-BB11-615161266D05}" dt="2023-07-03T21:25:23.966" v="536" actId="14"/>
          <ac:spMkLst>
            <pc:docMk/>
            <pc:sldMk cId="4279994510" sldId="294"/>
            <ac:spMk id="3" creationId="{516126C8-3199-46B3-A0AA-ABB4DCA8C822}"/>
          </ac:spMkLst>
        </pc:spChg>
      </pc:sldChg>
      <pc:sldChg chg="del">
        <pc:chgData name="Tung Kieu" userId="b4b21c43-520c-42f5-a1c6-1446bd617b0e" providerId="ADAL" clId="{0D055A69-5AC7-455A-BB11-615161266D05}" dt="2023-07-03T20:53:35.513" v="0" actId="2696"/>
        <pc:sldMkLst>
          <pc:docMk/>
          <pc:sldMk cId="734805826" sldId="295"/>
        </pc:sldMkLst>
      </pc:sldChg>
      <pc:sldChg chg="modSp new mod">
        <pc:chgData name="Tung Kieu" userId="b4b21c43-520c-42f5-a1c6-1446bd617b0e" providerId="ADAL" clId="{0D055A69-5AC7-455A-BB11-615161266D05}" dt="2023-07-03T21:26:24.996" v="552" actId="27636"/>
        <pc:sldMkLst>
          <pc:docMk/>
          <pc:sldMk cId="4150518846" sldId="295"/>
        </pc:sldMkLst>
        <pc:spChg chg="mod">
          <ac:chgData name="Tung Kieu" userId="b4b21c43-520c-42f5-a1c6-1446bd617b0e" providerId="ADAL" clId="{0D055A69-5AC7-455A-BB11-615161266D05}" dt="2023-07-03T21:25:46.643" v="539"/>
          <ac:spMkLst>
            <pc:docMk/>
            <pc:sldMk cId="4150518846" sldId="295"/>
            <ac:spMk id="2" creationId="{60B2DE64-7E66-4F04-989B-9B5DAEA557B1}"/>
          </ac:spMkLst>
        </pc:spChg>
        <pc:spChg chg="mod">
          <ac:chgData name="Tung Kieu" userId="b4b21c43-520c-42f5-a1c6-1446bd617b0e" providerId="ADAL" clId="{0D055A69-5AC7-455A-BB11-615161266D05}" dt="2023-07-03T21:26:24.996" v="552" actId="27636"/>
          <ac:spMkLst>
            <pc:docMk/>
            <pc:sldMk cId="4150518846" sldId="295"/>
            <ac:spMk id="3" creationId="{D096F63D-FC9B-427A-B9B3-34DD6289A8B0}"/>
          </ac:spMkLst>
        </pc:spChg>
      </pc:sldChg>
      <pc:sldChg chg="modSp new mod">
        <pc:chgData name="Tung Kieu" userId="b4b21c43-520c-42f5-a1c6-1446bd617b0e" providerId="ADAL" clId="{0D055A69-5AC7-455A-BB11-615161266D05}" dt="2023-07-03T21:27:06.945" v="564" actId="20577"/>
        <pc:sldMkLst>
          <pc:docMk/>
          <pc:sldMk cId="1451096377" sldId="296"/>
        </pc:sldMkLst>
        <pc:spChg chg="mod">
          <ac:chgData name="Tung Kieu" userId="b4b21c43-520c-42f5-a1c6-1446bd617b0e" providerId="ADAL" clId="{0D055A69-5AC7-455A-BB11-615161266D05}" dt="2023-07-03T21:26:39.615" v="555"/>
          <ac:spMkLst>
            <pc:docMk/>
            <pc:sldMk cId="1451096377" sldId="296"/>
            <ac:spMk id="2" creationId="{D5DED58B-C01E-4256-BD23-1E0B90E24BEE}"/>
          </ac:spMkLst>
        </pc:spChg>
        <pc:spChg chg="mod">
          <ac:chgData name="Tung Kieu" userId="b4b21c43-520c-42f5-a1c6-1446bd617b0e" providerId="ADAL" clId="{0D055A69-5AC7-455A-BB11-615161266D05}" dt="2023-07-03T21:27:06.945" v="564" actId="20577"/>
          <ac:spMkLst>
            <pc:docMk/>
            <pc:sldMk cId="1451096377" sldId="296"/>
            <ac:spMk id="3" creationId="{EF73EB34-5799-42C1-9B9A-5F1EB0AE1C8F}"/>
          </ac:spMkLst>
        </pc:spChg>
      </pc:sldChg>
      <pc:sldChg chg="del">
        <pc:chgData name="Tung Kieu" userId="b4b21c43-520c-42f5-a1c6-1446bd617b0e" providerId="ADAL" clId="{0D055A69-5AC7-455A-BB11-615161266D05}" dt="2023-07-03T20:53:35.513" v="0" actId="2696"/>
        <pc:sldMkLst>
          <pc:docMk/>
          <pc:sldMk cId="2848355174" sldId="296"/>
        </pc:sldMkLst>
      </pc:sldChg>
      <pc:sldChg chg="del">
        <pc:chgData name="Tung Kieu" userId="b4b21c43-520c-42f5-a1c6-1446bd617b0e" providerId="ADAL" clId="{0D055A69-5AC7-455A-BB11-615161266D05}" dt="2023-07-03T20:53:35.513" v="0" actId="2696"/>
        <pc:sldMkLst>
          <pc:docMk/>
          <pc:sldMk cId="2685881577" sldId="297"/>
        </pc:sldMkLst>
      </pc:sldChg>
      <pc:sldChg chg="modSp add mod">
        <pc:chgData name="Tung Kieu" userId="b4b21c43-520c-42f5-a1c6-1446bd617b0e" providerId="ADAL" clId="{0D055A69-5AC7-455A-BB11-615161266D05}" dt="2023-07-03T21:28:17.223" v="583" actId="20577"/>
        <pc:sldMkLst>
          <pc:docMk/>
          <pc:sldMk cId="3527374747" sldId="297"/>
        </pc:sldMkLst>
        <pc:spChg chg="mod">
          <ac:chgData name="Tung Kieu" userId="b4b21c43-520c-42f5-a1c6-1446bd617b0e" providerId="ADAL" clId="{0D055A69-5AC7-455A-BB11-615161266D05}" dt="2023-07-03T21:28:17.223" v="583" actId="20577"/>
          <ac:spMkLst>
            <pc:docMk/>
            <pc:sldMk cId="3527374747" sldId="297"/>
            <ac:spMk id="2" creationId="{D5DED58B-C01E-4256-BD23-1E0B90E24BEE}"/>
          </ac:spMkLst>
        </pc:spChg>
        <pc:spChg chg="mod">
          <ac:chgData name="Tung Kieu" userId="b4b21c43-520c-42f5-a1c6-1446bd617b0e" providerId="ADAL" clId="{0D055A69-5AC7-455A-BB11-615161266D05}" dt="2023-07-03T21:27:36.306" v="575" actId="27636"/>
          <ac:spMkLst>
            <pc:docMk/>
            <pc:sldMk cId="3527374747" sldId="297"/>
            <ac:spMk id="3" creationId="{EF73EB34-5799-42C1-9B9A-5F1EB0AE1C8F}"/>
          </ac:spMkLst>
        </pc:spChg>
      </pc:sldChg>
      <pc:sldChg chg="modSp add mod">
        <pc:chgData name="Tung Kieu" userId="b4b21c43-520c-42f5-a1c6-1446bd617b0e" providerId="ADAL" clId="{0D055A69-5AC7-455A-BB11-615161266D05}" dt="2023-07-03T21:28:30.803" v="587" actId="20577"/>
        <pc:sldMkLst>
          <pc:docMk/>
          <pc:sldMk cId="1530536392" sldId="298"/>
        </pc:sldMkLst>
        <pc:spChg chg="mod">
          <ac:chgData name="Tung Kieu" userId="b4b21c43-520c-42f5-a1c6-1446bd617b0e" providerId="ADAL" clId="{0D055A69-5AC7-455A-BB11-615161266D05}" dt="2023-07-03T21:28:30.803" v="587" actId="20577"/>
          <ac:spMkLst>
            <pc:docMk/>
            <pc:sldMk cId="1530536392" sldId="298"/>
            <ac:spMk id="3" creationId="{EF73EB34-5799-42C1-9B9A-5F1EB0AE1C8F}"/>
          </ac:spMkLst>
        </pc:spChg>
      </pc:sldChg>
      <pc:sldChg chg="del">
        <pc:chgData name="Tung Kieu" userId="b4b21c43-520c-42f5-a1c6-1446bd617b0e" providerId="ADAL" clId="{0D055A69-5AC7-455A-BB11-615161266D05}" dt="2023-07-03T20:53:35.513" v="0" actId="2696"/>
        <pc:sldMkLst>
          <pc:docMk/>
          <pc:sldMk cId="2028833273" sldId="298"/>
        </pc:sldMkLst>
      </pc:sldChg>
      <pc:sldChg chg="del">
        <pc:chgData name="Tung Kieu" userId="b4b21c43-520c-42f5-a1c6-1446bd617b0e" providerId="ADAL" clId="{0D055A69-5AC7-455A-BB11-615161266D05}" dt="2023-07-03T20:53:35.513" v="0" actId="2696"/>
        <pc:sldMkLst>
          <pc:docMk/>
          <pc:sldMk cId="1146878952" sldId="299"/>
        </pc:sldMkLst>
      </pc:sldChg>
      <pc:sldChg chg="modSp new mod">
        <pc:chgData name="Tung Kieu" userId="b4b21c43-520c-42f5-a1c6-1446bd617b0e" providerId="ADAL" clId="{0D055A69-5AC7-455A-BB11-615161266D05}" dt="2023-07-03T21:29:16.034" v="601" actId="27636"/>
        <pc:sldMkLst>
          <pc:docMk/>
          <pc:sldMk cId="4024150038" sldId="299"/>
        </pc:sldMkLst>
        <pc:spChg chg="mod">
          <ac:chgData name="Tung Kieu" userId="b4b21c43-520c-42f5-a1c6-1446bd617b0e" providerId="ADAL" clId="{0D055A69-5AC7-455A-BB11-615161266D05}" dt="2023-07-03T21:28:41.031" v="590"/>
          <ac:spMkLst>
            <pc:docMk/>
            <pc:sldMk cId="4024150038" sldId="299"/>
            <ac:spMk id="2" creationId="{6EADE0FC-3732-48B4-82DA-BC345320BF9C}"/>
          </ac:spMkLst>
        </pc:spChg>
        <pc:spChg chg="mod">
          <ac:chgData name="Tung Kieu" userId="b4b21c43-520c-42f5-a1c6-1446bd617b0e" providerId="ADAL" clId="{0D055A69-5AC7-455A-BB11-615161266D05}" dt="2023-07-03T21:29:16.034" v="601" actId="27636"/>
          <ac:spMkLst>
            <pc:docMk/>
            <pc:sldMk cId="4024150038" sldId="299"/>
            <ac:spMk id="3" creationId="{E7565E46-2573-4025-BFFC-00FD70975043}"/>
          </ac:spMkLst>
        </pc:spChg>
      </pc:sldChg>
      <pc:sldChg chg="modSp new mod">
        <pc:chgData name="Tung Kieu" userId="b4b21c43-520c-42f5-a1c6-1446bd617b0e" providerId="ADAL" clId="{0D055A69-5AC7-455A-BB11-615161266D05}" dt="2023-07-03T21:30:03.032" v="616" actId="27636"/>
        <pc:sldMkLst>
          <pc:docMk/>
          <pc:sldMk cId="840342595" sldId="300"/>
        </pc:sldMkLst>
        <pc:spChg chg="mod">
          <ac:chgData name="Tung Kieu" userId="b4b21c43-520c-42f5-a1c6-1446bd617b0e" providerId="ADAL" clId="{0D055A69-5AC7-455A-BB11-615161266D05}" dt="2023-07-03T21:29:33.953" v="604"/>
          <ac:spMkLst>
            <pc:docMk/>
            <pc:sldMk cId="840342595" sldId="300"/>
            <ac:spMk id="2" creationId="{FFC56327-6F20-4EF6-A93B-B73D729E0689}"/>
          </ac:spMkLst>
        </pc:spChg>
        <pc:spChg chg="mod">
          <ac:chgData name="Tung Kieu" userId="b4b21c43-520c-42f5-a1c6-1446bd617b0e" providerId="ADAL" clId="{0D055A69-5AC7-455A-BB11-615161266D05}" dt="2023-07-03T21:30:03.032" v="616" actId="27636"/>
          <ac:spMkLst>
            <pc:docMk/>
            <pc:sldMk cId="840342595" sldId="300"/>
            <ac:spMk id="3" creationId="{F937BEC7-EDC5-447B-A4F1-264A15EC6B5F}"/>
          </ac:spMkLst>
        </pc:spChg>
      </pc:sldChg>
      <pc:sldChg chg="del">
        <pc:chgData name="Tung Kieu" userId="b4b21c43-520c-42f5-a1c6-1446bd617b0e" providerId="ADAL" clId="{0D055A69-5AC7-455A-BB11-615161266D05}" dt="2023-07-03T20:53:35.513" v="0" actId="2696"/>
        <pc:sldMkLst>
          <pc:docMk/>
          <pc:sldMk cId="3458007691" sldId="300"/>
        </pc:sldMkLst>
      </pc:sldChg>
      <pc:sldChg chg="modSp new mod">
        <pc:chgData name="Tung Kieu" userId="b4b21c43-520c-42f5-a1c6-1446bd617b0e" providerId="ADAL" clId="{0D055A69-5AC7-455A-BB11-615161266D05}" dt="2023-07-03T21:30:56.439" v="628" actId="15"/>
        <pc:sldMkLst>
          <pc:docMk/>
          <pc:sldMk cId="2301219683" sldId="301"/>
        </pc:sldMkLst>
        <pc:spChg chg="mod">
          <ac:chgData name="Tung Kieu" userId="b4b21c43-520c-42f5-a1c6-1446bd617b0e" providerId="ADAL" clId="{0D055A69-5AC7-455A-BB11-615161266D05}" dt="2023-07-03T21:30:22.153" v="619"/>
          <ac:spMkLst>
            <pc:docMk/>
            <pc:sldMk cId="2301219683" sldId="301"/>
            <ac:spMk id="2" creationId="{52A22516-9C13-4C4F-9B9C-308AE332CE49}"/>
          </ac:spMkLst>
        </pc:spChg>
        <pc:spChg chg="mod">
          <ac:chgData name="Tung Kieu" userId="b4b21c43-520c-42f5-a1c6-1446bd617b0e" providerId="ADAL" clId="{0D055A69-5AC7-455A-BB11-615161266D05}" dt="2023-07-03T21:30:56.439" v="628" actId="15"/>
          <ac:spMkLst>
            <pc:docMk/>
            <pc:sldMk cId="2301219683" sldId="301"/>
            <ac:spMk id="3" creationId="{4BEAF0CF-F27D-43BB-BE05-C42C85EC3C92}"/>
          </ac:spMkLst>
        </pc:spChg>
      </pc:sldChg>
      <pc:sldChg chg="del">
        <pc:chgData name="Tung Kieu" userId="b4b21c43-520c-42f5-a1c6-1446bd617b0e" providerId="ADAL" clId="{0D055A69-5AC7-455A-BB11-615161266D05}" dt="2023-07-03T20:53:35.513" v="0" actId="2696"/>
        <pc:sldMkLst>
          <pc:docMk/>
          <pc:sldMk cId="2692097699" sldId="301"/>
        </pc:sldMkLst>
      </pc:sldChg>
      <pc:sldChg chg="addSp delSp modSp add mod">
        <pc:chgData name="Tung Kieu" userId="b4b21c43-520c-42f5-a1c6-1446bd617b0e" providerId="ADAL" clId="{0D055A69-5AC7-455A-BB11-615161266D05}" dt="2023-07-03T21:32:51.690" v="652" actId="20577"/>
        <pc:sldMkLst>
          <pc:docMk/>
          <pc:sldMk cId="2754970045" sldId="302"/>
        </pc:sldMkLst>
        <pc:spChg chg="mod">
          <ac:chgData name="Tung Kieu" userId="b4b21c43-520c-42f5-a1c6-1446bd617b0e" providerId="ADAL" clId="{0D055A69-5AC7-455A-BB11-615161266D05}" dt="2023-07-03T21:32:51.690" v="652" actId="20577"/>
          <ac:spMkLst>
            <pc:docMk/>
            <pc:sldMk cId="2754970045" sldId="302"/>
            <ac:spMk id="2" creationId="{52A22516-9C13-4C4F-9B9C-308AE332CE49}"/>
          </ac:spMkLst>
        </pc:spChg>
        <pc:spChg chg="del mod">
          <ac:chgData name="Tung Kieu" userId="b4b21c43-520c-42f5-a1c6-1446bd617b0e" providerId="ADAL" clId="{0D055A69-5AC7-455A-BB11-615161266D05}" dt="2023-07-03T21:31:47.619" v="631"/>
          <ac:spMkLst>
            <pc:docMk/>
            <pc:sldMk cId="2754970045" sldId="302"/>
            <ac:spMk id="3" creationId="{4BEAF0CF-F27D-43BB-BE05-C42C85EC3C92}"/>
          </ac:spMkLst>
        </pc:spChg>
        <pc:picChg chg="add mod">
          <ac:chgData name="Tung Kieu" userId="b4b21c43-520c-42f5-a1c6-1446bd617b0e" providerId="ADAL" clId="{0D055A69-5AC7-455A-BB11-615161266D05}" dt="2023-07-03T21:31:47.619" v="631"/>
          <ac:picMkLst>
            <pc:docMk/>
            <pc:sldMk cId="2754970045" sldId="302"/>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3951876822" sldId="302"/>
        </pc:sldMkLst>
      </pc:sldChg>
      <pc:sldChg chg="addSp delSp modSp add mod">
        <pc:chgData name="Tung Kieu" userId="b4b21c43-520c-42f5-a1c6-1446bd617b0e" providerId="ADAL" clId="{0D055A69-5AC7-455A-BB11-615161266D05}" dt="2023-07-03T21:32:57.347" v="654"/>
        <pc:sldMkLst>
          <pc:docMk/>
          <pc:sldMk cId="2139020915" sldId="303"/>
        </pc:sldMkLst>
        <pc:spChg chg="mod">
          <ac:chgData name="Tung Kieu" userId="b4b21c43-520c-42f5-a1c6-1446bd617b0e" providerId="ADAL" clId="{0D055A69-5AC7-455A-BB11-615161266D05}" dt="2023-07-03T21:32:57.347" v="654"/>
          <ac:spMkLst>
            <pc:docMk/>
            <pc:sldMk cId="2139020915" sldId="303"/>
            <ac:spMk id="2" creationId="{52A22516-9C13-4C4F-9B9C-308AE332CE49}"/>
          </ac:spMkLst>
        </pc:spChg>
        <pc:spChg chg="add mod">
          <ac:chgData name="Tung Kieu" userId="b4b21c43-520c-42f5-a1c6-1446bd617b0e" providerId="ADAL" clId="{0D055A69-5AC7-455A-BB11-615161266D05}" dt="2023-07-03T21:32:25.252" v="641" actId="15"/>
          <ac:spMkLst>
            <pc:docMk/>
            <pc:sldMk cId="2139020915" sldId="303"/>
            <ac:spMk id="5" creationId="{55E536A8-618A-4931-9180-D1D7107773FA}"/>
          </ac:spMkLst>
        </pc:spChg>
        <pc:picChg chg="del">
          <ac:chgData name="Tung Kieu" userId="b4b21c43-520c-42f5-a1c6-1446bd617b0e" providerId="ADAL" clId="{0D055A69-5AC7-455A-BB11-615161266D05}" dt="2023-07-03T21:31:57.395" v="633" actId="478"/>
          <ac:picMkLst>
            <pc:docMk/>
            <pc:sldMk cId="2139020915" sldId="303"/>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2458315271" sldId="303"/>
        </pc:sldMkLst>
      </pc:sldChg>
      <pc:sldChg chg="del">
        <pc:chgData name="Tung Kieu" userId="b4b21c43-520c-42f5-a1c6-1446bd617b0e" providerId="ADAL" clId="{0D055A69-5AC7-455A-BB11-615161266D05}" dt="2023-07-03T20:53:35.513" v="0" actId="2696"/>
        <pc:sldMkLst>
          <pc:docMk/>
          <pc:sldMk cId="401545055" sldId="304"/>
        </pc:sldMkLst>
      </pc:sldChg>
      <pc:sldChg chg="modSp add mod">
        <pc:chgData name="Tung Kieu" userId="b4b21c43-520c-42f5-a1c6-1446bd617b0e" providerId="ADAL" clId="{0D055A69-5AC7-455A-BB11-615161266D05}" dt="2023-07-03T21:33:27.198" v="662" actId="15"/>
        <pc:sldMkLst>
          <pc:docMk/>
          <pc:sldMk cId="457391470" sldId="304"/>
        </pc:sldMkLst>
        <pc:spChg chg="mod">
          <ac:chgData name="Tung Kieu" userId="b4b21c43-520c-42f5-a1c6-1446bd617b0e" providerId="ADAL" clId="{0D055A69-5AC7-455A-BB11-615161266D05}" dt="2023-07-03T21:33:00.875" v="656"/>
          <ac:spMkLst>
            <pc:docMk/>
            <pc:sldMk cId="457391470" sldId="304"/>
            <ac:spMk id="2" creationId="{52A22516-9C13-4C4F-9B9C-308AE332CE49}"/>
          </ac:spMkLst>
        </pc:spChg>
        <pc:spChg chg="mod">
          <ac:chgData name="Tung Kieu" userId="b4b21c43-520c-42f5-a1c6-1446bd617b0e" providerId="ADAL" clId="{0D055A69-5AC7-455A-BB11-615161266D05}" dt="2023-07-03T21:33:27.198" v="662" actId="15"/>
          <ac:spMkLst>
            <pc:docMk/>
            <pc:sldMk cId="457391470" sldId="304"/>
            <ac:spMk id="5" creationId="{55E536A8-618A-4931-9180-D1D7107773FA}"/>
          </ac:spMkLst>
        </pc:spChg>
      </pc:sldChg>
      <pc:sldChg chg="new del">
        <pc:chgData name="Tung Kieu" userId="b4b21c43-520c-42f5-a1c6-1446bd617b0e" providerId="ADAL" clId="{0D055A69-5AC7-455A-BB11-615161266D05}" dt="2023-07-03T21:32:39.326" v="643" actId="680"/>
        <pc:sldMkLst>
          <pc:docMk/>
          <pc:sldMk cId="3697314126" sldId="304"/>
        </pc:sldMkLst>
      </pc:sldChg>
      <pc:sldChg chg="modSp new mod">
        <pc:chgData name="Tung Kieu" userId="b4b21c43-520c-42f5-a1c6-1446bd617b0e" providerId="ADAL" clId="{0D055A69-5AC7-455A-BB11-615161266D05}" dt="2023-07-03T21:34:15.314" v="676" actId="20577"/>
        <pc:sldMkLst>
          <pc:docMk/>
          <pc:sldMk cId="1919081962" sldId="305"/>
        </pc:sldMkLst>
        <pc:spChg chg="mod">
          <ac:chgData name="Tung Kieu" userId="b4b21c43-520c-42f5-a1c6-1446bd617b0e" providerId="ADAL" clId="{0D055A69-5AC7-455A-BB11-615161266D05}" dt="2023-07-03T21:33:47.384" v="665"/>
          <ac:spMkLst>
            <pc:docMk/>
            <pc:sldMk cId="1919081962" sldId="305"/>
            <ac:spMk id="2" creationId="{0E3EC4DA-DCF0-4042-9B20-85AC3E2F4FB2}"/>
          </ac:spMkLst>
        </pc:spChg>
        <pc:spChg chg="mod">
          <ac:chgData name="Tung Kieu" userId="b4b21c43-520c-42f5-a1c6-1446bd617b0e" providerId="ADAL" clId="{0D055A69-5AC7-455A-BB11-615161266D05}" dt="2023-07-03T21:34:15.314" v="676" actId="20577"/>
          <ac:spMkLst>
            <pc:docMk/>
            <pc:sldMk cId="1919081962" sldId="305"/>
            <ac:spMk id="3" creationId="{AB216652-B6BF-40DC-801C-452C68E32ED6}"/>
          </ac:spMkLst>
        </pc:spChg>
      </pc:sldChg>
      <pc:sldChg chg="del">
        <pc:chgData name="Tung Kieu" userId="b4b21c43-520c-42f5-a1c6-1446bd617b0e" providerId="ADAL" clId="{0D055A69-5AC7-455A-BB11-615161266D05}" dt="2023-07-03T20:53:35.513" v="0" actId="2696"/>
        <pc:sldMkLst>
          <pc:docMk/>
          <pc:sldMk cId="3865473933" sldId="305"/>
        </pc:sldMkLst>
      </pc:sldChg>
      <pc:sldChg chg="modSp new mod">
        <pc:chgData name="Tung Kieu" userId="b4b21c43-520c-42f5-a1c6-1446bd617b0e" providerId="ADAL" clId="{0D055A69-5AC7-455A-BB11-615161266D05}" dt="2023-07-03T21:38:14.745" v="689" actId="15"/>
        <pc:sldMkLst>
          <pc:docMk/>
          <pc:sldMk cId="3950229863" sldId="306"/>
        </pc:sldMkLst>
        <pc:spChg chg="mod">
          <ac:chgData name="Tung Kieu" userId="b4b21c43-520c-42f5-a1c6-1446bd617b0e" providerId="ADAL" clId="{0D055A69-5AC7-455A-BB11-615161266D05}" dt="2023-07-03T21:37:49.859" v="679"/>
          <ac:spMkLst>
            <pc:docMk/>
            <pc:sldMk cId="3950229863" sldId="306"/>
            <ac:spMk id="2" creationId="{F49BD040-99D1-424E-919C-B4215A35ADEE}"/>
          </ac:spMkLst>
        </pc:spChg>
        <pc:spChg chg="mod">
          <ac:chgData name="Tung Kieu" userId="b4b21c43-520c-42f5-a1c6-1446bd617b0e" providerId="ADAL" clId="{0D055A69-5AC7-455A-BB11-615161266D05}" dt="2023-07-03T21:38:14.745" v="689" actId="15"/>
          <ac:spMkLst>
            <pc:docMk/>
            <pc:sldMk cId="3950229863" sldId="306"/>
            <ac:spMk id="3" creationId="{366DBAEC-652F-4208-814E-45348C296009}"/>
          </ac:spMkLst>
        </pc:spChg>
      </pc:sldChg>
      <pc:sldChg chg="del">
        <pc:chgData name="Tung Kieu" userId="b4b21c43-520c-42f5-a1c6-1446bd617b0e" providerId="ADAL" clId="{0D055A69-5AC7-455A-BB11-615161266D05}" dt="2023-07-03T20:53:35.513" v="0" actId="2696"/>
        <pc:sldMkLst>
          <pc:docMk/>
          <pc:sldMk cId="4061828353" sldId="306"/>
        </pc:sldMkLst>
      </pc:sldChg>
      <pc:sldChg chg="del">
        <pc:chgData name="Tung Kieu" userId="b4b21c43-520c-42f5-a1c6-1446bd617b0e" providerId="ADAL" clId="{0D055A69-5AC7-455A-BB11-615161266D05}" dt="2023-07-03T20:53:35.513" v="0" actId="2696"/>
        <pc:sldMkLst>
          <pc:docMk/>
          <pc:sldMk cId="988586379" sldId="307"/>
        </pc:sldMkLst>
      </pc:sldChg>
      <pc:sldChg chg="modSp add mod">
        <pc:chgData name="Tung Kieu" userId="b4b21c43-520c-42f5-a1c6-1446bd617b0e" providerId="ADAL" clId="{0D055A69-5AC7-455A-BB11-615161266D05}" dt="2023-07-03T21:39:12.209" v="718" actId="20577"/>
        <pc:sldMkLst>
          <pc:docMk/>
          <pc:sldMk cId="2809416090" sldId="307"/>
        </pc:sldMkLst>
        <pc:spChg chg="mod">
          <ac:chgData name="Tung Kieu" userId="b4b21c43-520c-42f5-a1c6-1446bd617b0e" providerId="ADAL" clId="{0D055A69-5AC7-455A-BB11-615161266D05}" dt="2023-07-03T21:38:25.680" v="698" actId="20577"/>
          <ac:spMkLst>
            <pc:docMk/>
            <pc:sldMk cId="2809416090" sldId="307"/>
            <ac:spMk id="2" creationId="{F49BD040-99D1-424E-919C-B4215A35ADEE}"/>
          </ac:spMkLst>
        </pc:spChg>
        <pc:spChg chg="mod">
          <ac:chgData name="Tung Kieu" userId="b4b21c43-520c-42f5-a1c6-1446bd617b0e" providerId="ADAL" clId="{0D055A69-5AC7-455A-BB11-615161266D05}" dt="2023-07-03T21:39:12.209" v="718" actId="20577"/>
          <ac:spMkLst>
            <pc:docMk/>
            <pc:sldMk cId="2809416090" sldId="307"/>
            <ac:spMk id="3" creationId="{366DBAEC-652F-4208-814E-45348C296009}"/>
          </ac:spMkLst>
        </pc:spChg>
      </pc:sldChg>
      <pc:sldChg chg="modSp new mod">
        <pc:chgData name="Tung Kieu" userId="b4b21c43-520c-42f5-a1c6-1446bd617b0e" providerId="ADAL" clId="{0D055A69-5AC7-455A-BB11-615161266D05}" dt="2023-07-03T21:40:04.739" v="738" actId="20577"/>
        <pc:sldMkLst>
          <pc:docMk/>
          <pc:sldMk cId="608310379" sldId="308"/>
        </pc:sldMkLst>
        <pc:spChg chg="mod">
          <ac:chgData name="Tung Kieu" userId="b4b21c43-520c-42f5-a1c6-1446bd617b0e" providerId="ADAL" clId="{0D055A69-5AC7-455A-BB11-615161266D05}" dt="2023-07-03T21:39:24.625" v="721"/>
          <ac:spMkLst>
            <pc:docMk/>
            <pc:sldMk cId="608310379" sldId="308"/>
            <ac:spMk id="2" creationId="{B4399529-730B-4B26-87DE-36AE99016157}"/>
          </ac:spMkLst>
        </pc:spChg>
        <pc:spChg chg="mod">
          <ac:chgData name="Tung Kieu" userId="b4b21c43-520c-42f5-a1c6-1446bd617b0e" providerId="ADAL" clId="{0D055A69-5AC7-455A-BB11-615161266D05}" dt="2023-07-03T21:40:04.739" v="738" actId="20577"/>
          <ac:spMkLst>
            <pc:docMk/>
            <pc:sldMk cId="608310379" sldId="308"/>
            <ac:spMk id="3" creationId="{48A16840-835E-4850-BFDE-319E66BAAD19}"/>
          </ac:spMkLst>
        </pc:spChg>
      </pc:sldChg>
      <pc:sldChg chg="del">
        <pc:chgData name="Tung Kieu" userId="b4b21c43-520c-42f5-a1c6-1446bd617b0e" providerId="ADAL" clId="{0D055A69-5AC7-455A-BB11-615161266D05}" dt="2023-07-03T20:53:35.513" v="0" actId="2696"/>
        <pc:sldMkLst>
          <pc:docMk/>
          <pc:sldMk cId="2512158279" sldId="308"/>
        </pc:sldMkLst>
      </pc:sldChg>
      <pc:sldChg chg="modSp new mod">
        <pc:chgData name="Tung Kieu" userId="b4b21c43-520c-42f5-a1c6-1446bd617b0e" providerId="ADAL" clId="{0D055A69-5AC7-455A-BB11-615161266D05}" dt="2023-07-03T21:40:28.187" v="745" actId="20577"/>
        <pc:sldMkLst>
          <pc:docMk/>
          <pc:sldMk cId="1088333522" sldId="309"/>
        </pc:sldMkLst>
        <pc:spChg chg="mod">
          <ac:chgData name="Tung Kieu" userId="b4b21c43-520c-42f5-a1c6-1446bd617b0e" providerId="ADAL" clId="{0D055A69-5AC7-455A-BB11-615161266D05}" dt="2023-07-03T21:40:17.376" v="741"/>
          <ac:spMkLst>
            <pc:docMk/>
            <pc:sldMk cId="1088333522" sldId="309"/>
            <ac:spMk id="2" creationId="{7A3BF23A-5916-4C0F-8CA7-AA5A5C764706}"/>
          </ac:spMkLst>
        </pc:spChg>
        <pc:spChg chg="mod">
          <ac:chgData name="Tung Kieu" userId="b4b21c43-520c-42f5-a1c6-1446bd617b0e" providerId="ADAL" clId="{0D055A69-5AC7-455A-BB11-615161266D05}" dt="2023-07-03T21:40:28.187" v="745" actId="20577"/>
          <ac:spMkLst>
            <pc:docMk/>
            <pc:sldMk cId="1088333522" sldId="309"/>
            <ac:spMk id="3" creationId="{B5029D45-9D8B-4830-8259-D387D74E12C6}"/>
          </ac:spMkLst>
        </pc:spChg>
      </pc:sldChg>
      <pc:sldChg chg="del">
        <pc:chgData name="Tung Kieu" userId="b4b21c43-520c-42f5-a1c6-1446bd617b0e" providerId="ADAL" clId="{0D055A69-5AC7-455A-BB11-615161266D05}" dt="2023-07-03T20:53:35.513" v="0" actId="2696"/>
        <pc:sldMkLst>
          <pc:docMk/>
          <pc:sldMk cId="1825620288" sldId="309"/>
        </pc:sldMkLst>
      </pc:sldChg>
      <pc:sldChg chg="del">
        <pc:chgData name="Tung Kieu" userId="b4b21c43-520c-42f5-a1c6-1446bd617b0e" providerId="ADAL" clId="{0D055A69-5AC7-455A-BB11-615161266D05}" dt="2023-07-03T20:53:35.513" v="0" actId="2696"/>
        <pc:sldMkLst>
          <pc:docMk/>
          <pc:sldMk cId="3162455923" sldId="310"/>
        </pc:sldMkLst>
      </pc:sldChg>
      <pc:sldChg chg="modSp add mod">
        <pc:chgData name="Tung Kieu" userId="b4b21c43-520c-42f5-a1c6-1446bd617b0e" providerId="ADAL" clId="{0D055A69-5AC7-455A-BB11-615161266D05}" dt="2023-07-03T21:40:50.329" v="759" actId="20577"/>
        <pc:sldMkLst>
          <pc:docMk/>
          <pc:sldMk cId="3666412518" sldId="310"/>
        </pc:sldMkLst>
        <pc:spChg chg="mod">
          <ac:chgData name="Tung Kieu" userId="b4b21c43-520c-42f5-a1c6-1446bd617b0e" providerId="ADAL" clId="{0D055A69-5AC7-455A-BB11-615161266D05}" dt="2023-07-03T21:40:36.377" v="754" actId="20577"/>
          <ac:spMkLst>
            <pc:docMk/>
            <pc:sldMk cId="3666412518" sldId="310"/>
            <ac:spMk id="2" creationId="{7A3BF23A-5916-4C0F-8CA7-AA5A5C764706}"/>
          </ac:spMkLst>
        </pc:spChg>
        <pc:spChg chg="mod">
          <ac:chgData name="Tung Kieu" userId="b4b21c43-520c-42f5-a1c6-1446bd617b0e" providerId="ADAL" clId="{0D055A69-5AC7-455A-BB11-615161266D05}" dt="2023-07-03T21:40:50.329" v="759" actId="20577"/>
          <ac:spMkLst>
            <pc:docMk/>
            <pc:sldMk cId="3666412518" sldId="310"/>
            <ac:spMk id="3" creationId="{B5029D45-9D8B-4830-8259-D387D74E12C6}"/>
          </ac:spMkLst>
        </pc:spChg>
      </pc:sldChg>
      <pc:sldChg chg="modSp new mod">
        <pc:chgData name="Tung Kieu" userId="b4b21c43-520c-42f5-a1c6-1446bd617b0e" providerId="ADAL" clId="{0D055A69-5AC7-455A-BB11-615161266D05}" dt="2023-07-03T21:41:43.281" v="768" actId="20577"/>
        <pc:sldMkLst>
          <pc:docMk/>
          <pc:sldMk cId="3417057491" sldId="311"/>
        </pc:sldMkLst>
        <pc:spChg chg="mod">
          <ac:chgData name="Tung Kieu" userId="b4b21c43-520c-42f5-a1c6-1446bd617b0e" providerId="ADAL" clId="{0D055A69-5AC7-455A-BB11-615161266D05}" dt="2023-07-03T21:41:03.344" v="762"/>
          <ac:spMkLst>
            <pc:docMk/>
            <pc:sldMk cId="3417057491" sldId="311"/>
            <ac:spMk id="2" creationId="{8F11E1E0-3CC8-4CA8-BBE0-FDADE58733DC}"/>
          </ac:spMkLst>
        </pc:spChg>
        <pc:spChg chg="mod">
          <ac:chgData name="Tung Kieu" userId="b4b21c43-520c-42f5-a1c6-1446bd617b0e" providerId="ADAL" clId="{0D055A69-5AC7-455A-BB11-615161266D05}" dt="2023-07-03T21:41:43.281" v="768" actId="20577"/>
          <ac:spMkLst>
            <pc:docMk/>
            <pc:sldMk cId="3417057491" sldId="311"/>
            <ac:spMk id="3" creationId="{497B516F-6174-42B0-9CF0-373AF108D478}"/>
          </ac:spMkLst>
        </pc:spChg>
      </pc:sldChg>
      <pc:sldChg chg="del">
        <pc:chgData name="Tung Kieu" userId="b4b21c43-520c-42f5-a1c6-1446bd617b0e" providerId="ADAL" clId="{0D055A69-5AC7-455A-BB11-615161266D05}" dt="2023-07-03T20:53:35.513" v="0" actId="2696"/>
        <pc:sldMkLst>
          <pc:docMk/>
          <pc:sldMk cId="4115343718" sldId="311"/>
        </pc:sldMkLst>
      </pc:sldChg>
      <pc:sldChg chg="del">
        <pc:chgData name="Tung Kieu" userId="b4b21c43-520c-42f5-a1c6-1446bd617b0e" providerId="ADAL" clId="{0D055A69-5AC7-455A-BB11-615161266D05}" dt="2023-07-03T20:53:35.513" v="0" actId="2696"/>
        <pc:sldMkLst>
          <pc:docMk/>
          <pc:sldMk cId="747771637" sldId="312"/>
        </pc:sldMkLst>
      </pc:sldChg>
      <pc:sldChg chg="modSp new mod">
        <pc:chgData name="Tung Kieu" userId="b4b21c43-520c-42f5-a1c6-1446bd617b0e" providerId="ADAL" clId="{0D055A69-5AC7-455A-BB11-615161266D05}" dt="2023-07-03T21:42:23.832" v="785" actId="27636"/>
        <pc:sldMkLst>
          <pc:docMk/>
          <pc:sldMk cId="2411271948" sldId="312"/>
        </pc:sldMkLst>
        <pc:spChg chg="mod">
          <ac:chgData name="Tung Kieu" userId="b4b21c43-520c-42f5-a1c6-1446bd617b0e" providerId="ADAL" clId="{0D055A69-5AC7-455A-BB11-615161266D05}" dt="2023-07-03T21:41:54.848" v="771"/>
          <ac:spMkLst>
            <pc:docMk/>
            <pc:sldMk cId="2411271948" sldId="312"/>
            <ac:spMk id="2" creationId="{8EF35A23-33B6-43D2-9E02-253D75EBF15F}"/>
          </ac:spMkLst>
        </pc:spChg>
        <pc:spChg chg="mod">
          <ac:chgData name="Tung Kieu" userId="b4b21c43-520c-42f5-a1c6-1446bd617b0e" providerId="ADAL" clId="{0D055A69-5AC7-455A-BB11-615161266D05}" dt="2023-07-03T21:42:23.832" v="785" actId="27636"/>
          <ac:spMkLst>
            <pc:docMk/>
            <pc:sldMk cId="2411271948" sldId="312"/>
            <ac:spMk id="3" creationId="{DD56E4A3-347D-4550-A874-A0E62D63403C}"/>
          </ac:spMkLst>
        </pc:spChg>
      </pc:sldChg>
      <pc:sldChg chg="modSp add mod">
        <pc:chgData name="Tung Kieu" userId="b4b21c43-520c-42f5-a1c6-1446bd617b0e" providerId="ADAL" clId="{0D055A69-5AC7-455A-BB11-615161266D05}" dt="2023-07-03T21:43:01.711" v="797" actId="20577"/>
        <pc:sldMkLst>
          <pc:docMk/>
          <pc:sldMk cId="1601640851" sldId="313"/>
        </pc:sldMkLst>
        <pc:spChg chg="mod">
          <ac:chgData name="Tung Kieu" userId="b4b21c43-520c-42f5-a1c6-1446bd617b0e" providerId="ADAL" clId="{0D055A69-5AC7-455A-BB11-615161266D05}" dt="2023-07-03T21:42:35.671" v="794" actId="20577"/>
          <ac:spMkLst>
            <pc:docMk/>
            <pc:sldMk cId="1601640851" sldId="313"/>
            <ac:spMk id="2" creationId="{8EF35A23-33B6-43D2-9E02-253D75EBF15F}"/>
          </ac:spMkLst>
        </pc:spChg>
        <pc:spChg chg="mod">
          <ac:chgData name="Tung Kieu" userId="b4b21c43-520c-42f5-a1c6-1446bd617b0e" providerId="ADAL" clId="{0D055A69-5AC7-455A-BB11-615161266D05}" dt="2023-07-03T21:43:01.711" v="797" actId="20577"/>
          <ac:spMkLst>
            <pc:docMk/>
            <pc:sldMk cId="1601640851" sldId="313"/>
            <ac:spMk id="3" creationId="{DD56E4A3-347D-4550-A874-A0E62D63403C}"/>
          </ac:spMkLst>
        </pc:spChg>
      </pc:sldChg>
      <pc:sldChg chg="del">
        <pc:chgData name="Tung Kieu" userId="b4b21c43-520c-42f5-a1c6-1446bd617b0e" providerId="ADAL" clId="{0D055A69-5AC7-455A-BB11-615161266D05}" dt="2023-07-03T20:53:35.513" v="0" actId="2696"/>
        <pc:sldMkLst>
          <pc:docMk/>
          <pc:sldMk cId="2688605256" sldId="313"/>
        </pc:sldMkLst>
      </pc:sldChg>
      <pc:sldChg chg="del">
        <pc:chgData name="Tung Kieu" userId="b4b21c43-520c-42f5-a1c6-1446bd617b0e" providerId="ADAL" clId="{0D055A69-5AC7-455A-BB11-615161266D05}" dt="2023-07-03T20:53:35.513" v="0" actId="2696"/>
        <pc:sldMkLst>
          <pc:docMk/>
          <pc:sldMk cId="1604982613" sldId="314"/>
        </pc:sldMkLst>
      </pc:sldChg>
      <pc:sldChg chg="del">
        <pc:chgData name="Tung Kieu" userId="b4b21c43-520c-42f5-a1c6-1446bd617b0e" providerId="ADAL" clId="{0D055A69-5AC7-455A-BB11-615161266D05}" dt="2023-07-03T20:53:35.513" v="0" actId="2696"/>
        <pc:sldMkLst>
          <pc:docMk/>
          <pc:sldMk cId="3006617388" sldId="315"/>
        </pc:sldMkLst>
      </pc:sldChg>
      <pc:sldChg chg="del">
        <pc:chgData name="Tung Kieu" userId="b4b21c43-520c-42f5-a1c6-1446bd617b0e" providerId="ADAL" clId="{0D055A69-5AC7-455A-BB11-615161266D05}" dt="2023-07-03T20:53:35.513" v="0" actId="2696"/>
        <pc:sldMkLst>
          <pc:docMk/>
          <pc:sldMk cId="1438206664" sldId="316"/>
        </pc:sldMkLst>
      </pc:sldChg>
      <pc:sldChg chg="del">
        <pc:chgData name="Tung Kieu" userId="b4b21c43-520c-42f5-a1c6-1446bd617b0e" providerId="ADAL" clId="{0D055A69-5AC7-455A-BB11-615161266D05}" dt="2023-07-03T20:53:35.513" v="0" actId="2696"/>
        <pc:sldMkLst>
          <pc:docMk/>
          <pc:sldMk cId="3358819669" sldId="317"/>
        </pc:sldMkLst>
      </pc:sldChg>
      <pc:sldChg chg="del">
        <pc:chgData name="Tung Kieu" userId="b4b21c43-520c-42f5-a1c6-1446bd617b0e" providerId="ADAL" clId="{0D055A69-5AC7-455A-BB11-615161266D05}" dt="2023-07-03T20:53:35.513" v="0" actId="2696"/>
        <pc:sldMkLst>
          <pc:docMk/>
          <pc:sldMk cId="422501747" sldId="318"/>
        </pc:sldMkLst>
      </pc:sldChg>
      <pc:sldChg chg="del">
        <pc:chgData name="Tung Kieu" userId="b4b21c43-520c-42f5-a1c6-1446bd617b0e" providerId="ADAL" clId="{0D055A69-5AC7-455A-BB11-615161266D05}" dt="2023-07-03T20:53:35.513" v="0" actId="2696"/>
        <pc:sldMkLst>
          <pc:docMk/>
          <pc:sldMk cId="3122948498" sldId="319"/>
        </pc:sldMkLst>
      </pc:sldChg>
      <pc:sldChg chg="del">
        <pc:chgData name="Tung Kieu" userId="b4b21c43-520c-42f5-a1c6-1446bd617b0e" providerId="ADAL" clId="{0D055A69-5AC7-455A-BB11-615161266D05}" dt="2023-07-03T20:53:35.513" v="0" actId="2696"/>
        <pc:sldMkLst>
          <pc:docMk/>
          <pc:sldMk cId="3003667664" sldId="320"/>
        </pc:sldMkLst>
      </pc:sldChg>
      <pc:sldChg chg="del">
        <pc:chgData name="Tung Kieu" userId="b4b21c43-520c-42f5-a1c6-1446bd617b0e" providerId="ADAL" clId="{0D055A69-5AC7-455A-BB11-615161266D05}" dt="2023-07-03T20:53:35.513" v="0" actId="2696"/>
        <pc:sldMkLst>
          <pc:docMk/>
          <pc:sldMk cId="3055387404" sldId="321"/>
        </pc:sldMkLst>
      </pc:sldChg>
      <pc:sldChg chg="del">
        <pc:chgData name="Tung Kieu" userId="b4b21c43-520c-42f5-a1c6-1446bd617b0e" providerId="ADAL" clId="{0D055A69-5AC7-455A-BB11-615161266D05}" dt="2023-07-03T20:53:35.513" v="0" actId="2696"/>
        <pc:sldMkLst>
          <pc:docMk/>
          <pc:sldMk cId="174783696" sldId="322"/>
        </pc:sldMkLst>
      </pc:sldChg>
      <pc:sldChg chg="del">
        <pc:chgData name="Tung Kieu" userId="b4b21c43-520c-42f5-a1c6-1446bd617b0e" providerId="ADAL" clId="{0D055A69-5AC7-455A-BB11-615161266D05}" dt="2023-07-03T20:53:35.513" v="0" actId="2696"/>
        <pc:sldMkLst>
          <pc:docMk/>
          <pc:sldMk cId="3320053833" sldId="32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C83F-A412-41A9-B48D-4FEA762BA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7F9BF9-A0F1-41D1-BEFC-6B9B1FDD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907177-CD78-470B-B996-C3356AC2C409}"/>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2FC1C833-EECC-4BEE-B97F-7DFE2AA82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5DBC7-3D17-4DDC-9594-C2A666854F81}"/>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162120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FD40-2468-431C-A99D-C3A732DCC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A0C63E-D63D-412E-B7F3-11CF8467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A41AC-9F59-484C-9AC0-112F55AF04FD}"/>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03DE9BBF-5197-4A29-AB37-8D065A990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53C37-EAD7-4C25-96A7-00076C0421AF}"/>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230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FEE9C-4DE4-4A30-A62B-49E6E9F38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7A246C-2413-4604-8D77-ABEE5E388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BA44-0FE7-4113-86A6-CC956CBFF8A3}"/>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0920BB5D-58B9-456C-9428-D39B59216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DDC0B-623E-47BE-90DA-21965653225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34224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42126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50496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403718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57914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079686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13876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6279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97118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52BA-8156-4808-8DC5-484990B4D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FEDA7-E479-4BF0-BA44-CEDC41950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385B-F14B-4B27-91E9-5AC470130851}"/>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3DED464F-BAE1-474C-B57E-437E2F1EE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C5F9-37E6-49BA-BAFF-6F0C1EB04517}"/>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1704725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645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41109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2479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6420-9A15-4846-9A5E-D01D3680F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2C187-6F1D-4F52-ABC6-209F53658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2C4-D167-4366-80C9-EA40D10B0187}"/>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BC878864-FBAD-4ED4-9759-CDC04E226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890C4-A108-44C2-BE67-9F8F7EBBE51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96310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391-4E9C-482C-A170-D02457BB1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36A20-E13D-4F42-84DC-F7FEFE38F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7DA0B-BC1A-4AB9-884D-8104EF9A0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2E594-374A-4B20-A94F-43E9628A062B}"/>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6" name="Footer Placeholder 5">
            <a:extLst>
              <a:ext uri="{FF2B5EF4-FFF2-40B4-BE49-F238E27FC236}">
                <a16:creationId xmlns:a16="http://schemas.microsoft.com/office/drawing/2014/main" id="{6EE6B8C4-180E-4FE3-9496-8057A097D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01093-A3DD-42D5-AA30-A49071202CC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17998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640E-A8A4-4005-856C-8131FA0921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26ECF-0978-4939-BDD1-50B90E567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09D5B-4EA0-4261-A820-2F1367B54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675EC-C388-4082-B648-B14DDBD36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932D9-645A-4114-A918-4DFEA9116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0D412-E50E-4677-A433-5E89DC6646BD}"/>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8" name="Footer Placeholder 7">
            <a:extLst>
              <a:ext uri="{FF2B5EF4-FFF2-40B4-BE49-F238E27FC236}">
                <a16:creationId xmlns:a16="http://schemas.microsoft.com/office/drawing/2014/main" id="{DECB5219-AE31-4BAB-9B0D-5A9447727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F524F-F77E-4A3B-9AE5-9DF813F310CB}"/>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299988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BB4F-455B-4E10-AD35-122EDDE07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4DA9D-4D57-4712-8569-2785E2B64930}"/>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4" name="Footer Placeholder 3">
            <a:extLst>
              <a:ext uri="{FF2B5EF4-FFF2-40B4-BE49-F238E27FC236}">
                <a16:creationId xmlns:a16="http://schemas.microsoft.com/office/drawing/2014/main" id="{A2707B0F-9B7B-4FFC-8116-43DB511A7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34FC0-13D8-4124-9526-DBC07354C4A6}"/>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405554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C9084-0BA3-42FC-84C3-B9AAF332CC98}"/>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3" name="Footer Placeholder 2">
            <a:extLst>
              <a:ext uri="{FF2B5EF4-FFF2-40B4-BE49-F238E27FC236}">
                <a16:creationId xmlns:a16="http://schemas.microsoft.com/office/drawing/2014/main" id="{55DA0D07-CB38-41AE-8928-1F6179F3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8A7DE-F0C0-408D-960A-067C3B84836C}"/>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79166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365-9FA8-436F-9C7B-E27E4A01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E0E9A-CE1A-4EC8-9DB4-00CEF2B1A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72D47-6702-460B-8A2F-EB7F9042F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D6176-3F3E-4C51-87B8-7FA919D6F9D7}"/>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6" name="Footer Placeholder 5">
            <a:extLst>
              <a:ext uri="{FF2B5EF4-FFF2-40B4-BE49-F238E27FC236}">
                <a16:creationId xmlns:a16="http://schemas.microsoft.com/office/drawing/2014/main" id="{D50AE3E4-D3F3-41AB-8296-B59357408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D52C9-D77A-4D56-83E9-FF1958A468FA}"/>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01575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89A0-A04A-432B-9D29-94B340A32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222D2-CBFB-4D0A-A09C-338943D98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BBDC5-1FBA-4663-9846-9F332434C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81250-3BE6-4703-B10B-02F232AD1D69}"/>
              </a:ext>
            </a:extLst>
          </p:cNvPr>
          <p:cNvSpPr>
            <a:spLocks noGrp="1"/>
          </p:cNvSpPr>
          <p:nvPr>
            <p:ph type="dt" sz="half" idx="10"/>
          </p:nvPr>
        </p:nvSpPr>
        <p:spPr/>
        <p:txBody>
          <a:bodyPr/>
          <a:lstStyle/>
          <a:p>
            <a:fld id="{FADEA0A3-2F79-494B-9EE5-CB1665B53DE9}" type="datetimeFigureOut">
              <a:rPr lang="en-US" smtClean="0"/>
              <a:t>7/4/2023</a:t>
            </a:fld>
            <a:endParaRPr lang="en-US"/>
          </a:p>
        </p:txBody>
      </p:sp>
      <p:sp>
        <p:nvSpPr>
          <p:cNvPr id="6" name="Footer Placeholder 5">
            <a:extLst>
              <a:ext uri="{FF2B5EF4-FFF2-40B4-BE49-F238E27FC236}">
                <a16:creationId xmlns:a16="http://schemas.microsoft.com/office/drawing/2014/main" id="{2B719142-7B15-4B91-8C39-2F165879B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C79B-CAB3-4350-85B5-77945E4E3D47}"/>
              </a:ext>
            </a:extLst>
          </p:cNvPr>
          <p:cNvSpPr>
            <a:spLocks noGrp="1"/>
          </p:cNvSpPr>
          <p:nvPr>
            <p:ph type="sldNum" sz="quarter" idx="12"/>
          </p:nvPr>
        </p:nvSpPr>
        <p:spPr/>
        <p:txBody>
          <a:bodyPr/>
          <a:lstStyle/>
          <a:p>
            <a:fld id="{25E39715-5CA8-4831-914C-8EBEB1BAD58D}" type="slidenum">
              <a:rPr lang="en-US" smtClean="0"/>
              <a:t>‹#›</a:t>
            </a:fld>
            <a:endParaRPr lang="en-US"/>
          </a:p>
        </p:txBody>
      </p:sp>
    </p:spTree>
    <p:extLst>
      <p:ext uri="{BB962C8B-B14F-4D97-AF65-F5344CB8AC3E}">
        <p14:creationId xmlns:p14="http://schemas.microsoft.com/office/powerpoint/2010/main" val="380746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34F7A-305D-4AB2-8350-B2EA72E37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0DD92-2782-4FC0-867B-897A99DC5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EB6E5-5778-4C41-9665-4B57C6D4C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EA0A3-2F79-494B-9EE5-CB1665B53DE9}" type="datetimeFigureOut">
              <a:rPr lang="en-US" smtClean="0"/>
              <a:t>7/4/2023</a:t>
            </a:fld>
            <a:endParaRPr lang="en-US"/>
          </a:p>
        </p:txBody>
      </p:sp>
      <p:sp>
        <p:nvSpPr>
          <p:cNvPr id="5" name="Footer Placeholder 4">
            <a:extLst>
              <a:ext uri="{FF2B5EF4-FFF2-40B4-BE49-F238E27FC236}">
                <a16:creationId xmlns:a16="http://schemas.microsoft.com/office/drawing/2014/main" id="{FB39C8B0-5F7F-4B96-BDCA-FF3A15285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4F1C9E-41D1-498E-BD58-626FF641A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39715-5CA8-4831-914C-8EBEB1BAD58D}" type="slidenum">
              <a:rPr lang="en-US" smtClean="0"/>
              <a:t>‹#›</a:t>
            </a:fld>
            <a:endParaRPr lang="en-US"/>
          </a:p>
        </p:txBody>
      </p:sp>
    </p:spTree>
    <p:extLst>
      <p:ext uri="{BB962C8B-B14F-4D97-AF65-F5344CB8AC3E}">
        <p14:creationId xmlns:p14="http://schemas.microsoft.com/office/powerpoint/2010/main" val="282919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7/3/2023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42463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8DBF-1E28-4C55-93FA-8CA78C9085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B0F8BF3-AB80-4F28-9277-5432021986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197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95CE-5BCE-4B66-ACE9-77E6774CAB98}"/>
              </a:ext>
            </a:extLst>
          </p:cNvPr>
          <p:cNvSpPr>
            <a:spLocks noGrp="1"/>
          </p:cNvSpPr>
          <p:nvPr>
            <p:ph type="title"/>
          </p:nvPr>
        </p:nvSpPr>
        <p:spPr/>
        <p:txBody>
          <a:bodyPr/>
          <a:lstStyle/>
          <a:p>
            <a:r>
              <a:rPr lang="en-US" dirty="0"/>
              <a:t>The HelloWorld Class</a:t>
            </a:r>
          </a:p>
        </p:txBody>
      </p:sp>
      <p:pic>
        <p:nvPicPr>
          <p:cNvPr id="4" name="Content Placeholder 3">
            <a:extLst>
              <a:ext uri="{FF2B5EF4-FFF2-40B4-BE49-F238E27FC236}">
                <a16:creationId xmlns:a16="http://schemas.microsoft.com/office/drawing/2014/main" id="{D16A5D3C-6B31-46B7-B86F-0CAB664F4CBC}"/>
              </a:ext>
            </a:extLst>
          </p:cNvPr>
          <p:cNvPicPr>
            <a:picLocks noGrp="1" noChangeAspect="1"/>
          </p:cNvPicPr>
          <p:nvPr>
            <p:ph idx="1"/>
          </p:nvPr>
        </p:nvPicPr>
        <p:blipFill>
          <a:blip r:embed="rId2"/>
          <a:stretch>
            <a:fillRect/>
          </a:stretch>
        </p:blipFill>
        <p:spPr>
          <a:xfrm>
            <a:off x="2658806" y="2125133"/>
            <a:ext cx="6874387" cy="1690423"/>
          </a:xfrm>
          <a:prstGeom prst="rect">
            <a:avLst/>
          </a:prstGeom>
        </p:spPr>
      </p:pic>
    </p:spTree>
    <p:extLst>
      <p:ext uri="{BB962C8B-B14F-4D97-AF65-F5344CB8AC3E}">
        <p14:creationId xmlns:p14="http://schemas.microsoft.com/office/powerpoint/2010/main" val="262610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64AF-D75A-4135-B5EF-F2B45B43488D}"/>
              </a:ext>
            </a:extLst>
          </p:cNvPr>
          <p:cNvSpPr>
            <a:spLocks noGrp="1"/>
          </p:cNvSpPr>
          <p:nvPr>
            <p:ph type="title"/>
          </p:nvPr>
        </p:nvSpPr>
        <p:spPr/>
        <p:txBody>
          <a:bodyPr/>
          <a:lstStyle/>
          <a:p>
            <a:r>
              <a:rPr lang="en-US" dirty="0"/>
              <a:t>Notation: Relationships</a:t>
            </a:r>
          </a:p>
        </p:txBody>
      </p:sp>
      <p:sp>
        <p:nvSpPr>
          <p:cNvPr id="3" name="Content Placeholder 2">
            <a:extLst>
              <a:ext uri="{FF2B5EF4-FFF2-40B4-BE49-F238E27FC236}">
                <a16:creationId xmlns:a16="http://schemas.microsoft.com/office/drawing/2014/main" id="{F5E53A35-27CE-4E3C-99E2-924B67E947DA}"/>
              </a:ext>
            </a:extLst>
          </p:cNvPr>
          <p:cNvSpPr>
            <a:spLocks noGrp="1"/>
          </p:cNvSpPr>
          <p:nvPr>
            <p:ph idx="1"/>
          </p:nvPr>
        </p:nvSpPr>
        <p:spPr/>
        <p:txBody>
          <a:bodyPr>
            <a:normAutofit lnSpcReduction="10000"/>
          </a:bodyPr>
          <a:lstStyle/>
          <a:p>
            <a:r>
              <a:rPr lang="en-US" dirty="0"/>
              <a:t>A dependency is a semantic relationship between two things in which a change to one may effect the semantics of the other.</a:t>
            </a:r>
          </a:p>
          <a:p>
            <a:endParaRPr lang="en-US" dirty="0"/>
          </a:p>
          <a:p>
            <a:r>
              <a:rPr lang="en-US" dirty="0"/>
              <a:t>A generalization is a relationship is which objects of the specialized element (child) are substitutable for objects of the generalized element (parent).</a:t>
            </a:r>
          </a:p>
          <a:p>
            <a:endParaRPr lang="en-US" dirty="0"/>
          </a:p>
          <a:p>
            <a:r>
              <a:rPr lang="en-US" dirty="0"/>
              <a:t>A realization is a semantic relationship between classifiers, wherein one classifier specifies a contract that another classifier guarantees to carry out.</a:t>
            </a:r>
          </a:p>
        </p:txBody>
      </p:sp>
      <p:pic>
        <p:nvPicPr>
          <p:cNvPr id="4" name="Picture 3">
            <a:extLst>
              <a:ext uri="{FF2B5EF4-FFF2-40B4-BE49-F238E27FC236}">
                <a16:creationId xmlns:a16="http://schemas.microsoft.com/office/drawing/2014/main" id="{2EF6A8B3-CC24-4BC9-B96A-1BF9B6881A2B}"/>
              </a:ext>
            </a:extLst>
          </p:cNvPr>
          <p:cNvPicPr>
            <a:picLocks noChangeAspect="1"/>
          </p:cNvPicPr>
          <p:nvPr/>
        </p:nvPicPr>
        <p:blipFill>
          <a:blip r:embed="rId2"/>
          <a:stretch>
            <a:fillRect/>
          </a:stretch>
        </p:blipFill>
        <p:spPr>
          <a:xfrm>
            <a:off x="4454525" y="2622153"/>
            <a:ext cx="3282950" cy="419100"/>
          </a:xfrm>
          <a:prstGeom prst="rect">
            <a:avLst/>
          </a:prstGeom>
        </p:spPr>
      </p:pic>
      <p:pic>
        <p:nvPicPr>
          <p:cNvPr id="5" name="Picture 4">
            <a:extLst>
              <a:ext uri="{FF2B5EF4-FFF2-40B4-BE49-F238E27FC236}">
                <a16:creationId xmlns:a16="http://schemas.microsoft.com/office/drawing/2014/main" id="{362F6707-6818-46B4-94CA-EE318417253B}"/>
              </a:ext>
            </a:extLst>
          </p:cNvPr>
          <p:cNvPicPr>
            <a:picLocks noChangeAspect="1"/>
          </p:cNvPicPr>
          <p:nvPr/>
        </p:nvPicPr>
        <p:blipFill>
          <a:blip r:embed="rId3"/>
          <a:stretch>
            <a:fillRect/>
          </a:stretch>
        </p:blipFill>
        <p:spPr>
          <a:xfrm>
            <a:off x="3301051" y="4256881"/>
            <a:ext cx="5708431" cy="419100"/>
          </a:xfrm>
          <a:prstGeom prst="rect">
            <a:avLst/>
          </a:prstGeom>
        </p:spPr>
      </p:pic>
      <p:pic>
        <p:nvPicPr>
          <p:cNvPr id="6" name="Picture 5">
            <a:extLst>
              <a:ext uri="{FF2B5EF4-FFF2-40B4-BE49-F238E27FC236}">
                <a16:creationId xmlns:a16="http://schemas.microsoft.com/office/drawing/2014/main" id="{9FAED7FF-E8AE-4242-AC74-CC08139A5ADA}"/>
              </a:ext>
            </a:extLst>
          </p:cNvPr>
          <p:cNvPicPr>
            <a:picLocks noChangeAspect="1"/>
          </p:cNvPicPr>
          <p:nvPr/>
        </p:nvPicPr>
        <p:blipFill>
          <a:blip r:embed="rId4"/>
          <a:stretch>
            <a:fillRect/>
          </a:stretch>
        </p:blipFill>
        <p:spPr>
          <a:xfrm>
            <a:off x="4241793" y="5805885"/>
            <a:ext cx="3495682" cy="520634"/>
          </a:xfrm>
          <a:prstGeom prst="rect">
            <a:avLst/>
          </a:prstGeom>
        </p:spPr>
      </p:pic>
    </p:spTree>
    <p:extLst>
      <p:ext uri="{BB962C8B-B14F-4D97-AF65-F5344CB8AC3E}">
        <p14:creationId xmlns:p14="http://schemas.microsoft.com/office/powerpoint/2010/main" val="305352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08E-76F6-43E1-922C-3B8A4A159DFA}"/>
              </a:ext>
            </a:extLst>
          </p:cNvPr>
          <p:cNvSpPr>
            <a:spLocks noGrp="1"/>
          </p:cNvSpPr>
          <p:nvPr>
            <p:ph type="title"/>
          </p:nvPr>
        </p:nvSpPr>
        <p:spPr/>
        <p:txBody>
          <a:bodyPr/>
          <a:lstStyle/>
          <a:p>
            <a:r>
              <a:rPr lang="en-US" dirty="0"/>
              <a:t>The HelloWorld Class</a:t>
            </a:r>
          </a:p>
        </p:txBody>
      </p:sp>
      <p:sp>
        <p:nvSpPr>
          <p:cNvPr id="3" name="Content Placeholder 2">
            <a:extLst>
              <a:ext uri="{FF2B5EF4-FFF2-40B4-BE49-F238E27FC236}">
                <a16:creationId xmlns:a16="http://schemas.microsoft.com/office/drawing/2014/main" id="{71BB6A89-CB69-4F61-BF81-A6B1D850B5CA}"/>
              </a:ext>
            </a:extLst>
          </p:cNvPr>
          <p:cNvSpPr>
            <a:spLocks noGrp="1"/>
          </p:cNvSpPr>
          <p:nvPr>
            <p:ph idx="1"/>
          </p:nvPr>
        </p:nvSpPr>
        <p:spPr/>
        <p:txBody>
          <a:bodyPr/>
          <a:lstStyle/>
          <a:p>
            <a:r>
              <a:rPr lang="en-US" dirty="0"/>
              <a:t>Note that the Applet and Graphics classes are shown briefly, i.e., just the name is shown, not the attributes or operations.</a:t>
            </a:r>
          </a:p>
        </p:txBody>
      </p:sp>
      <p:pic>
        <p:nvPicPr>
          <p:cNvPr id="5" name="Picture 4">
            <a:extLst>
              <a:ext uri="{FF2B5EF4-FFF2-40B4-BE49-F238E27FC236}">
                <a16:creationId xmlns:a16="http://schemas.microsoft.com/office/drawing/2014/main" id="{570295DF-E5B5-4200-80F3-0ECF2AD6C215}"/>
              </a:ext>
            </a:extLst>
          </p:cNvPr>
          <p:cNvPicPr>
            <a:picLocks noChangeAspect="1"/>
          </p:cNvPicPr>
          <p:nvPr/>
        </p:nvPicPr>
        <p:blipFill>
          <a:blip r:embed="rId2"/>
          <a:stretch>
            <a:fillRect/>
          </a:stretch>
        </p:blipFill>
        <p:spPr>
          <a:xfrm>
            <a:off x="3334414" y="2717800"/>
            <a:ext cx="5523172" cy="2276362"/>
          </a:xfrm>
          <a:prstGeom prst="rect">
            <a:avLst/>
          </a:prstGeom>
        </p:spPr>
      </p:pic>
    </p:spTree>
    <p:extLst>
      <p:ext uri="{BB962C8B-B14F-4D97-AF65-F5344CB8AC3E}">
        <p14:creationId xmlns:p14="http://schemas.microsoft.com/office/powerpoint/2010/main" val="217111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5DB2-2E81-48B3-9650-ACB0C277AE67}"/>
              </a:ext>
            </a:extLst>
          </p:cNvPr>
          <p:cNvSpPr>
            <a:spLocks noGrp="1"/>
          </p:cNvSpPr>
          <p:nvPr>
            <p:ph type="title"/>
          </p:nvPr>
        </p:nvSpPr>
        <p:spPr/>
        <p:txBody>
          <a:bodyPr/>
          <a:lstStyle/>
          <a:p>
            <a:r>
              <a:rPr lang="en-US" dirty="0"/>
              <a:t>Notation: Association</a:t>
            </a:r>
          </a:p>
        </p:txBody>
      </p:sp>
      <p:sp>
        <p:nvSpPr>
          <p:cNvPr id="3" name="Content Placeholder 2">
            <a:extLst>
              <a:ext uri="{FF2B5EF4-FFF2-40B4-BE49-F238E27FC236}">
                <a16:creationId xmlns:a16="http://schemas.microsoft.com/office/drawing/2014/main" id="{C0562CE8-27E9-4502-B7BD-44A17AB148BF}"/>
              </a:ext>
            </a:extLst>
          </p:cNvPr>
          <p:cNvSpPr>
            <a:spLocks noGrp="1"/>
          </p:cNvSpPr>
          <p:nvPr>
            <p:ph idx="1"/>
          </p:nvPr>
        </p:nvSpPr>
        <p:spPr/>
        <p:txBody>
          <a:bodyPr/>
          <a:lstStyle/>
          <a:p>
            <a:r>
              <a:rPr lang="en-US" dirty="0"/>
              <a:t>An association is a structural relationship that describes a set of links, a link being a connection among objects.</a:t>
            </a:r>
          </a:p>
        </p:txBody>
      </p:sp>
      <p:pic>
        <p:nvPicPr>
          <p:cNvPr id="4" name="Picture 3">
            <a:extLst>
              <a:ext uri="{FF2B5EF4-FFF2-40B4-BE49-F238E27FC236}">
                <a16:creationId xmlns:a16="http://schemas.microsoft.com/office/drawing/2014/main" id="{09B67E48-B183-4FC4-8DA3-0B20D2C447BC}"/>
              </a:ext>
            </a:extLst>
          </p:cNvPr>
          <p:cNvPicPr>
            <a:picLocks noChangeAspect="1"/>
          </p:cNvPicPr>
          <p:nvPr/>
        </p:nvPicPr>
        <p:blipFill>
          <a:blip r:embed="rId2"/>
          <a:stretch>
            <a:fillRect/>
          </a:stretch>
        </p:blipFill>
        <p:spPr>
          <a:xfrm>
            <a:off x="3721099" y="2815190"/>
            <a:ext cx="3774930" cy="1227620"/>
          </a:xfrm>
          <a:prstGeom prst="rect">
            <a:avLst/>
          </a:prstGeom>
        </p:spPr>
      </p:pic>
    </p:spTree>
    <p:extLst>
      <p:ext uri="{BB962C8B-B14F-4D97-AF65-F5344CB8AC3E}">
        <p14:creationId xmlns:p14="http://schemas.microsoft.com/office/powerpoint/2010/main" val="258148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2C64-8BF4-4B5D-A1D9-3E767A84B31D}"/>
              </a:ext>
            </a:extLst>
          </p:cNvPr>
          <p:cNvSpPr>
            <a:spLocks noGrp="1"/>
          </p:cNvSpPr>
          <p:nvPr>
            <p:ph type="title"/>
          </p:nvPr>
        </p:nvSpPr>
        <p:spPr/>
        <p:txBody>
          <a:bodyPr/>
          <a:lstStyle/>
          <a:p>
            <a:r>
              <a:rPr lang="en-US" dirty="0"/>
              <a:t>Association</a:t>
            </a:r>
          </a:p>
        </p:txBody>
      </p:sp>
      <p:pic>
        <p:nvPicPr>
          <p:cNvPr id="5" name="Content Placeholder 4">
            <a:extLst>
              <a:ext uri="{FF2B5EF4-FFF2-40B4-BE49-F238E27FC236}">
                <a16:creationId xmlns:a16="http://schemas.microsoft.com/office/drawing/2014/main" id="{D2D27BE9-516A-4E0B-904E-FFCECB422D73}"/>
              </a:ext>
            </a:extLst>
          </p:cNvPr>
          <p:cNvPicPr>
            <a:picLocks noGrp="1" noChangeAspect="1"/>
          </p:cNvPicPr>
          <p:nvPr>
            <p:ph idx="1"/>
          </p:nvPr>
        </p:nvPicPr>
        <p:blipFill>
          <a:blip r:embed="rId2"/>
          <a:stretch>
            <a:fillRect/>
          </a:stretch>
        </p:blipFill>
        <p:spPr>
          <a:xfrm>
            <a:off x="4888971" y="1912406"/>
            <a:ext cx="2414058" cy="3588018"/>
          </a:xfrm>
          <a:prstGeom prst="rect">
            <a:avLst/>
          </a:prstGeom>
        </p:spPr>
      </p:pic>
    </p:spTree>
    <p:extLst>
      <p:ext uri="{BB962C8B-B14F-4D97-AF65-F5344CB8AC3E}">
        <p14:creationId xmlns:p14="http://schemas.microsoft.com/office/powerpoint/2010/main" val="215615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1DF8-B645-4C66-A5CE-0A3F20D5C2E9}"/>
              </a:ext>
            </a:extLst>
          </p:cNvPr>
          <p:cNvSpPr>
            <a:spLocks noGrp="1"/>
          </p:cNvSpPr>
          <p:nvPr>
            <p:ph type="title"/>
          </p:nvPr>
        </p:nvSpPr>
        <p:spPr/>
        <p:txBody>
          <a:bodyPr/>
          <a:lstStyle/>
          <a:p>
            <a:r>
              <a:rPr lang="en-US" dirty="0"/>
              <a:t>Deciding which Classes to Use</a:t>
            </a:r>
          </a:p>
        </p:txBody>
      </p:sp>
      <p:sp>
        <p:nvSpPr>
          <p:cNvPr id="3" name="Content Placeholder 2">
            <a:extLst>
              <a:ext uri="{FF2B5EF4-FFF2-40B4-BE49-F238E27FC236}">
                <a16:creationId xmlns:a16="http://schemas.microsoft.com/office/drawing/2014/main" id="{1D79F268-CB5C-4AA0-9E2C-01D63D0D04FE}"/>
              </a:ext>
            </a:extLst>
          </p:cNvPr>
          <p:cNvSpPr>
            <a:spLocks noGrp="1"/>
          </p:cNvSpPr>
          <p:nvPr>
            <p:ph idx="1"/>
          </p:nvPr>
        </p:nvSpPr>
        <p:spPr/>
        <p:txBody>
          <a:bodyPr>
            <a:normAutofit/>
          </a:bodyPr>
          <a:lstStyle/>
          <a:p>
            <a:r>
              <a:rPr lang="en-US" dirty="0"/>
              <a:t>Given a real-life system, how do you decide what classes to use? </a:t>
            </a:r>
          </a:p>
          <a:p>
            <a:r>
              <a:rPr lang="en-US" dirty="0"/>
              <a:t>Step 1. Identify a set of candidate classes that represent the system design. </a:t>
            </a:r>
          </a:p>
          <a:p>
            <a:pPr lvl="1"/>
            <a:r>
              <a:rPr lang="en-US" dirty="0"/>
              <a:t>What terms do the users and implementers use to describe the system? These terms are candidates for classes. </a:t>
            </a:r>
          </a:p>
          <a:p>
            <a:pPr lvl="1"/>
            <a:r>
              <a:rPr lang="en-US" dirty="0"/>
              <a:t>Is each candidate class crisply defined? </a:t>
            </a:r>
          </a:p>
          <a:p>
            <a:pPr lvl="1"/>
            <a:r>
              <a:rPr lang="en-US" dirty="0"/>
              <a:t>For each class, what is its set of responsibilities? Are the responsibilities evenly balanced among the classes? </a:t>
            </a:r>
          </a:p>
          <a:p>
            <a:pPr lvl="1"/>
            <a:r>
              <a:rPr lang="en-US" dirty="0"/>
              <a:t>What attributes and methods does each class need to carry out its responsibilities?</a:t>
            </a:r>
          </a:p>
          <a:p>
            <a:endParaRPr lang="en-US" dirty="0"/>
          </a:p>
        </p:txBody>
      </p:sp>
    </p:spTree>
    <p:extLst>
      <p:ext uri="{BB962C8B-B14F-4D97-AF65-F5344CB8AC3E}">
        <p14:creationId xmlns:p14="http://schemas.microsoft.com/office/powerpoint/2010/main" val="218940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741-A9A6-4225-9AC9-20BC24D3652B}"/>
              </a:ext>
            </a:extLst>
          </p:cNvPr>
          <p:cNvSpPr>
            <a:spLocks noGrp="1"/>
          </p:cNvSpPr>
          <p:nvPr>
            <p:ph type="title"/>
          </p:nvPr>
        </p:nvSpPr>
        <p:spPr/>
        <p:txBody>
          <a:bodyPr/>
          <a:lstStyle/>
          <a:p>
            <a:r>
              <a:rPr lang="en-US" dirty="0"/>
              <a:t>Deciding which Classes to Use (cont.)</a:t>
            </a:r>
          </a:p>
        </p:txBody>
      </p:sp>
      <p:sp>
        <p:nvSpPr>
          <p:cNvPr id="3" name="Content Placeholder 2">
            <a:extLst>
              <a:ext uri="{FF2B5EF4-FFF2-40B4-BE49-F238E27FC236}">
                <a16:creationId xmlns:a16="http://schemas.microsoft.com/office/drawing/2014/main" id="{FC1BCC0B-2A51-4DC5-BBD1-8E333D60F81B}"/>
              </a:ext>
            </a:extLst>
          </p:cNvPr>
          <p:cNvSpPr>
            <a:spLocks noGrp="1"/>
          </p:cNvSpPr>
          <p:nvPr>
            <p:ph idx="1"/>
          </p:nvPr>
        </p:nvSpPr>
        <p:spPr/>
        <p:txBody>
          <a:bodyPr/>
          <a:lstStyle/>
          <a:p>
            <a:r>
              <a:rPr lang="en-US" dirty="0"/>
              <a:t>Step 2. Modify the set of classes </a:t>
            </a:r>
          </a:p>
          <a:p>
            <a:r>
              <a:rPr lang="en-US" dirty="0"/>
              <a:t>Goals: </a:t>
            </a:r>
          </a:p>
          <a:p>
            <a:pPr lvl="1"/>
            <a:r>
              <a:rPr lang="en-US" dirty="0"/>
              <a:t>Improve the clarity of the design </a:t>
            </a:r>
          </a:p>
          <a:p>
            <a:pPr lvl="2"/>
            <a:r>
              <a:rPr lang="en-US" dirty="0"/>
              <a:t>If the purpose of each class is clear, with easily understood methods and relationships, developers are likely to write simple code, which future maintainers can understand and modify. </a:t>
            </a:r>
          </a:p>
          <a:p>
            <a:pPr lvl="1"/>
            <a:r>
              <a:rPr lang="en-US" dirty="0"/>
              <a:t>Increase coherence within classes, and lower coupling between classes. </a:t>
            </a:r>
          </a:p>
          <a:p>
            <a:pPr lvl="1"/>
            <a:r>
              <a:rPr lang="en-US" dirty="0"/>
              <a:t>Aim for high cohesion within classes and weak coupling between them.</a:t>
            </a:r>
          </a:p>
        </p:txBody>
      </p:sp>
    </p:spTree>
    <p:extLst>
      <p:ext uri="{BB962C8B-B14F-4D97-AF65-F5344CB8AC3E}">
        <p14:creationId xmlns:p14="http://schemas.microsoft.com/office/powerpoint/2010/main" val="119489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E7A0-6E54-45A4-BDDF-8E26CFAFC157}"/>
              </a:ext>
            </a:extLst>
          </p:cNvPr>
          <p:cNvSpPr>
            <a:spLocks noGrp="1"/>
          </p:cNvSpPr>
          <p:nvPr>
            <p:ph type="title"/>
          </p:nvPr>
        </p:nvSpPr>
        <p:spPr/>
        <p:txBody>
          <a:bodyPr/>
          <a:lstStyle/>
          <a:p>
            <a:r>
              <a:rPr lang="en-US" dirty="0"/>
              <a:t>Application Classes and Solution Classes</a:t>
            </a:r>
          </a:p>
        </p:txBody>
      </p:sp>
      <p:sp>
        <p:nvSpPr>
          <p:cNvPr id="3" name="Content Placeholder 2">
            <a:extLst>
              <a:ext uri="{FF2B5EF4-FFF2-40B4-BE49-F238E27FC236}">
                <a16:creationId xmlns:a16="http://schemas.microsoft.com/office/drawing/2014/main" id="{012E4205-35BF-4EA8-8A73-7B7AA96475A4}"/>
              </a:ext>
            </a:extLst>
          </p:cNvPr>
          <p:cNvSpPr>
            <a:spLocks noGrp="1"/>
          </p:cNvSpPr>
          <p:nvPr>
            <p:ph idx="1"/>
          </p:nvPr>
        </p:nvSpPr>
        <p:spPr/>
        <p:txBody>
          <a:bodyPr/>
          <a:lstStyle/>
          <a:p>
            <a:r>
              <a:rPr lang="en-US" dirty="0"/>
              <a:t>A good design is often a combination of application classes and solution classes. </a:t>
            </a:r>
          </a:p>
          <a:p>
            <a:r>
              <a:rPr lang="en-US" dirty="0"/>
              <a:t>Application classes represent application concepts. Noun identification is an effective technique to generate candidate application classes. </a:t>
            </a:r>
          </a:p>
          <a:p>
            <a:r>
              <a:rPr lang="en-US" dirty="0"/>
              <a:t>Solution classes represent system concepts, e.g., user interface objects, databases, etc.</a:t>
            </a:r>
          </a:p>
        </p:txBody>
      </p:sp>
    </p:spTree>
    <p:extLst>
      <p:ext uri="{BB962C8B-B14F-4D97-AF65-F5344CB8AC3E}">
        <p14:creationId xmlns:p14="http://schemas.microsoft.com/office/powerpoint/2010/main" val="182498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library contains books and journals. It may have several copies of a given book. Some of the books are reserved for short-term loans only. </a:t>
            </a:r>
          </a:p>
          <a:p>
            <a:r>
              <a:rPr lang="en-US" dirty="0"/>
              <a:t>All others may be borrowed by any library member for three weeks. Members of the library can normally borrow up to six items at a time, but members of staff may borrow up to 12 items at one time. Only members of staff may borrow journals. </a:t>
            </a:r>
          </a:p>
          <a:p>
            <a:r>
              <a:rPr lang="en-US" dirty="0"/>
              <a:t>The system must keep track of when books and journals are borrowed and returned, and enforce the rules.</a:t>
            </a:r>
          </a:p>
        </p:txBody>
      </p:sp>
    </p:spTree>
    <p:extLst>
      <p:ext uri="{BB962C8B-B14F-4D97-AF65-F5344CB8AC3E}">
        <p14:creationId xmlns:p14="http://schemas.microsoft.com/office/powerpoint/2010/main" val="42061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a:t>
            </a:r>
            <a:r>
              <a:rPr lang="en-US" b="1" dirty="0"/>
              <a:t>library</a:t>
            </a:r>
            <a:r>
              <a:rPr lang="en-US" dirty="0"/>
              <a:t> contains </a:t>
            </a:r>
            <a:r>
              <a:rPr lang="en-US" b="1" dirty="0"/>
              <a:t>books</a:t>
            </a:r>
            <a:r>
              <a:rPr lang="en-US" dirty="0"/>
              <a:t> and </a:t>
            </a:r>
            <a:r>
              <a:rPr lang="en-US" b="1" dirty="0"/>
              <a:t>journals</a:t>
            </a:r>
            <a:r>
              <a:rPr lang="en-US" dirty="0"/>
              <a:t>. It may have several </a:t>
            </a:r>
            <a:r>
              <a:rPr lang="en-US" b="1" dirty="0"/>
              <a:t>copies</a:t>
            </a:r>
            <a:r>
              <a:rPr lang="en-US" dirty="0"/>
              <a:t> of a given book. Some of the books are reserved for </a:t>
            </a:r>
            <a:r>
              <a:rPr lang="en-US" b="1" dirty="0"/>
              <a:t>short-term</a:t>
            </a:r>
            <a:r>
              <a:rPr lang="en-US" dirty="0"/>
              <a:t> </a:t>
            </a:r>
            <a:r>
              <a:rPr lang="en-US" b="1" dirty="0"/>
              <a:t>loans</a:t>
            </a:r>
            <a:r>
              <a:rPr lang="en-US" dirty="0"/>
              <a:t> only. </a:t>
            </a:r>
          </a:p>
          <a:p>
            <a:r>
              <a:rPr lang="en-US" dirty="0"/>
              <a:t>All others may be borrowed by any </a:t>
            </a:r>
            <a:r>
              <a:rPr lang="en-US" b="1" dirty="0"/>
              <a:t>library member </a:t>
            </a:r>
            <a:r>
              <a:rPr lang="en-US" dirty="0"/>
              <a:t>for three </a:t>
            </a:r>
            <a:r>
              <a:rPr lang="en-US" b="1" dirty="0"/>
              <a:t>weeks</a:t>
            </a:r>
            <a:r>
              <a:rPr lang="en-US" dirty="0"/>
              <a:t>. </a:t>
            </a:r>
            <a:r>
              <a:rPr lang="en-US" b="1" dirty="0"/>
              <a:t>Members of the library</a:t>
            </a:r>
            <a:r>
              <a:rPr lang="en-US" dirty="0"/>
              <a:t> can normally borrow up to six </a:t>
            </a:r>
            <a:r>
              <a:rPr lang="en-US" b="1" dirty="0"/>
              <a:t>items</a:t>
            </a:r>
            <a:r>
              <a:rPr lang="en-US" dirty="0"/>
              <a:t> at a time, but members of staff may borrow up to 12 items at one time. Only members of staff may borrow journals. </a:t>
            </a:r>
          </a:p>
          <a:p>
            <a:r>
              <a:rPr lang="en-US" dirty="0"/>
              <a:t>The </a:t>
            </a:r>
            <a:r>
              <a:rPr lang="en-US" b="1" dirty="0"/>
              <a:t>system</a:t>
            </a:r>
            <a:r>
              <a:rPr lang="en-US" dirty="0"/>
              <a:t> must keep track of when books and journals are borrowed and returned, and enforce the </a:t>
            </a:r>
            <a:r>
              <a:rPr lang="en-US" b="1" dirty="0"/>
              <a:t>rules</a:t>
            </a:r>
            <a:r>
              <a:rPr lang="en-US" dirty="0"/>
              <a:t>.</a:t>
            </a:r>
          </a:p>
        </p:txBody>
      </p:sp>
    </p:spTree>
    <p:extLst>
      <p:ext uri="{BB962C8B-B14F-4D97-AF65-F5344CB8AC3E}">
        <p14:creationId xmlns:p14="http://schemas.microsoft.com/office/powerpoint/2010/main" val="13943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4b: Implementation</a:t>
            </a:r>
          </a:p>
        </p:txBody>
      </p:sp>
    </p:spTree>
    <p:extLst>
      <p:ext uri="{BB962C8B-B14F-4D97-AF65-F5344CB8AC3E}">
        <p14:creationId xmlns:p14="http://schemas.microsoft.com/office/powerpoint/2010/main" val="27014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3882-1533-41B3-A7B4-C7CA8C3D8CC1}"/>
              </a:ext>
            </a:extLst>
          </p:cNvPr>
          <p:cNvSpPr>
            <a:spLocks noGrp="1"/>
          </p:cNvSpPr>
          <p:nvPr>
            <p:ph type="title"/>
          </p:nvPr>
        </p:nvSpPr>
        <p:spPr/>
        <p:txBody>
          <a:bodyPr/>
          <a:lstStyle/>
          <a:p>
            <a:r>
              <a:rPr lang="en-US" dirty="0"/>
              <a:t>Candidate Classes</a:t>
            </a:r>
          </a:p>
        </p:txBody>
      </p:sp>
      <p:pic>
        <p:nvPicPr>
          <p:cNvPr id="4" name="Content Placeholder 3">
            <a:extLst>
              <a:ext uri="{FF2B5EF4-FFF2-40B4-BE49-F238E27FC236}">
                <a16:creationId xmlns:a16="http://schemas.microsoft.com/office/drawing/2014/main" id="{2891F03A-F589-4ED6-89CB-47407D669420}"/>
              </a:ext>
            </a:extLst>
          </p:cNvPr>
          <p:cNvPicPr>
            <a:picLocks noGrp="1" noChangeAspect="1"/>
          </p:cNvPicPr>
          <p:nvPr>
            <p:ph idx="1"/>
          </p:nvPr>
        </p:nvPicPr>
        <p:blipFill>
          <a:blip r:embed="rId2"/>
          <a:stretch>
            <a:fillRect/>
          </a:stretch>
        </p:blipFill>
        <p:spPr>
          <a:xfrm>
            <a:off x="3062868" y="1999650"/>
            <a:ext cx="6066263" cy="4003288"/>
          </a:xfrm>
          <a:prstGeom prst="rect">
            <a:avLst/>
          </a:prstGeom>
        </p:spPr>
      </p:pic>
    </p:spTree>
    <p:extLst>
      <p:ext uri="{BB962C8B-B14F-4D97-AF65-F5344CB8AC3E}">
        <p14:creationId xmlns:p14="http://schemas.microsoft.com/office/powerpoint/2010/main" val="230675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AFF8-45C0-45B5-B3DD-960E3CB36D5D}"/>
              </a:ext>
            </a:extLst>
          </p:cNvPr>
          <p:cNvSpPr>
            <a:spLocks noGrp="1"/>
          </p:cNvSpPr>
          <p:nvPr>
            <p:ph type="title"/>
          </p:nvPr>
        </p:nvSpPr>
        <p:spPr/>
        <p:txBody>
          <a:bodyPr/>
          <a:lstStyle/>
          <a:p>
            <a:r>
              <a:rPr lang="en-US" dirty="0"/>
              <a:t>Relations between Classes</a:t>
            </a:r>
          </a:p>
        </p:txBody>
      </p:sp>
      <p:pic>
        <p:nvPicPr>
          <p:cNvPr id="4" name="Content Placeholder 3">
            <a:extLst>
              <a:ext uri="{FF2B5EF4-FFF2-40B4-BE49-F238E27FC236}">
                <a16:creationId xmlns:a16="http://schemas.microsoft.com/office/drawing/2014/main" id="{F07DC46F-3521-4A8F-8B62-0A927A5631F9}"/>
              </a:ext>
            </a:extLst>
          </p:cNvPr>
          <p:cNvPicPr>
            <a:picLocks noGrp="1" noChangeAspect="1"/>
          </p:cNvPicPr>
          <p:nvPr>
            <p:ph idx="1"/>
          </p:nvPr>
        </p:nvPicPr>
        <p:blipFill>
          <a:blip r:embed="rId2"/>
          <a:stretch>
            <a:fillRect/>
          </a:stretch>
        </p:blipFill>
        <p:spPr>
          <a:xfrm>
            <a:off x="3193039" y="1919948"/>
            <a:ext cx="5805921" cy="2483644"/>
          </a:xfrm>
          <a:prstGeom prst="rect">
            <a:avLst/>
          </a:prstGeom>
        </p:spPr>
      </p:pic>
    </p:spTree>
    <p:extLst>
      <p:ext uri="{BB962C8B-B14F-4D97-AF65-F5344CB8AC3E}">
        <p14:creationId xmlns:p14="http://schemas.microsoft.com/office/powerpoint/2010/main" val="15533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B1AB-45AA-4EF3-A4EC-DFF7DA6B367A}"/>
              </a:ext>
            </a:extLst>
          </p:cNvPr>
          <p:cNvSpPr>
            <a:spLocks noGrp="1"/>
          </p:cNvSpPr>
          <p:nvPr>
            <p:ph type="title"/>
          </p:nvPr>
        </p:nvSpPr>
        <p:spPr/>
        <p:txBody>
          <a:bodyPr/>
          <a:lstStyle/>
          <a:p>
            <a:r>
              <a:rPr lang="en-US" dirty="0"/>
              <a:t>Methods</a:t>
            </a:r>
          </a:p>
        </p:txBody>
      </p:sp>
      <p:pic>
        <p:nvPicPr>
          <p:cNvPr id="4" name="Content Placeholder 3">
            <a:extLst>
              <a:ext uri="{FF2B5EF4-FFF2-40B4-BE49-F238E27FC236}">
                <a16:creationId xmlns:a16="http://schemas.microsoft.com/office/drawing/2014/main" id="{A2FFFF5F-5C77-46B1-BB7A-DD39C9F9281F}"/>
              </a:ext>
            </a:extLst>
          </p:cNvPr>
          <p:cNvPicPr>
            <a:picLocks noGrp="1" noChangeAspect="1"/>
          </p:cNvPicPr>
          <p:nvPr>
            <p:ph idx="1"/>
          </p:nvPr>
        </p:nvPicPr>
        <p:blipFill>
          <a:blip r:embed="rId2"/>
          <a:stretch>
            <a:fillRect/>
          </a:stretch>
        </p:blipFill>
        <p:spPr>
          <a:xfrm>
            <a:off x="3402155" y="2056645"/>
            <a:ext cx="5709424" cy="1806498"/>
          </a:xfrm>
          <a:prstGeom prst="rect">
            <a:avLst/>
          </a:prstGeom>
        </p:spPr>
      </p:pic>
    </p:spTree>
    <p:extLst>
      <p:ext uri="{BB962C8B-B14F-4D97-AF65-F5344CB8AC3E}">
        <p14:creationId xmlns:p14="http://schemas.microsoft.com/office/powerpoint/2010/main" val="293590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C88-2E34-49ED-BB03-E217366B53B5}"/>
              </a:ext>
            </a:extLst>
          </p:cNvPr>
          <p:cNvSpPr>
            <a:spLocks noGrp="1"/>
          </p:cNvSpPr>
          <p:nvPr>
            <p:ph type="title"/>
          </p:nvPr>
        </p:nvSpPr>
        <p:spPr/>
        <p:txBody>
          <a:bodyPr/>
          <a:lstStyle/>
          <a:p>
            <a:r>
              <a:rPr lang="en-US" dirty="0"/>
              <a:t>A Possible Class Diagram</a:t>
            </a:r>
          </a:p>
        </p:txBody>
      </p:sp>
      <p:pic>
        <p:nvPicPr>
          <p:cNvPr id="4" name="Content Placeholder 3">
            <a:extLst>
              <a:ext uri="{FF2B5EF4-FFF2-40B4-BE49-F238E27FC236}">
                <a16:creationId xmlns:a16="http://schemas.microsoft.com/office/drawing/2014/main" id="{285DE9CD-138D-4F2D-AA04-87C810ED1838}"/>
              </a:ext>
            </a:extLst>
          </p:cNvPr>
          <p:cNvPicPr>
            <a:picLocks noGrp="1" noChangeAspect="1"/>
          </p:cNvPicPr>
          <p:nvPr>
            <p:ph idx="1"/>
          </p:nvPr>
        </p:nvPicPr>
        <p:blipFill>
          <a:blip r:embed="rId2"/>
          <a:stretch>
            <a:fillRect/>
          </a:stretch>
        </p:blipFill>
        <p:spPr>
          <a:xfrm>
            <a:off x="2906751" y="2445699"/>
            <a:ext cx="6378498" cy="3111190"/>
          </a:xfrm>
          <a:prstGeom prst="rect">
            <a:avLst/>
          </a:prstGeom>
        </p:spPr>
      </p:pic>
    </p:spTree>
    <p:extLst>
      <p:ext uri="{BB962C8B-B14F-4D97-AF65-F5344CB8AC3E}">
        <p14:creationId xmlns:p14="http://schemas.microsoft.com/office/powerpoint/2010/main" val="353400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B384-1891-4748-9735-ACFB41C7712F}"/>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731F028E-44DB-41E6-885B-5AF697A49AE7}"/>
              </a:ext>
            </a:extLst>
          </p:cNvPr>
          <p:cNvSpPr>
            <a:spLocks noGrp="1"/>
          </p:cNvSpPr>
          <p:nvPr>
            <p:ph idx="1"/>
          </p:nvPr>
        </p:nvSpPr>
        <p:spPr/>
        <p:txBody>
          <a:bodyPr>
            <a:normAutofit lnSpcReduction="10000"/>
          </a:bodyPr>
          <a:lstStyle/>
          <a:p>
            <a:r>
              <a:rPr lang="en-US" dirty="0"/>
              <a:t>Methods used to move to final design </a:t>
            </a:r>
          </a:p>
          <a:p>
            <a:r>
              <a:rPr lang="en-US" dirty="0"/>
              <a:t>Reuse: Wherever possible use existing components, or class libraries. They may need extensions. </a:t>
            </a:r>
          </a:p>
          <a:p>
            <a:r>
              <a:rPr lang="en-US" dirty="0"/>
              <a:t>Restructuring: Change the design to improve understandability, maintainability, etc. Techniques include merging similar classes, splitting complex classes, etc. </a:t>
            </a:r>
          </a:p>
          <a:p>
            <a:r>
              <a:rPr lang="en-US" dirty="0"/>
              <a:t>Optimization: Ensure that the system meets anticipated performance requirements, e.g., by changed algorithms or restructuring. </a:t>
            </a:r>
          </a:p>
          <a:p>
            <a:r>
              <a:rPr lang="en-US" dirty="0"/>
              <a:t>Completion: Fill all gaps, specify interfaces, etc.</a:t>
            </a:r>
          </a:p>
        </p:txBody>
      </p:sp>
    </p:spTree>
    <p:extLst>
      <p:ext uri="{BB962C8B-B14F-4D97-AF65-F5344CB8AC3E}">
        <p14:creationId xmlns:p14="http://schemas.microsoft.com/office/powerpoint/2010/main" val="16295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057F-7939-4EB6-8FC9-54FED24AA5E1}"/>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5C716B45-DE13-415F-94F7-60109EA723A1}"/>
              </a:ext>
            </a:extLst>
          </p:cNvPr>
          <p:cNvSpPr>
            <a:spLocks noGrp="1"/>
          </p:cNvSpPr>
          <p:nvPr>
            <p:ph idx="1"/>
          </p:nvPr>
        </p:nvSpPr>
        <p:spPr/>
        <p:txBody>
          <a:bodyPr/>
          <a:lstStyle/>
          <a:p>
            <a:r>
              <a:rPr lang="en-US" dirty="0"/>
              <a:t>Design is iterative </a:t>
            </a:r>
          </a:p>
          <a:p>
            <a:pPr lvl="1"/>
            <a:r>
              <a:rPr lang="en-US" dirty="0"/>
              <a:t>As the process moves from preliminary design to specification, implementation, and testing it is common to find weaknesses in the program design. Be prepared to make major modifications.</a:t>
            </a:r>
          </a:p>
        </p:txBody>
      </p:sp>
    </p:spTree>
    <p:extLst>
      <p:ext uri="{BB962C8B-B14F-4D97-AF65-F5344CB8AC3E}">
        <p14:creationId xmlns:p14="http://schemas.microsoft.com/office/powerpoint/2010/main" val="422292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9290-925D-4CF3-9244-B58B835685DD}"/>
              </a:ext>
            </a:extLst>
          </p:cNvPr>
          <p:cNvSpPr>
            <a:spLocks noGrp="1"/>
          </p:cNvSpPr>
          <p:nvPr>
            <p:ph type="title"/>
          </p:nvPr>
        </p:nvSpPr>
        <p:spPr/>
        <p:txBody>
          <a:bodyPr/>
          <a:lstStyle/>
          <a:p>
            <a:r>
              <a:rPr lang="en-US" dirty="0"/>
              <a:t>UML Notation for Classes and Objects</a:t>
            </a:r>
          </a:p>
        </p:txBody>
      </p:sp>
      <p:pic>
        <p:nvPicPr>
          <p:cNvPr id="5" name="Content Placeholder 4">
            <a:extLst>
              <a:ext uri="{FF2B5EF4-FFF2-40B4-BE49-F238E27FC236}">
                <a16:creationId xmlns:a16="http://schemas.microsoft.com/office/drawing/2014/main" id="{BB57B80E-BFCF-4A9C-8B2D-422D22B845FD}"/>
              </a:ext>
            </a:extLst>
          </p:cNvPr>
          <p:cNvPicPr>
            <a:picLocks noGrp="1" noChangeAspect="1"/>
          </p:cNvPicPr>
          <p:nvPr>
            <p:ph idx="1"/>
          </p:nvPr>
        </p:nvPicPr>
        <p:blipFill>
          <a:blip r:embed="rId2"/>
          <a:stretch>
            <a:fillRect/>
          </a:stretch>
        </p:blipFill>
        <p:spPr>
          <a:xfrm>
            <a:off x="3107473" y="2412245"/>
            <a:ext cx="5977054" cy="3178098"/>
          </a:xfrm>
          <a:prstGeom prst="rect">
            <a:avLst/>
          </a:prstGeom>
        </p:spPr>
      </p:pic>
    </p:spTree>
    <p:extLst>
      <p:ext uri="{BB962C8B-B14F-4D97-AF65-F5344CB8AC3E}">
        <p14:creationId xmlns:p14="http://schemas.microsoft.com/office/powerpoint/2010/main" val="181265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7B8-1155-4289-B27B-62251335D39D}"/>
              </a:ext>
            </a:extLst>
          </p:cNvPr>
          <p:cNvSpPr>
            <a:spLocks noGrp="1"/>
          </p:cNvSpPr>
          <p:nvPr>
            <p:ph type="title"/>
          </p:nvPr>
        </p:nvSpPr>
        <p:spPr/>
        <p:txBody>
          <a:bodyPr/>
          <a:lstStyle/>
          <a:p>
            <a:r>
              <a:rPr lang="en-US" dirty="0"/>
              <a:t>Modeling Dynamic Aspects of Systems</a:t>
            </a:r>
          </a:p>
        </p:txBody>
      </p:sp>
      <p:sp>
        <p:nvSpPr>
          <p:cNvPr id="3" name="Content Placeholder 2">
            <a:extLst>
              <a:ext uri="{FF2B5EF4-FFF2-40B4-BE49-F238E27FC236}">
                <a16:creationId xmlns:a16="http://schemas.microsoft.com/office/drawing/2014/main" id="{561EA0E9-14DE-4DC9-A27A-E9371E7CA447}"/>
              </a:ext>
            </a:extLst>
          </p:cNvPr>
          <p:cNvSpPr>
            <a:spLocks noGrp="1"/>
          </p:cNvSpPr>
          <p:nvPr>
            <p:ph idx="1"/>
          </p:nvPr>
        </p:nvSpPr>
        <p:spPr/>
        <p:txBody>
          <a:bodyPr/>
          <a:lstStyle/>
          <a:p>
            <a:r>
              <a:rPr lang="en-US" dirty="0"/>
              <a:t>Interaction diagram: shows set of objects and their relationships including messages that may be dispatched among them. </a:t>
            </a:r>
          </a:p>
          <a:p>
            <a:pPr lvl="1"/>
            <a:r>
              <a:rPr lang="en-US" dirty="0"/>
              <a:t>Sequence diagrams: Time ordering of messages</a:t>
            </a:r>
          </a:p>
        </p:txBody>
      </p:sp>
    </p:spTree>
    <p:extLst>
      <p:ext uri="{BB962C8B-B14F-4D97-AF65-F5344CB8AC3E}">
        <p14:creationId xmlns:p14="http://schemas.microsoft.com/office/powerpoint/2010/main" val="323643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4184-88AF-443F-B6AD-80248CE77DCA}"/>
              </a:ext>
            </a:extLst>
          </p:cNvPr>
          <p:cNvSpPr>
            <a:spLocks noGrp="1"/>
          </p:cNvSpPr>
          <p:nvPr>
            <p:ph type="title"/>
          </p:nvPr>
        </p:nvSpPr>
        <p:spPr/>
        <p:txBody>
          <a:bodyPr/>
          <a:lstStyle/>
          <a:p>
            <a:r>
              <a:rPr lang="en-US" dirty="0"/>
              <a:t>Notation: Interaction</a:t>
            </a:r>
          </a:p>
        </p:txBody>
      </p:sp>
      <p:sp>
        <p:nvSpPr>
          <p:cNvPr id="3" name="Content Placeholder 2">
            <a:extLst>
              <a:ext uri="{FF2B5EF4-FFF2-40B4-BE49-F238E27FC236}">
                <a16:creationId xmlns:a16="http://schemas.microsoft.com/office/drawing/2014/main" id="{D9BAB135-CBE6-4DF9-8998-7B0363AE5144}"/>
              </a:ext>
            </a:extLst>
          </p:cNvPr>
          <p:cNvSpPr>
            <a:spLocks noGrp="1"/>
          </p:cNvSpPr>
          <p:nvPr>
            <p:ph idx="1"/>
          </p:nvPr>
        </p:nvSpPr>
        <p:spPr/>
        <p:txBody>
          <a:bodyPr/>
          <a:lstStyle/>
          <a:p>
            <a:r>
              <a:rPr lang="en-US" dirty="0"/>
              <a:t>An interaction is a behavior that comprises a set of messages exchanged among a set of objects within a particular context to accomplish a specific purpose.</a:t>
            </a:r>
          </a:p>
          <a:p>
            <a:endParaRPr lang="en-US" dirty="0"/>
          </a:p>
        </p:txBody>
      </p:sp>
      <p:pic>
        <p:nvPicPr>
          <p:cNvPr id="4" name="Picture 3">
            <a:extLst>
              <a:ext uri="{FF2B5EF4-FFF2-40B4-BE49-F238E27FC236}">
                <a16:creationId xmlns:a16="http://schemas.microsoft.com/office/drawing/2014/main" id="{1BF16B49-74C6-43E3-ADC3-9248F4A81D96}"/>
              </a:ext>
            </a:extLst>
          </p:cNvPr>
          <p:cNvPicPr>
            <a:picLocks noChangeAspect="1"/>
          </p:cNvPicPr>
          <p:nvPr/>
        </p:nvPicPr>
        <p:blipFill>
          <a:blip r:embed="rId2"/>
          <a:stretch>
            <a:fillRect/>
          </a:stretch>
        </p:blipFill>
        <p:spPr>
          <a:xfrm>
            <a:off x="4521200" y="3292475"/>
            <a:ext cx="2775479" cy="704436"/>
          </a:xfrm>
          <a:prstGeom prst="rect">
            <a:avLst/>
          </a:prstGeom>
        </p:spPr>
      </p:pic>
    </p:spTree>
    <p:extLst>
      <p:ext uri="{BB962C8B-B14F-4D97-AF65-F5344CB8AC3E}">
        <p14:creationId xmlns:p14="http://schemas.microsoft.com/office/powerpoint/2010/main" val="654228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F087-CBCE-4947-8A13-30CE63D4306D}"/>
              </a:ext>
            </a:extLst>
          </p:cNvPr>
          <p:cNvSpPr>
            <a:spLocks noGrp="1"/>
          </p:cNvSpPr>
          <p:nvPr>
            <p:ph type="title"/>
          </p:nvPr>
        </p:nvSpPr>
        <p:spPr/>
        <p:txBody>
          <a:bodyPr/>
          <a:lstStyle/>
          <a:p>
            <a:r>
              <a:rPr lang="en-US" dirty="0"/>
              <a:t>Sequence Diagram: Borrow Copy of a Book</a:t>
            </a:r>
          </a:p>
        </p:txBody>
      </p:sp>
      <p:pic>
        <p:nvPicPr>
          <p:cNvPr id="4" name="Content Placeholder 3">
            <a:extLst>
              <a:ext uri="{FF2B5EF4-FFF2-40B4-BE49-F238E27FC236}">
                <a16:creationId xmlns:a16="http://schemas.microsoft.com/office/drawing/2014/main" id="{91E5F719-315A-4E9C-8887-35A3DC627ACC}"/>
              </a:ext>
            </a:extLst>
          </p:cNvPr>
          <p:cNvPicPr>
            <a:picLocks noGrp="1" noChangeAspect="1"/>
          </p:cNvPicPr>
          <p:nvPr>
            <p:ph idx="1"/>
          </p:nvPr>
        </p:nvPicPr>
        <p:blipFill>
          <a:blip r:embed="rId2"/>
          <a:stretch>
            <a:fillRect/>
          </a:stretch>
        </p:blipFill>
        <p:spPr>
          <a:xfrm>
            <a:off x="2995961" y="2573938"/>
            <a:ext cx="6200078" cy="2854712"/>
          </a:xfrm>
          <a:prstGeom prst="rect">
            <a:avLst/>
          </a:prstGeom>
        </p:spPr>
      </p:pic>
    </p:spTree>
    <p:extLst>
      <p:ext uri="{BB962C8B-B14F-4D97-AF65-F5344CB8AC3E}">
        <p14:creationId xmlns:p14="http://schemas.microsoft.com/office/powerpoint/2010/main" val="185958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Models for program design </a:t>
            </a:r>
          </a:p>
          <a:p>
            <a:r>
              <a:rPr lang="en-US" dirty="0"/>
              <a:t>Program development </a:t>
            </a:r>
          </a:p>
          <a:p>
            <a:r>
              <a:rPr lang="en-US" dirty="0"/>
              <a:t>Reuse and design patterns</a:t>
            </a:r>
          </a:p>
        </p:txBody>
      </p:sp>
    </p:spTree>
    <p:extLst>
      <p:ext uri="{BB962C8B-B14F-4D97-AF65-F5344CB8AC3E}">
        <p14:creationId xmlns:p14="http://schemas.microsoft.com/office/powerpoint/2010/main" val="331993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E1B0-DB29-4875-B0F5-E9CC7DD7EF37}"/>
              </a:ext>
            </a:extLst>
          </p:cNvPr>
          <p:cNvSpPr>
            <a:spLocks noGrp="1"/>
          </p:cNvSpPr>
          <p:nvPr>
            <p:ph type="title"/>
          </p:nvPr>
        </p:nvSpPr>
        <p:spPr/>
        <p:txBody>
          <a:bodyPr/>
          <a:lstStyle/>
          <a:p>
            <a:r>
              <a:rPr lang="en-US" dirty="0"/>
              <a:t>Sequence Diagram: Change in Cornell Program</a:t>
            </a:r>
          </a:p>
        </p:txBody>
      </p:sp>
      <p:pic>
        <p:nvPicPr>
          <p:cNvPr id="4" name="Content Placeholder 3">
            <a:extLst>
              <a:ext uri="{FF2B5EF4-FFF2-40B4-BE49-F238E27FC236}">
                <a16:creationId xmlns:a16="http://schemas.microsoft.com/office/drawing/2014/main" id="{FF829DED-5EFA-457C-A840-CF2DC407788A}"/>
              </a:ext>
            </a:extLst>
          </p:cNvPr>
          <p:cNvPicPr>
            <a:picLocks noGrp="1" noChangeAspect="1"/>
          </p:cNvPicPr>
          <p:nvPr>
            <p:ph idx="1"/>
          </p:nvPr>
        </p:nvPicPr>
        <p:blipFill>
          <a:blip r:embed="rId2"/>
          <a:stretch>
            <a:fillRect/>
          </a:stretch>
        </p:blipFill>
        <p:spPr>
          <a:xfrm>
            <a:off x="3397405" y="2456850"/>
            <a:ext cx="5397190" cy="3088888"/>
          </a:xfrm>
          <a:prstGeom prst="rect">
            <a:avLst/>
          </a:prstGeom>
        </p:spPr>
      </p:pic>
    </p:spTree>
    <p:extLst>
      <p:ext uri="{BB962C8B-B14F-4D97-AF65-F5344CB8AC3E}">
        <p14:creationId xmlns:p14="http://schemas.microsoft.com/office/powerpoint/2010/main" val="50745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FB-EDDC-4F51-800D-198355D66C36}"/>
              </a:ext>
            </a:extLst>
          </p:cNvPr>
          <p:cNvSpPr>
            <a:spLocks noGrp="1"/>
          </p:cNvSpPr>
          <p:nvPr>
            <p:ph type="title"/>
          </p:nvPr>
        </p:nvSpPr>
        <p:spPr/>
        <p:txBody>
          <a:bodyPr/>
          <a:lstStyle/>
          <a:p>
            <a:r>
              <a:rPr lang="en-US" dirty="0"/>
              <a:t>Sequence Diagram: Painting Mechanism</a:t>
            </a:r>
          </a:p>
        </p:txBody>
      </p:sp>
      <p:pic>
        <p:nvPicPr>
          <p:cNvPr id="4" name="Content Placeholder 3">
            <a:extLst>
              <a:ext uri="{FF2B5EF4-FFF2-40B4-BE49-F238E27FC236}">
                <a16:creationId xmlns:a16="http://schemas.microsoft.com/office/drawing/2014/main" id="{52C32EC4-CC29-45B6-83E2-7973CA884316}"/>
              </a:ext>
            </a:extLst>
          </p:cNvPr>
          <p:cNvPicPr>
            <a:picLocks noGrp="1" noChangeAspect="1"/>
          </p:cNvPicPr>
          <p:nvPr>
            <p:ph idx="1"/>
          </p:nvPr>
        </p:nvPicPr>
        <p:blipFill>
          <a:blip r:embed="rId2"/>
          <a:stretch>
            <a:fillRect/>
          </a:stretch>
        </p:blipFill>
        <p:spPr>
          <a:xfrm>
            <a:off x="2851607" y="1918447"/>
            <a:ext cx="6488785" cy="2800293"/>
          </a:xfrm>
          <a:prstGeom prst="rect">
            <a:avLst/>
          </a:prstGeom>
        </p:spPr>
      </p:pic>
    </p:spTree>
    <p:extLst>
      <p:ext uri="{BB962C8B-B14F-4D97-AF65-F5344CB8AC3E}">
        <p14:creationId xmlns:p14="http://schemas.microsoft.com/office/powerpoint/2010/main" val="2041192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1039-EEE1-4C1C-BF35-5F5A0DB22C6D}"/>
              </a:ext>
            </a:extLst>
          </p:cNvPr>
          <p:cNvSpPr>
            <a:spLocks noGrp="1"/>
          </p:cNvSpPr>
          <p:nvPr>
            <p:ph type="title"/>
          </p:nvPr>
        </p:nvSpPr>
        <p:spPr/>
        <p:txBody>
          <a:bodyPr/>
          <a:lstStyle/>
          <a:p>
            <a:r>
              <a:rPr lang="en-US" dirty="0"/>
              <a:t>Integrated Development Environments</a:t>
            </a:r>
          </a:p>
        </p:txBody>
      </p:sp>
      <p:sp>
        <p:nvSpPr>
          <p:cNvPr id="3" name="Content Placeholder 2">
            <a:extLst>
              <a:ext uri="{FF2B5EF4-FFF2-40B4-BE49-F238E27FC236}">
                <a16:creationId xmlns:a16="http://schemas.microsoft.com/office/drawing/2014/main" id="{34764575-B35D-4F88-9743-DB3B7D7D074E}"/>
              </a:ext>
            </a:extLst>
          </p:cNvPr>
          <p:cNvSpPr>
            <a:spLocks noGrp="1"/>
          </p:cNvSpPr>
          <p:nvPr>
            <p:ph idx="1"/>
          </p:nvPr>
        </p:nvSpPr>
        <p:spPr/>
        <p:txBody>
          <a:bodyPr>
            <a:normAutofit/>
          </a:bodyPr>
          <a:lstStyle/>
          <a:p>
            <a:r>
              <a:rPr lang="en-US" dirty="0"/>
              <a:t>Basic software development requires: </a:t>
            </a:r>
          </a:p>
          <a:p>
            <a:pPr lvl="1"/>
            <a:r>
              <a:rPr lang="en-US" dirty="0"/>
              <a:t>text editor (e.g., vi editor for Linux) </a:t>
            </a:r>
          </a:p>
          <a:p>
            <a:pPr lvl="1"/>
            <a:r>
              <a:rPr lang="en-US" dirty="0"/>
              <a:t>compiler for individual files </a:t>
            </a:r>
          </a:p>
          <a:p>
            <a:pPr lvl="1"/>
            <a:r>
              <a:rPr lang="en-US" dirty="0"/>
              <a:t>build system (e.g., make for Linux) </a:t>
            </a:r>
          </a:p>
          <a:p>
            <a:r>
              <a:rPr lang="en-US" dirty="0"/>
              <a:t>Integrated development environments combine: </a:t>
            </a:r>
          </a:p>
          <a:p>
            <a:pPr lvl="1"/>
            <a:r>
              <a:rPr lang="en-US" dirty="0"/>
              <a:t>source code editor </a:t>
            </a:r>
          </a:p>
          <a:p>
            <a:pPr lvl="1"/>
            <a:r>
              <a:rPr lang="en-US" dirty="0"/>
              <a:t>incremental compiler </a:t>
            </a:r>
          </a:p>
          <a:p>
            <a:pPr lvl="1"/>
            <a:r>
              <a:rPr lang="en-US" dirty="0"/>
              <a:t>build automation tools </a:t>
            </a:r>
          </a:p>
          <a:p>
            <a:pPr lvl="1"/>
            <a:r>
              <a:rPr lang="en-US" dirty="0"/>
              <a:t>a debugger </a:t>
            </a:r>
          </a:p>
          <a:p>
            <a:endParaRPr lang="en-US" dirty="0"/>
          </a:p>
        </p:txBody>
      </p:sp>
    </p:spTree>
    <p:extLst>
      <p:ext uri="{BB962C8B-B14F-4D97-AF65-F5344CB8AC3E}">
        <p14:creationId xmlns:p14="http://schemas.microsoft.com/office/powerpoint/2010/main" val="5781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pic>
        <p:nvPicPr>
          <p:cNvPr id="8" name="Content Placeholder 3">
            <a:extLst>
              <a:ext uri="{FF2B5EF4-FFF2-40B4-BE49-F238E27FC236}">
                <a16:creationId xmlns:a16="http://schemas.microsoft.com/office/drawing/2014/main" id="{9217E8F0-9B54-460A-B1E5-C03650F75F11}"/>
              </a:ext>
            </a:extLst>
          </p:cNvPr>
          <p:cNvPicPr>
            <a:picLocks noGrp="1" noChangeAspect="1"/>
          </p:cNvPicPr>
          <p:nvPr>
            <p:ph idx="1"/>
          </p:nvPr>
        </p:nvPicPr>
        <p:blipFill>
          <a:blip r:embed="rId2"/>
          <a:stretch>
            <a:fillRect/>
          </a:stretch>
        </p:blipFill>
        <p:spPr>
          <a:xfrm>
            <a:off x="3061514" y="1825625"/>
            <a:ext cx="6068971" cy="4351338"/>
          </a:xfrm>
          <a:prstGeom prst="rect">
            <a:avLst/>
          </a:prstGeom>
        </p:spPr>
      </p:pic>
    </p:spTree>
    <p:extLst>
      <p:ext uri="{BB962C8B-B14F-4D97-AF65-F5344CB8AC3E}">
        <p14:creationId xmlns:p14="http://schemas.microsoft.com/office/powerpoint/2010/main" val="152165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sp>
        <p:nvSpPr>
          <p:cNvPr id="4" name="Content Placeholder 3">
            <a:extLst>
              <a:ext uri="{FF2B5EF4-FFF2-40B4-BE49-F238E27FC236}">
                <a16:creationId xmlns:a16="http://schemas.microsoft.com/office/drawing/2014/main" id="{81EF3D81-9F68-4CD6-889F-DCF0A0CFBED4}"/>
              </a:ext>
            </a:extLst>
          </p:cNvPr>
          <p:cNvSpPr>
            <a:spLocks noGrp="1"/>
          </p:cNvSpPr>
          <p:nvPr>
            <p:ph idx="1"/>
          </p:nvPr>
        </p:nvSpPr>
        <p:spPr/>
        <p:txBody>
          <a:bodyPr>
            <a:normAutofit fontScale="92500" lnSpcReduction="10000"/>
          </a:bodyPr>
          <a:lstStyle/>
          <a:p>
            <a:r>
              <a:rPr lang="en-US" dirty="0"/>
              <a:t>Eclipse is a modern integrated development environment. It was originally created by IBM’s Rational division. There are versions for many languages including Java, C/C++, Python, etc. The Java system provides: </a:t>
            </a:r>
          </a:p>
          <a:p>
            <a:pPr lvl="1"/>
            <a:r>
              <a:rPr lang="en-US" dirty="0"/>
              <a:t>source code editor </a:t>
            </a:r>
          </a:p>
          <a:p>
            <a:pPr lvl="1"/>
            <a:r>
              <a:rPr lang="en-US" dirty="0"/>
              <a:t>debugger </a:t>
            </a:r>
          </a:p>
          <a:p>
            <a:pPr lvl="1"/>
            <a:r>
              <a:rPr lang="en-US" dirty="0"/>
              <a:t>incremental compiler </a:t>
            </a:r>
          </a:p>
          <a:p>
            <a:pPr lvl="1"/>
            <a:r>
              <a:rPr lang="en-US" dirty="0"/>
              <a:t>programming documentation </a:t>
            </a:r>
          </a:p>
          <a:p>
            <a:pPr lvl="1"/>
            <a:r>
              <a:rPr lang="en-US" dirty="0"/>
              <a:t>build automation tools </a:t>
            </a:r>
          </a:p>
          <a:p>
            <a:pPr lvl="1"/>
            <a:r>
              <a:rPr lang="en-US" dirty="0"/>
              <a:t>version control </a:t>
            </a:r>
          </a:p>
          <a:p>
            <a:pPr lvl="1"/>
            <a:r>
              <a:rPr lang="en-US" dirty="0"/>
              <a:t>XML editor and tools </a:t>
            </a:r>
          </a:p>
          <a:p>
            <a:pPr lvl="1"/>
            <a:r>
              <a:rPr lang="en-US" dirty="0"/>
              <a:t>web development tools Much more is available via plug-ins</a:t>
            </a:r>
          </a:p>
        </p:txBody>
      </p:sp>
    </p:spTree>
    <p:extLst>
      <p:ext uri="{BB962C8B-B14F-4D97-AF65-F5344CB8AC3E}">
        <p14:creationId xmlns:p14="http://schemas.microsoft.com/office/powerpoint/2010/main" val="4128175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Integrated development environments provide little help in designing a program. </a:t>
            </a:r>
          </a:p>
          <a:p>
            <a:r>
              <a:rPr lang="en-US" dirty="0"/>
              <a:t>They assume that you have already have a design: </a:t>
            </a:r>
          </a:p>
          <a:p>
            <a:pPr lvl="1"/>
            <a:r>
              <a:rPr lang="en-US" dirty="0"/>
              <a:t>classes </a:t>
            </a:r>
          </a:p>
          <a:p>
            <a:pPr lvl="1"/>
            <a:r>
              <a:rPr lang="en-US" dirty="0"/>
              <a:t>methods </a:t>
            </a:r>
          </a:p>
          <a:p>
            <a:pPr lvl="1"/>
            <a:r>
              <a:rPr lang="en-US" dirty="0"/>
              <a:t>data structures </a:t>
            </a:r>
          </a:p>
          <a:p>
            <a:pPr lvl="1"/>
            <a:r>
              <a:rPr lang="en-US" dirty="0"/>
              <a:t>interfaces</a:t>
            </a:r>
          </a:p>
        </p:txBody>
      </p:sp>
    </p:spTree>
    <p:extLst>
      <p:ext uri="{BB962C8B-B14F-4D97-AF65-F5344CB8AC3E}">
        <p14:creationId xmlns:p14="http://schemas.microsoft.com/office/powerpoint/2010/main" val="2940469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Options for program design: </a:t>
            </a:r>
          </a:p>
          <a:p>
            <a:pPr lvl="1"/>
            <a:r>
              <a:rPr lang="en-US" dirty="0"/>
              <a:t>program design using modeling tools, such as UML </a:t>
            </a:r>
          </a:p>
          <a:p>
            <a:pPr lvl="1"/>
            <a:r>
              <a:rPr lang="en-US" dirty="0"/>
              <a:t>design while coding: design — code — redesign loop (small programs only) </a:t>
            </a:r>
          </a:p>
          <a:p>
            <a:pPr lvl="1"/>
            <a:r>
              <a:rPr lang="en-US" dirty="0"/>
              <a:t>existing frameworks </a:t>
            </a:r>
          </a:p>
          <a:p>
            <a:pPr lvl="1"/>
            <a:r>
              <a:rPr lang="en-US" dirty="0"/>
              <a:t>advanced environments that combine frameworks and development tools </a:t>
            </a:r>
          </a:p>
          <a:p>
            <a:r>
              <a:rPr lang="en-US" dirty="0"/>
              <a:t>It is often good to combine aspects of these different approaches</a:t>
            </a:r>
          </a:p>
        </p:txBody>
      </p:sp>
    </p:spTree>
    <p:extLst>
      <p:ext uri="{BB962C8B-B14F-4D97-AF65-F5344CB8AC3E}">
        <p14:creationId xmlns:p14="http://schemas.microsoft.com/office/powerpoint/2010/main" val="427999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DE64-7E66-4F04-989B-9B5DAEA557B1}"/>
              </a:ext>
            </a:extLst>
          </p:cNvPr>
          <p:cNvSpPr>
            <a:spLocks noGrp="1"/>
          </p:cNvSpPr>
          <p:nvPr>
            <p:ph type="title"/>
          </p:nvPr>
        </p:nvSpPr>
        <p:spPr/>
        <p:txBody>
          <a:bodyPr/>
          <a:lstStyle/>
          <a:p>
            <a:r>
              <a:rPr lang="en-US" dirty="0"/>
              <a:t>The Design — Code — Redesign Loop</a:t>
            </a:r>
          </a:p>
        </p:txBody>
      </p:sp>
      <p:sp>
        <p:nvSpPr>
          <p:cNvPr id="3" name="Content Placeholder 2">
            <a:extLst>
              <a:ext uri="{FF2B5EF4-FFF2-40B4-BE49-F238E27FC236}">
                <a16:creationId xmlns:a16="http://schemas.microsoft.com/office/drawing/2014/main" id="{D096F63D-FC9B-427A-B9B3-34DD6289A8B0}"/>
              </a:ext>
            </a:extLst>
          </p:cNvPr>
          <p:cNvSpPr>
            <a:spLocks noGrp="1"/>
          </p:cNvSpPr>
          <p:nvPr>
            <p:ph idx="1"/>
          </p:nvPr>
        </p:nvSpPr>
        <p:spPr/>
        <p:txBody>
          <a:bodyPr>
            <a:normAutofit lnSpcReduction="10000"/>
          </a:bodyPr>
          <a:lstStyle/>
          <a:p>
            <a:r>
              <a:rPr lang="en-US" dirty="0"/>
              <a:t>If the class structure is straightforward it may be possible to use the integrated development environment to: </a:t>
            </a:r>
          </a:p>
          <a:p>
            <a:pPr lvl="1"/>
            <a:r>
              <a:rPr lang="en-US" dirty="0"/>
              <a:t>create an outline of the class structure and interfaces </a:t>
            </a:r>
          </a:p>
          <a:p>
            <a:pPr lvl="1"/>
            <a:r>
              <a:rPr lang="en-US" dirty="0"/>
              <a:t>write code </a:t>
            </a:r>
          </a:p>
          <a:p>
            <a:pPr lvl="1"/>
            <a:r>
              <a:rPr lang="en-US" dirty="0"/>
              <a:t>modify the class structure as needed and rework the code as necessary </a:t>
            </a:r>
          </a:p>
          <a:p>
            <a:r>
              <a:rPr lang="en-US" dirty="0"/>
              <a:t>This is only possible with small teams with close communication. </a:t>
            </a:r>
          </a:p>
          <a:p>
            <a:r>
              <a:rPr lang="en-US" dirty="0"/>
              <a:t>The maximum size of program depends on experience of programmer(s) and complexity of the program. It may be possible to complete a single agile sprint. </a:t>
            </a:r>
          </a:p>
          <a:p>
            <a:r>
              <a:rPr lang="en-US" dirty="0"/>
              <a:t>Eventually the amount of rework becomes overwhelming.</a:t>
            </a:r>
          </a:p>
        </p:txBody>
      </p:sp>
    </p:spTree>
    <p:extLst>
      <p:ext uri="{BB962C8B-B14F-4D97-AF65-F5344CB8AC3E}">
        <p14:creationId xmlns:p14="http://schemas.microsoft.com/office/powerpoint/2010/main" val="4150518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lstStyle/>
          <a:p>
            <a:r>
              <a:rPr lang="en-US" dirty="0"/>
              <a:t>Since the design of class hierarchies is difficult it is good practice to use existing frameworks. </a:t>
            </a:r>
          </a:p>
          <a:p>
            <a:r>
              <a:rPr lang="en-US" dirty="0"/>
              <a:t>Often many of the classes will have been written for you, or abstract classes are provided that you can use as a basis for your own subclasses. </a:t>
            </a:r>
          </a:p>
          <a:p>
            <a:r>
              <a:rPr lang="en-US" dirty="0"/>
              <a:t>Examples: </a:t>
            </a:r>
          </a:p>
          <a:p>
            <a:pPr lvl="1"/>
            <a:r>
              <a:rPr lang="en-US" dirty="0"/>
              <a:t>class hierarchies that are part of programming languages </a:t>
            </a:r>
          </a:p>
          <a:p>
            <a:pPr lvl="1"/>
            <a:r>
              <a:rPr lang="en-US" dirty="0"/>
              <a:t>toolkits (e.g., for graphical user interfaces) </a:t>
            </a:r>
          </a:p>
          <a:p>
            <a:pPr lvl="1"/>
            <a:r>
              <a:rPr lang="en-US" dirty="0"/>
              <a:t>design patterns </a:t>
            </a:r>
          </a:p>
          <a:p>
            <a:pPr lvl="1"/>
            <a:r>
              <a:rPr lang="en-US" dirty="0"/>
              <a:t>frameworks for web development and mobile apps</a:t>
            </a:r>
          </a:p>
        </p:txBody>
      </p:sp>
    </p:spTree>
    <p:extLst>
      <p:ext uri="{BB962C8B-B14F-4D97-AF65-F5344CB8AC3E}">
        <p14:creationId xmlns:p14="http://schemas.microsoft.com/office/powerpoint/2010/main" val="1451096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Example: Java </a:t>
            </a:r>
          </a:p>
          <a:p>
            <a:r>
              <a:rPr lang="en-US" dirty="0"/>
              <a:t>Java is a relatively straightforward language with a very rich set of class hierarchies. </a:t>
            </a:r>
          </a:p>
          <a:p>
            <a:pPr lvl="1"/>
            <a:r>
              <a:rPr lang="en-US" dirty="0"/>
              <a:t>Java programs derive much of their functionality from standard classes. </a:t>
            </a:r>
          </a:p>
          <a:p>
            <a:pPr lvl="1"/>
            <a:r>
              <a:rPr lang="en-US" dirty="0"/>
              <a:t>Learning and understanding the classes is difficult. </a:t>
            </a:r>
          </a:p>
          <a:p>
            <a:pPr lvl="1"/>
            <a:r>
              <a:rPr lang="en-US" dirty="0"/>
              <a:t>Experienced Java programmers can write complex systems quickly. </a:t>
            </a:r>
          </a:p>
          <a:p>
            <a:pPr lvl="1"/>
            <a:r>
              <a:rPr lang="en-US" dirty="0"/>
              <a:t>Inexperienced Java programmers write inelegant and buggy programs.</a:t>
            </a:r>
          </a:p>
        </p:txBody>
      </p:sp>
    </p:spTree>
    <p:extLst>
      <p:ext uri="{BB962C8B-B14F-4D97-AF65-F5344CB8AC3E}">
        <p14:creationId xmlns:p14="http://schemas.microsoft.com/office/powerpoint/2010/main" val="352737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program design</a:t>
            </a:r>
          </a:p>
          <a:p>
            <a:r>
              <a:rPr lang="en-US" dirty="0"/>
              <a:t>Understanding the program development</a:t>
            </a:r>
          </a:p>
          <a:p>
            <a:r>
              <a:rPr lang="en-US" dirty="0"/>
              <a:t>Understanding the design patterns</a:t>
            </a:r>
          </a:p>
        </p:txBody>
      </p:sp>
    </p:spTree>
    <p:extLst>
      <p:ext uri="{BB962C8B-B14F-4D97-AF65-F5344CB8AC3E}">
        <p14:creationId xmlns:p14="http://schemas.microsoft.com/office/powerpoint/2010/main" val="265739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Languages such as Java and Python steadily change their class hierarchies over time. Commonly the changes replace special purpose functionality with more general frameworks. </a:t>
            </a:r>
          </a:p>
          <a:p>
            <a:r>
              <a:rPr lang="en-US" dirty="0"/>
              <a:t>If you design your programs to use the class hierarchies in the style intended by the language developers, it is likely to help with long term maintenance.</a:t>
            </a:r>
          </a:p>
        </p:txBody>
      </p:sp>
    </p:spTree>
    <p:extLst>
      <p:ext uri="{BB962C8B-B14F-4D97-AF65-F5344CB8AC3E}">
        <p14:creationId xmlns:p14="http://schemas.microsoft.com/office/powerpoint/2010/main" val="153053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E0FC-3732-48B4-82DA-BC345320BF9C}"/>
              </a:ext>
            </a:extLst>
          </p:cNvPr>
          <p:cNvSpPr>
            <a:spLocks noGrp="1"/>
          </p:cNvSpPr>
          <p:nvPr>
            <p:ph type="title"/>
          </p:nvPr>
        </p:nvSpPr>
        <p:spPr/>
        <p:txBody>
          <a:bodyPr/>
          <a:lstStyle/>
          <a:p>
            <a:r>
              <a:rPr lang="en-US" dirty="0"/>
              <a:t>Web Development Frameworks</a:t>
            </a:r>
          </a:p>
        </p:txBody>
      </p:sp>
      <p:sp>
        <p:nvSpPr>
          <p:cNvPr id="3" name="Content Placeholder 2">
            <a:extLst>
              <a:ext uri="{FF2B5EF4-FFF2-40B4-BE49-F238E27FC236}">
                <a16:creationId xmlns:a16="http://schemas.microsoft.com/office/drawing/2014/main" id="{E7565E46-2573-4025-BFFC-00FD70975043}"/>
              </a:ext>
            </a:extLst>
          </p:cNvPr>
          <p:cNvSpPr>
            <a:spLocks noGrp="1"/>
          </p:cNvSpPr>
          <p:nvPr>
            <p:ph idx="1"/>
          </p:nvPr>
        </p:nvSpPr>
        <p:spPr/>
        <p:txBody>
          <a:bodyPr>
            <a:normAutofit lnSpcReduction="10000"/>
          </a:bodyPr>
          <a:lstStyle/>
          <a:p>
            <a:r>
              <a:rPr lang="en-US" dirty="0"/>
              <a:t>A web development framework provides a skeleton for building web applications. </a:t>
            </a:r>
          </a:p>
          <a:p>
            <a:r>
              <a:rPr lang="en-US" dirty="0"/>
              <a:t>An early example was Cold Fusion, which implements a three tier architecture. Modern example, such as Ruby on Rails and Django, often use a MVC architecture. For example, Ruby on Rails provides: </a:t>
            </a:r>
          </a:p>
          <a:p>
            <a:pPr lvl="1"/>
            <a:r>
              <a:rPr lang="en-US" dirty="0"/>
              <a:t>a database </a:t>
            </a:r>
          </a:p>
          <a:p>
            <a:pPr lvl="1"/>
            <a:r>
              <a:rPr lang="en-US" dirty="0"/>
              <a:t>a web server </a:t>
            </a:r>
          </a:p>
          <a:p>
            <a:pPr lvl="1"/>
            <a:r>
              <a:rPr lang="en-US" dirty="0"/>
              <a:t>web pages </a:t>
            </a:r>
          </a:p>
          <a:p>
            <a:r>
              <a:rPr lang="en-US" dirty="0"/>
              <a:t>It is intended to be used with web standards, e.g., XML , HTML, CSS, and JavaScript.</a:t>
            </a:r>
          </a:p>
        </p:txBody>
      </p:sp>
    </p:spTree>
    <p:extLst>
      <p:ext uri="{BB962C8B-B14F-4D97-AF65-F5344CB8AC3E}">
        <p14:creationId xmlns:p14="http://schemas.microsoft.com/office/powerpoint/2010/main" val="4024150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27-6F20-4EF6-A93B-B73D729E0689}"/>
              </a:ext>
            </a:extLst>
          </p:cNvPr>
          <p:cNvSpPr>
            <a:spLocks noGrp="1"/>
          </p:cNvSpPr>
          <p:nvPr>
            <p:ph type="title"/>
          </p:nvPr>
        </p:nvSpPr>
        <p:spPr/>
        <p:txBody>
          <a:bodyPr/>
          <a:lstStyle/>
          <a:p>
            <a:r>
              <a:rPr lang="en-US" dirty="0"/>
              <a:t>Web Development Frameworks: Django</a:t>
            </a:r>
          </a:p>
        </p:txBody>
      </p:sp>
      <p:sp>
        <p:nvSpPr>
          <p:cNvPr id="3" name="Content Placeholder 2">
            <a:extLst>
              <a:ext uri="{FF2B5EF4-FFF2-40B4-BE49-F238E27FC236}">
                <a16:creationId xmlns:a16="http://schemas.microsoft.com/office/drawing/2014/main" id="{F937BEC7-EDC5-447B-A4F1-264A15EC6B5F}"/>
              </a:ext>
            </a:extLst>
          </p:cNvPr>
          <p:cNvSpPr>
            <a:spLocks noGrp="1"/>
          </p:cNvSpPr>
          <p:nvPr>
            <p:ph idx="1"/>
          </p:nvPr>
        </p:nvSpPr>
        <p:spPr/>
        <p:txBody>
          <a:bodyPr>
            <a:normAutofit/>
          </a:bodyPr>
          <a:lstStyle/>
          <a:p>
            <a:r>
              <a:rPr lang="en-US" dirty="0"/>
              <a:t>Django is a Python framework for developing web sites </a:t>
            </a:r>
          </a:p>
          <a:p>
            <a:pPr lvl="1"/>
            <a:r>
              <a:rPr lang="en-US" dirty="0"/>
              <a:t>loosely based on MVC architecture </a:t>
            </a:r>
          </a:p>
          <a:p>
            <a:pPr lvl="1"/>
            <a:r>
              <a:rPr lang="en-US" dirty="0"/>
              <a:t>supports a variety of web and database servers </a:t>
            </a:r>
          </a:p>
          <a:p>
            <a:pPr lvl="1"/>
            <a:r>
              <a:rPr lang="en-US" dirty="0"/>
              <a:t>web template system </a:t>
            </a:r>
          </a:p>
          <a:p>
            <a:pPr lvl="1"/>
            <a:r>
              <a:rPr lang="en-US" dirty="0"/>
              <a:t>authentication system </a:t>
            </a:r>
          </a:p>
          <a:p>
            <a:pPr lvl="1"/>
            <a:r>
              <a:rPr lang="en-US" dirty="0"/>
              <a:t>administrative interface </a:t>
            </a:r>
          </a:p>
          <a:p>
            <a:pPr lvl="1"/>
            <a:r>
              <a:rPr lang="en-US" dirty="0"/>
              <a:t>mitigation of web attacks </a:t>
            </a:r>
          </a:p>
          <a:p>
            <a:r>
              <a:rPr lang="en-US" dirty="0"/>
              <a:t>Django is a complex framework. Teams should allow plenty of time for learning.</a:t>
            </a:r>
          </a:p>
        </p:txBody>
      </p:sp>
    </p:spTree>
    <p:extLst>
      <p:ext uri="{BB962C8B-B14F-4D97-AF65-F5344CB8AC3E}">
        <p14:creationId xmlns:p14="http://schemas.microsoft.com/office/powerpoint/2010/main" val="840342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a:t>
            </a:r>
          </a:p>
        </p:txBody>
      </p:sp>
      <p:sp>
        <p:nvSpPr>
          <p:cNvPr id="3" name="Content Placeholder 2">
            <a:extLst>
              <a:ext uri="{FF2B5EF4-FFF2-40B4-BE49-F238E27FC236}">
                <a16:creationId xmlns:a16="http://schemas.microsoft.com/office/drawing/2014/main" id="{4BEAF0CF-F27D-43BB-BE05-C42C85EC3C92}"/>
              </a:ext>
            </a:extLst>
          </p:cNvPr>
          <p:cNvSpPr>
            <a:spLocks noGrp="1"/>
          </p:cNvSpPr>
          <p:nvPr>
            <p:ph idx="1"/>
          </p:nvPr>
        </p:nvSpPr>
        <p:spPr/>
        <p:txBody>
          <a:bodyPr/>
          <a:lstStyle/>
          <a:p>
            <a:r>
              <a:rPr lang="en-US" dirty="0"/>
              <a:t>Application frameworks can be used with any program development environment, e.g., Django and Eclipse (Python version) </a:t>
            </a:r>
          </a:p>
          <a:p>
            <a:r>
              <a:rPr lang="en-US" dirty="0"/>
              <a:t>An advanced development environment combines: </a:t>
            </a:r>
          </a:p>
          <a:p>
            <a:pPr lvl="1"/>
            <a:r>
              <a:rPr lang="en-US" dirty="0"/>
              <a:t>integrated development environment (IDE) </a:t>
            </a:r>
          </a:p>
          <a:p>
            <a:pPr lvl="1"/>
            <a:r>
              <a:rPr lang="en-US" dirty="0"/>
              <a:t>application framework </a:t>
            </a:r>
          </a:p>
          <a:p>
            <a:pPr lvl="1"/>
            <a:r>
              <a:rPr lang="en-US" dirty="0"/>
              <a:t>user interface layout manager and more </a:t>
            </a:r>
          </a:p>
          <a:p>
            <a:r>
              <a:rPr lang="en-US" dirty="0"/>
              <a:t>Example: Apple’s </a:t>
            </a:r>
            <a:r>
              <a:rPr lang="en-US" dirty="0" err="1"/>
              <a:t>Xcode</a:t>
            </a:r>
            <a:r>
              <a:rPr lang="en-US" dirty="0"/>
              <a:t> for iOS</a:t>
            </a:r>
          </a:p>
        </p:txBody>
      </p:sp>
    </p:spTree>
    <p:extLst>
      <p:ext uri="{BB962C8B-B14F-4D97-AF65-F5344CB8AC3E}">
        <p14:creationId xmlns:p14="http://schemas.microsoft.com/office/powerpoint/2010/main" val="23012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pic>
        <p:nvPicPr>
          <p:cNvPr id="4" name="Content Placeholder 3">
            <a:extLst>
              <a:ext uri="{FF2B5EF4-FFF2-40B4-BE49-F238E27FC236}">
                <a16:creationId xmlns:a16="http://schemas.microsoft.com/office/drawing/2014/main" id="{82ED3B19-745B-43F8-B3A4-22A7466CD511}"/>
              </a:ext>
            </a:extLst>
          </p:cNvPr>
          <p:cNvPicPr>
            <a:picLocks noGrp="1" noChangeAspect="1"/>
          </p:cNvPicPr>
          <p:nvPr>
            <p:ph idx="1"/>
          </p:nvPr>
        </p:nvPicPr>
        <p:blipFill>
          <a:blip r:embed="rId2"/>
          <a:stretch>
            <a:fillRect/>
          </a:stretch>
        </p:blipFill>
        <p:spPr>
          <a:xfrm>
            <a:off x="2522993" y="1825625"/>
            <a:ext cx="7146014" cy="4351338"/>
          </a:xfrm>
          <a:prstGeom prst="rect">
            <a:avLst/>
          </a:prstGeom>
        </p:spPr>
      </p:pic>
    </p:spTree>
    <p:extLst>
      <p:ext uri="{BB962C8B-B14F-4D97-AF65-F5344CB8AC3E}">
        <p14:creationId xmlns:p14="http://schemas.microsoft.com/office/powerpoint/2010/main" val="275497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An advanced development environment is intended to provide everything that a developer needs. </a:t>
            </a:r>
          </a:p>
          <a:p>
            <a:r>
              <a:rPr lang="en-US" dirty="0"/>
              <a:t>The developer is expected to follow the program choices that are provided. </a:t>
            </a:r>
          </a:p>
          <a:p>
            <a:r>
              <a:rPr lang="en-US" dirty="0"/>
              <a:t>For example, when </a:t>
            </a:r>
            <a:r>
              <a:rPr lang="en-US" dirty="0" err="1"/>
              <a:t>Xcode</a:t>
            </a:r>
            <a:r>
              <a:rPr lang="en-US" dirty="0"/>
              <a:t> is used with iOS it has a very specific purpose: mobile apps for Apple devices such as iPhones, iPads. </a:t>
            </a:r>
          </a:p>
          <a:p>
            <a:pPr lvl="1"/>
            <a:r>
              <a:rPr lang="en-US" dirty="0"/>
              <a:t>Special programming language (Swift or Objective C) </a:t>
            </a:r>
          </a:p>
          <a:p>
            <a:pPr lvl="1"/>
            <a:r>
              <a:rPr lang="en-US" dirty="0"/>
              <a:t>MVC framework (Apple version)</a:t>
            </a:r>
          </a:p>
        </p:txBody>
      </p:sp>
    </p:spTree>
    <p:extLst>
      <p:ext uri="{BB962C8B-B14F-4D97-AF65-F5344CB8AC3E}">
        <p14:creationId xmlns:p14="http://schemas.microsoft.com/office/powerpoint/2010/main" val="2139020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If you accept the overall program design it is very powerful: </a:t>
            </a:r>
          </a:p>
          <a:p>
            <a:pPr lvl="1"/>
            <a:r>
              <a:rPr lang="en-US" dirty="0"/>
              <a:t>Auto layout of graphical interfaces </a:t>
            </a:r>
          </a:p>
          <a:p>
            <a:pPr lvl="1"/>
            <a:r>
              <a:rPr lang="en-US" dirty="0"/>
              <a:t>Comprehensive set of classes for user interfaces and navigation </a:t>
            </a:r>
          </a:p>
          <a:p>
            <a:pPr lvl="1"/>
            <a:r>
              <a:rPr lang="en-US" dirty="0"/>
              <a:t>Simulators for all Apple devices</a:t>
            </a:r>
          </a:p>
        </p:txBody>
      </p:sp>
    </p:spTree>
    <p:extLst>
      <p:ext uri="{BB962C8B-B14F-4D97-AF65-F5344CB8AC3E}">
        <p14:creationId xmlns:p14="http://schemas.microsoft.com/office/powerpoint/2010/main" val="457391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C4DA-DCF0-4042-9B20-85AC3E2F4FB2}"/>
              </a:ext>
            </a:extLst>
          </p:cNvPr>
          <p:cNvSpPr>
            <a:spLocks noGrp="1"/>
          </p:cNvSpPr>
          <p:nvPr>
            <p:ph type="title"/>
          </p:nvPr>
        </p:nvSpPr>
        <p:spPr/>
        <p:txBody>
          <a:bodyPr/>
          <a:lstStyle/>
          <a:p>
            <a:r>
              <a:rPr lang="en-US" dirty="0"/>
              <a:t>Using Development Frameworks</a:t>
            </a:r>
          </a:p>
        </p:txBody>
      </p:sp>
      <p:sp>
        <p:nvSpPr>
          <p:cNvPr id="3" name="Content Placeholder 2">
            <a:extLst>
              <a:ext uri="{FF2B5EF4-FFF2-40B4-BE49-F238E27FC236}">
                <a16:creationId xmlns:a16="http://schemas.microsoft.com/office/drawing/2014/main" id="{AB216652-B6BF-40DC-801C-452C68E32ED6}"/>
              </a:ext>
            </a:extLst>
          </p:cNvPr>
          <p:cNvSpPr>
            <a:spLocks noGrp="1"/>
          </p:cNvSpPr>
          <p:nvPr>
            <p:ph idx="1"/>
          </p:nvPr>
        </p:nvSpPr>
        <p:spPr/>
        <p:txBody>
          <a:bodyPr>
            <a:normAutofit/>
          </a:bodyPr>
          <a:lstStyle/>
          <a:p>
            <a:r>
              <a:rPr lang="en-US" dirty="0"/>
              <a:t>Development frameworks are powerful and flexible. </a:t>
            </a:r>
          </a:p>
          <a:p>
            <a:r>
              <a:rPr lang="en-US" dirty="0"/>
              <a:t>If your application fits the framework, they do much of the program design and provide high quality code for many of the standard parts of any application. </a:t>
            </a:r>
          </a:p>
          <a:p>
            <a:r>
              <a:rPr lang="en-US" dirty="0"/>
              <a:t>Some parts of the application may need be designed separately. </a:t>
            </a:r>
          </a:p>
          <a:p>
            <a:r>
              <a:rPr lang="en-US" dirty="0"/>
              <a:t>But beware: </a:t>
            </a:r>
          </a:p>
          <a:p>
            <a:pPr lvl="1"/>
            <a:r>
              <a:rPr lang="en-US" dirty="0"/>
              <a:t>You are forced to build your application within the framework that is provided. </a:t>
            </a:r>
          </a:p>
          <a:p>
            <a:pPr lvl="1"/>
            <a:r>
              <a:rPr lang="en-US" dirty="0"/>
              <a:t>The frameworks are continually modified. </a:t>
            </a:r>
          </a:p>
          <a:p>
            <a:pPr lvl="1"/>
            <a:r>
              <a:rPr lang="en-US" dirty="0"/>
              <a:t>These frameworks are complex and take a long time to learn.</a:t>
            </a:r>
          </a:p>
        </p:txBody>
      </p:sp>
    </p:spTree>
    <p:extLst>
      <p:ext uri="{BB962C8B-B14F-4D97-AF65-F5344CB8AC3E}">
        <p14:creationId xmlns:p14="http://schemas.microsoft.com/office/powerpoint/2010/main" val="1919081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lstStyle/>
          <a:p>
            <a:r>
              <a:rPr lang="en-US" dirty="0"/>
              <a:t>Murphy's Law: </a:t>
            </a:r>
          </a:p>
          <a:p>
            <a:pPr lvl="1"/>
            <a:r>
              <a:rPr lang="en-US" dirty="0"/>
              <a:t>If anything can go wrong, it will. </a:t>
            </a:r>
          </a:p>
          <a:p>
            <a:r>
              <a:rPr lang="en-US" dirty="0"/>
              <a:t>Challenges: </a:t>
            </a:r>
          </a:p>
          <a:p>
            <a:pPr lvl="1"/>
            <a:r>
              <a:rPr lang="en-US" dirty="0"/>
              <a:t>Code has to be maintained over the long term, with different system software. </a:t>
            </a:r>
          </a:p>
          <a:p>
            <a:pPr lvl="1"/>
            <a:r>
              <a:rPr lang="en-US" dirty="0"/>
              <a:t>Interfaces will be used in new and unexpected ways. </a:t>
            </a:r>
          </a:p>
          <a:p>
            <a:pPr lvl="1"/>
            <a:r>
              <a:rPr lang="en-US" dirty="0"/>
              <a:t>Every possible error will eventually occur at the worst possible time (bad data, failures of hardware and system software). </a:t>
            </a:r>
          </a:p>
          <a:p>
            <a:pPr lvl="1"/>
            <a:r>
              <a:rPr lang="en-US" dirty="0"/>
              <a:t>There are likely to be security attacks.</a:t>
            </a:r>
          </a:p>
        </p:txBody>
      </p:sp>
    </p:spTree>
    <p:extLst>
      <p:ext uri="{BB962C8B-B14F-4D97-AF65-F5344CB8AC3E}">
        <p14:creationId xmlns:p14="http://schemas.microsoft.com/office/powerpoint/2010/main" val="395022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 (cont.)</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normAutofit lnSpcReduction="10000"/>
          </a:bodyPr>
          <a:lstStyle/>
          <a:p>
            <a:r>
              <a:rPr lang="en-US" dirty="0"/>
              <a:t>Robust programming </a:t>
            </a:r>
          </a:p>
          <a:p>
            <a:pPr lvl="1"/>
            <a:r>
              <a:rPr lang="en-US" dirty="0"/>
              <a:t>Write simple code. </a:t>
            </a:r>
          </a:p>
          <a:p>
            <a:pPr lvl="1"/>
            <a:r>
              <a:rPr lang="en-US" dirty="0"/>
              <a:t>Avoid risky programming constructs. </a:t>
            </a:r>
          </a:p>
          <a:p>
            <a:pPr lvl="1"/>
            <a:r>
              <a:rPr lang="en-US" dirty="0"/>
              <a:t>If code is difficult to read, rewrite it. </a:t>
            </a:r>
          </a:p>
          <a:p>
            <a:pPr lvl="1"/>
            <a:r>
              <a:rPr lang="en-US" dirty="0"/>
              <a:t>Incorporate redundant code to check system state after modifications. </a:t>
            </a:r>
          </a:p>
          <a:p>
            <a:pPr lvl="1"/>
            <a:r>
              <a:rPr lang="en-US" dirty="0"/>
              <a:t>Test implicit assumptions explicitly, e.g., check all parameters received from other routines. </a:t>
            </a:r>
          </a:p>
          <a:p>
            <a:pPr lvl="1"/>
            <a:r>
              <a:rPr lang="en-US" dirty="0"/>
              <a:t>Eliminate all warnings from source code. </a:t>
            </a:r>
          </a:p>
          <a:p>
            <a:pPr lvl="1"/>
            <a:r>
              <a:rPr lang="en-US" dirty="0"/>
              <a:t>Have a thorough set of test cases for all your code.</a:t>
            </a:r>
          </a:p>
          <a:p>
            <a:r>
              <a:rPr lang="en-US" dirty="0"/>
              <a:t>In a production environment, expect to spend longer on coding and testing than in an academic setting.</a:t>
            </a:r>
          </a:p>
        </p:txBody>
      </p:sp>
    </p:spTree>
    <p:extLst>
      <p:ext uri="{BB962C8B-B14F-4D97-AF65-F5344CB8AC3E}">
        <p14:creationId xmlns:p14="http://schemas.microsoft.com/office/powerpoint/2010/main" val="28094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2A5C-C356-40F0-820E-0A087D8864AF}"/>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B10C64F7-5701-4363-B1EF-6084F72FD18C}"/>
              </a:ext>
            </a:extLst>
          </p:cNvPr>
          <p:cNvSpPr>
            <a:spLocks noGrp="1"/>
          </p:cNvSpPr>
          <p:nvPr>
            <p:ph idx="1"/>
          </p:nvPr>
        </p:nvSpPr>
        <p:spPr/>
        <p:txBody>
          <a:bodyPr>
            <a:normAutofit lnSpcReduction="10000"/>
          </a:bodyPr>
          <a:lstStyle/>
          <a:p>
            <a:r>
              <a:rPr lang="en-US" dirty="0"/>
              <a:t>The task of program design is to represent the software architecture in a form that can be implemented as one or more executable programs. Given a system architecture, the program design specifies: </a:t>
            </a:r>
          </a:p>
          <a:p>
            <a:pPr lvl="1"/>
            <a:r>
              <a:rPr lang="en-US" dirty="0"/>
              <a:t>programs, components, packages, classes, class hierarchies, etc. </a:t>
            </a:r>
          </a:p>
          <a:p>
            <a:pPr lvl="1"/>
            <a:r>
              <a:rPr lang="en-US" dirty="0"/>
              <a:t>interfaces, protocols (where not part of the system architecture) </a:t>
            </a:r>
          </a:p>
          <a:p>
            <a:pPr lvl="1"/>
            <a:r>
              <a:rPr lang="en-US" dirty="0"/>
              <a:t>algorithms, data structures, security mechanisms, operational procedures </a:t>
            </a:r>
          </a:p>
          <a:p>
            <a:r>
              <a:rPr lang="en-US" dirty="0"/>
              <a:t>If the program design is done properly, all significant design decisions should be made before implementation. Implementation should focus on the actual coding.</a:t>
            </a:r>
          </a:p>
        </p:txBody>
      </p:sp>
    </p:spTree>
    <p:extLst>
      <p:ext uri="{BB962C8B-B14F-4D97-AF65-F5344CB8AC3E}">
        <p14:creationId xmlns:p14="http://schemas.microsoft.com/office/powerpoint/2010/main" val="756453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9529-730B-4B26-87DE-36AE99016157}"/>
              </a:ext>
            </a:extLst>
          </p:cNvPr>
          <p:cNvSpPr>
            <a:spLocks noGrp="1"/>
          </p:cNvSpPr>
          <p:nvPr>
            <p:ph type="title"/>
          </p:nvPr>
        </p:nvSpPr>
        <p:spPr/>
        <p:txBody>
          <a:bodyPr/>
          <a:lstStyle/>
          <a:p>
            <a:r>
              <a:rPr lang="en-US" dirty="0"/>
              <a:t>Software Reuse</a:t>
            </a:r>
          </a:p>
        </p:txBody>
      </p:sp>
      <p:sp>
        <p:nvSpPr>
          <p:cNvPr id="3" name="Content Placeholder 2">
            <a:extLst>
              <a:ext uri="{FF2B5EF4-FFF2-40B4-BE49-F238E27FC236}">
                <a16:creationId xmlns:a16="http://schemas.microsoft.com/office/drawing/2014/main" id="{48A16840-835E-4850-BFDE-319E66BAAD19}"/>
              </a:ext>
            </a:extLst>
          </p:cNvPr>
          <p:cNvSpPr>
            <a:spLocks noGrp="1"/>
          </p:cNvSpPr>
          <p:nvPr>
            <p:ph idx="1"/>
          </p:nvPr>
        </p:nvSpPr>
        <p:spPr/>
        <p:txBody>
          <a:bodyPr>
            <a:normAutofit/>
          </a:bodyPr>
          <a:lstStyle/>
          <a:p>
            <a:r>
              <a:rPr lang="en-US" dirty="0"/>
              <a:t>It is often good to design a program to reuse existing components. This can lead to better software at lower cost. </a:t>
            </a:r>
          </a:p>
          <a:p>
            <a:r>
              <a:rPr lang="en-US" dirty="0"/>
              <a:t>Potential benefits of reuse </a:t>
            </a:r>
          </a:p>
          <a:p>
            <a:pPr lvl="1"/>
            <a:r>
              <a:rPr lang="en-US" dirty="0"/>
              <a:t>Reduced development time and cost </a:t>
            </a:r>
          </a:p>
          <a:p>
            <a:pPr lvl="1"/>
            <a:r>
              <a:rPr lang="en-US" dirty="0"/>
              <a:t>Improved reliability of mature components </a:t>
            </a:r>
          </a:p>
          <a:p>
            <a:pPr lvl="1"/>
            <a:r>
              <a:rPr lang="en-US" dirty="0"/>
              <a:t>Shared maintenance cost </a:t>
            </a:r>
          </a:p>
          <a:p>
            <a:r>
              <a:rPr lang="en-US" dirty="0"/>
              <a:t>Potential disadvantages of reuse </a:t>
            </a:r>
          </a:p>
          <a:p>
            <a:pPr lvl="1"/>
            <a:r>
              <a:rPr lang="en-US" dirty="0"/>
              <a:t>Difficulty in finding appropriate components </a:t>
            </a:r>
          </a:p>
          <a:p>
            <a:pPr lvl="1"/>
            <a:r>
              <a:rPr lang="en-US" dirty="0"/>
              <a:t>Components may be a poor fit for application </a:t>
            </a:r>
          </a:p>
          <a:p>
            <a:pPr lvl="1"/>
            <a:r>
              <a:rPr lang="en-US" dirty="0"/>
              <a:t>Quality control and security may be unknown</a:t>
            </a:r>
          </a:p>
        </p:txBody>
      </p:sp>
    </p:spTree>
    <p:extLst>
      <p:ext uri="{BB962C8B-B14F-4D97-AF65-F5344CB8AC3E}">
        <p14:creationId xmlns:p14="http://schemas.microsoft.com/office/powerpoint/2010/main" val="608310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Software from well established developers is likely to be well written and tested, but still will have bugs and security weaknesses, especially when incorporated in unusual applications. </a:t>
            </a:r>
          </a:p>
          <a:p>
            <a:r>
              <a:rPr lang="en-US" dirty="0"/>
              <a:t>The software is likely to be much better than a new development team would write. </a:t>
            </a:r>
          </a:p>
          <a:p>
            <a:r>
              <a:rPr lang="en-US" dirty="0"/>
              <a:t>But sometimes it is sensible to write code for a narrowly defined purpose rather than use general purpose software.</a:t>
            </a:r>
          </a:p>
        </p:txBody>
      </p:sp>
    </p:spTree>
    <p:extLst>
      <p:ext uri="{BB962C8B-B14F-4D97-AF65-F5344CB8AC3E}">
        <p14:creationId xmlns:p14="http://schemas.microsoft.com/office/powerpoint/2010/main" val="1088333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 (cont.)</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Maintenance: When evaluating software, both commercial and open source, pay attention to maintenance. Is the software supported by an organization that will continue maintenance over the long term?</a:t>
            </a:r>
          </a:p>
        </p:txBody>
      </p:sp>
    </p:spTree>
    <p:extLst>
      <p:ext uri="{BB962C8B-B14F-4D97-AF65-F5344CB8AC3E}">
        <p14:creationId xmlns:p14="http://schemas.microsoft.com/office/powerpoint/2010/main" val="3666412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E1E0-3CC8-4CA8-BBE0-FDADE58733DC}"/>
              </a:ext>
            </a:extLst>
          </p:cNvPr>
          <p:cNvSpPr>
            <a:spLocks noGrp="1"/>
          </p:cNvSpPr>
          <p:nvPr>
            <p:ph type="title"/>
          </p:nvPr>
        </p:nvSpPr>
        <p:spPr/>
        <p:txBody>
          <a:bodyPr/>
          <a:lstStyle/>
          <a:p>
            <a:r>
              <a:rPr lang="en-US" dirty="0"/>
              <a:t>Reuse: Open Source Software</a:t>
            </a:r>
          </a:p>
        </p:txBody>
      </p:sp>
      <p:sp>
        <p:nvSpPr>
          <p:cNvPr id="3" name="Content Placeholder 2">
            <a:extLst>
              <a:ext uri="{FF2B5EF4-FFF2-40B4-BE49-F238E27FC236}">
                <a16:creationId xmlns:a16="http://schemas.microsoft.com/office/drawing/2014/main" id="{497B516F-6174-42B0-9CF0-373AF108D478}"/>
              </a:ext>
            </a:extLst>
          </p:cNvPr>
          <p:cNvSpPr>
            <a:spLocks noGrp="1"/>
          </p:cNvSpPr>
          <p:nvPr>
            <p:ph idx="1"/>
          </p:nvPr>
        </p:nvSpPr>
        <p:spPr/>
        <p:txBody>
          <a:bodyPr/>
          <a:lstStyle/>
          <a:p>
            <a:r>
              <a:rPr lang="en-US" dirty="0"/>
              <a:t>Open source software varies enormously in quality. </a:t>
            </a:r>
          </a:p>
          <a:p>
            <a:r>
              <a:rPr lang="en-US" dirty="0"/>
              <a:t>Because of the processes for reporting and fixing problems, major systems such as Linux, Apache, Python, Lucene, etc. tend to be very robust and free from problems. They are often better than the commercial equivalents. </a:t>
            </a:r>
          </a:p>
          <a:p>
            <a:r>
              <a:rPr lang="en-US" dirty="0"/>
              <a:t>More experimental systems, such as Hadoop, have solid cores, but their lesser used features have not been subject to the rigorous quality control of the best software products. </a:t>
            </a:r>
          </a:p>
          <a:p>
            <a:r>
              <a:rPr lang="en-US" dirty="0"/>
              <a:t>Other open source software is of poor quality and should not be incorporated in production systems.</a:t>
            </a:r>
          </a:p>
        </p:txBody>
      </p:sp>
    </p:spTree>
    <p:extLst>
      <p:ext uri="{BB962C8B-B14F-4D97-AF65-F5344CB8AC3E}">
        <p14:creationId xmlns:p14="http://schemas.microsoft.com/office/powerpoint/2010/main" val="3417057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Applications packages for business functions are provided by companies such as SAP and Oracle. They provide enormous capabilities and relieve an organization from such tasks as updating financial systems when laws change. </a:t>
            </a:r>
          </a:p>
          <a:p>
            <a:r>
              <a:rPr lang="en-US" dirty="0"/>
              <a:t>They are very expensive: </a:t>
            </a:r>
          </a:p>
          <a:p>
            <a:pPr lvl="1"/>
            <a:r>
              <a:rPr lang="en-US" dirty="0"/>
              <a:t>License fees to the vendor. </a:t>
            </a:r>
          </a:p>
          <a:p>
            <a:pPr lvl="1"/>
            <a:r>
              <a:rPr lang="en-US" dirty="0"/>
              <a:t>Modifications to existing systems and special code from the vendor. </a:t>
            </a:r>
          </a:p>
          <a:p>
            <a:pPr lvl="1"/>
            <a:r>
              <a:rPr lang="en-US" dirty="0"/>
              <a:t>Disruption to the organization when installing them. </a:t>
            </a:r>
          </a:p>
          <a:p>
            <a:pPr lvl="1"/>
            <a:r>
              <a:rPr lang="en-US" dirty="0"/>
              <a:t>Long term maintenance costs. </a:t>
            </a:r>
          </a:p>
          <a:p>
            <a:pPr lvl="1"/>
            <a:r>
              <a:rPr lang="en-US" dirty="0"/>
              <a:t>The costs of changing to a different vendor are huge.</a:t>
            </a:r>
          </a:p>
        </p:txBody>
      </p:sp>
    </p:spTree>
    <p:extLst>
      <p:ext uri="{BB962C8B-B14F-4D97-AF65-F5344CB8AC3E}">
        <p14:creationId xmlns:p14="http://schemas.microsoft.com/office/powerpoint/2010/main" val="2411271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 (cont.)</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Cornell’s decision (about 1990) to move to PeopleSoft (now part of Oracle) has cost the university several hundred millions of dollars</a:t>
            </a:r>
            <a:r>
              <a:rPr lang="en-US"/>
              <a:t>. </a:t>
            </a:r>
          </a:p>
          <a:p>
            <a:r>
              <a:rPr lang="en-US"/>
              <a:t>If </a:t>
            </a:r>
            <a:r>
              <a:rPr lang="en-US" dirty="0"/>
              <a:t>you are involved in such a decision insist on a very thorough feasibility study. Be prepared to take a least a year and spend several million dollars before making the decision.</a:t>
            </a:r>
          </a:p>
        </p:txBody>
      </p:sp>
    </p:spTree>
    <p:extLst>
      <p:ext uri="{BB962C8B-B14F-4D97-AF65-F5344CB8AC3E}">
        <p14:creationId xmlns:p14="http://schemas.microsoft.com/office/powerpoint/2010/main" val="16016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fontScale="92500" lnSpcReduction="20000"/>
          </a:bodyPr>
          <a:lstStyle/>
          <a:p>
            <a:r>
              <a:rPr lang="en-US" dirty="0"/>
              <a:t>UML models (diagrams and specifications) can be used for almost all aspects of program design. </a:t>
            </a:r>
          </a:p>
          <a:p>
            <a:pPr lvl="1"/>
            <a:r>
              <a:rPr lang="en-US" dirty="0"/>
              <a:t>Diagrams give a general overview of the design, showing the principal elements and how they relate to each other. </a:t>
            </a:r>
          </a:p>
          <a:p>
            <a:pPr lvl="1"/>
            <a:r>
              <a:rPr lang="en-US" dirty="0"/>
              <a:t>Specifications provides details about each element of the design. The specification should have sufficient detail that they can be used to write code from. </a:t>
            </a:r>
          </a:p>
          <a:p>
            <a:r>
              <a:rPr lang="en-US" dirty="0"/>
              <a:t>In heavyweight software development processes, the entire specification is completed before coding begins. </a:t>
            </a:r>
          </a:p>
          <a:p>
            <a:r>
              <a:rPr lang="en-US" dirty="0"/>
              <a:t>In lightweight software development processes, an outline specification is made before coding, but the details are completed as part of the coding process, using language based tools such as </a:t>
            </a:r>
            <a:r>
              <a:rPr lang="en-US" dirty="0" err="1"/>
              <a:t>Javadocs</a:t>
            </a:r>
            <a:r>
              <a:rPr lang="en-US" dirty="0"/>
              <a:t>.</a:t>
            </a:r>
          </a:p>
        </p:txBody>
      </p:sp>
    </p:spTree>
    <p:extLst>
      <p:ext uri="{BB962C8B-B14F-4D97-AF65-F5344CB8AC3E}">
        <p14:creationId xmlns:p14="http://schemas.microsoft.com/office/powerpoint/2010/main" val="205996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UML Models (cont.)</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fontScale="92500" lnSpcReduction="10000"/>
          </a:bodyPr>
          <a:lstStyle/>
          <a:p>
            <a:r>
              <a:rPr lang="en-US" dirty="0"/>
              <a:t>Models used mainly for requirements </a:t>
            </a:r>
          </a:p>
          <a:p>
            <a:pPr lvl="1"/>
            <a:r>
              <a:rPr lang="en-US" dirty="0"/>
              <a:t>Use case diagram shows a set of use cases and actors, and their relationships. </a:t>
            </a:r>
          </a:p>
          <a:p>
            <a:r>
              <a:rPr lang="en-US" dirty="0"/>
              <a:t>Models used mainly for systems architecture </a:t>
            </a:r>
          </a:p>
          <a:p>
            <a:pPr lvl="1"/>
            <a:r>
              <a:rPr lang="en-US" dirty="0"/>
              <a:t>Component diagram shows the organization and dependencies among a set of components. </a:t>
            </a:r>
          </a:p>
          <a:p>
            <a:pPr lvl="1"/>
            <a:r>
              <a:rPr lang="en-US" dirty="0"/>
              <a:t>Deployment diagram shows the configuration of processing nodes and the components that live on them. </a:t>
            </a:r>
          </a:p>
          <a:p>
            <a:r>
              <a:rPr lang="en-US" dirty="0"/>
              <a:t>Models used mainly for program design </a:t>
            </a:r>
          </a:p>
          <a:p>
            <a:pPr lvl="1"/>
            <a:r>
              <a:rPr lang="en-US" dirty="0"/>
              <a:t>Class diagram shows a set of classes, interfaces, and collaborations with their relationships. </a:t>
            </a:r>
          </a:p>
          <a:p>
            <a:pPr lvl="1"/>
            <a:r>
              <a:rPr lang="en-US" dirty="0"/>
              <a:t>Object diagram or sequence diagram show a set of objects and their relationships.</a:t>
            </a:r>
          </a:p>
        </p:txBody>
      </p:sp>
    </p:spTree>
    <p:extLst>
      <p:ext uri="{BB962C8B-B14F-4D97-AF65-F5344CB8AC3E}">
        <p14:creationId xmlns:p14="http://schemas.microsoft.com/office/powerpoint/2010/main" val="29637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D1EE-ECA5-455B-A272-4C034400F382}"/>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F9671B44-8C94-4585-AF6A-1003398A5781}"/>
              </a:ext>
            </a:extLst>
          </p:cNvPr>
          <p:cNvSpPr>
            <a:spLocks noGrp="1"/>
          </p:cNvSpPr>
          <p:nvPr>
            <p:ph idx="1"/>
          </p:nvPr>
        </p:nvSpPr>
        <p:spPr/>
        <p:txBody>
          <a:bodyPr/>
          <a:lstStyle/>
          <a:p>
            <a:r>
              <a:rPr lang="en-US" dirty="0"/>
              <a:t>A class is a description of a set of objects that share the same attributes, methods, relationships, and semantics. </a:t>
            </a:r>
          </a:p>
        </p:txBody>
      </p:sp>
      <p:pic>
        <p:nvPicPr>
          <p:cNvPr id="4" name="Picture 3">
            <a:extLst>
              <a:ext uri="{FF2B5EF4-FFF2-40B4-BE49-F238E27FC236}">
                <a16:creationId xmlns:a16="http://schemas.microsoft.com/office/drawing/2014/main" id="{4FC1E25E-E3E8-4F1A-B6D5-5DE4E38A4E59}"/>
              </a:ext>
            </a:extLst>
          </p:cNvPr>
          <p:cNvPicPr>
            <a:picLocks noChangeAspect="1"/>
          </p:cNvPicPr>
          <p:nvPr/>
        </p:nvPicPr>
        <p:blipFill>
          <a:blip r:embed="rId2"/>
          <a:stretch>
            <a:fillRect/>
          </a:stretch>
        </p:blipFill>
        <p:spPr>
          <a:xfrm>
            <a:off x="3173478" y="2849562"/>
            <a:ext cx="5845043" cy="2459038"/>
          </a:xfrm>
          <a:prstGeom prst="rect">
            <a:avLst/>
          </a:prstGeom>
        </p:spPr>
      </p:pic>
    </p:spTree>
    <p:extLst>
      <p:ext uri="{BB962C8B-B14F-4D97-AF65-F5344CB8AC3E}">
        <p14:creationId xmlns:p14="http://schemas.microsoft.com/office/powerpoint/2010/main" val="21815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8104-03CE-4C65-83B0-96E8C7E30296}"/>
              </a:ext>
            </a:extLst>
          </p:cNvPr>
          <p:cNvSpPr>
            <a:spLocks noGrp="1"/>
          </p:cNvSpPr>
          <p:nvPr>
            <p:ph type="title"/>
          </p:nvPr>
        </p:nvSpPr>
        <p:spPr/>
        <p:txBody>
          <a:bodyPr/>
          <a:lstStyle/>
          <a:p>
            <a:r>
              <a:rPr lang="en-US" dirty="0"/>
              <a:t>The "Hello, World!" Applet</a:t>
            </a:r>
          </a:p>
        </p:txBody>
      </p:sp>
      <p:sp>
        <p:nvSpPr>
          <p:cNvPr id="3" name="Content Placeholder 2">
            <a:extLst>
              <a:ext uri="{FF2B5EF4-FFF2-40B4-BE49-F238E27FC236}">
                <a16:creationId xmlns:a16="http://schemas.microsoft.com/office/drawing/2014/main" id="{0BEDFE0C-362C-486A-89FE-98E96E534A3F}"/>
              </a:ext>
            </a:extLst>
          </p:cNvPr>
          <p:cNvSpPr>
            <a:spLocks noGrp="1"/>
          </p:cNvSpPr>
          <p:nvPr>
            <p:ph idx="1"/>
          </p:nvPr>
        </p:nvSpPr>
        <p:spPr/>
        <p:txBody>
          <a:bodyPr/>
          <a:lstStyle/>
          <a:p>
            <a:pPr marL="0" indent="0">
              <a:buNone/>
            </a:pPr>
            <a:r>
              <a:rPr lang="en-US" dirty="0"/>
              <a:t>import </a:t>
            </a:r>
            <a:r>
              <a:rPr lang="en-US" dirty="0" err="1"/>
              <a:t>java.awt.Graphics</a:t>
            </a:r>
            <a:r>
              <a:rPr lang="en-US" dirty="0"/>
              <a:t>; </a:t>
            </a:r>
          </a:p>
          <a:p>
            <a:pPr marL="0" indent="0">
              <a:buNone/>
            </a:pPr>
            <a:r>
              <a:rPr lang="en-US" dirty="0"/>
              <a:t>class </a:t>
            </a:r>
            <a:r>
              <a:rPr lang="en-US" dirty="0">
                <a:solidFill>
                  <a:srgbClr val="FF0000"/>
                </a:solidFill>
              </a:rPr>
              <a:t>HelloWorld</a:t>
            </a:r>
            <a:r>
              <a:rPr lang="en-US" dirty="0"/>
              <a:t> extends </a:t>
            </a:r>
            <a:r>
              <a:rPr lang="en-US" dirty="0" err="1"/>
              <a:t>java.applet.Applet</a:t>
            </a:r>
            <a:r>
              <a:rPr lang="en-US" dirty="0"/>
              <a:t> { </a:t>
            </a:r>
          </a:p>
          <a:p>
            <a:pPr marL="0" indent="0">
              <a:buNone/>
            </a:pPr>
            <a:r>
              <a:rPr lang="en-US" dirty="0"/>
              <a:t>    public void </a:t>
            </a:r>
            <a:r>
              <a:rPr lang="en-US" dirty="0">
                <a:solidFill>
                  <a:srgbClr val="FF0000"/>
                </a:solidFill>
              </a:rPr>
              <a:t>paint</a:t>
            </a:r>
            <a:r>
              <a:rPr lang="en-US" dirty="0"/>
              <a:t> (Graphics g) { </a:t>
            </a:r>
          </a:p>
          <a:p>
            <a:pPr marL="0" indent="0">
              <a:buNone/>
            </a:pPr>
            <a:r>
              <a:rPr lang="en-US" dirty="0"/>
              <a:t>        </a:t>
            </a:r>
            <a:r>
              <a:rPr lang="en-US" dirty="0" err="1"/>
              <a:t>g.drawString</a:t>
            </a:r>
            <a:r>
              <a:rPr lang="en-US" dirty="0"/>
              <a:t> ("Hello, World!", 10,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30680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2699</Words>
  <Application>Microsoft Office PowerPoint</Application>
  <PresentationFormat>Widescreen</PresentationFormat>
  <Paragraphs>254</Paragraphs>
  <Slides>55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Calibri Light</vt:lpstr>
      <vt:lpstr>CMU Serif</vt:lpstr>
      <vt:lpstr>Office Theme</vt:lpstr>
      <vt:lpstr>1_Office Theme</vt:lpstr>
      <vt:lpstr>PowerPoint Presentation</vt:lpstr>
      <vt:lpstr>Multidisciplinary Projects</vt:lpstr>
      <vt:lpstr>Agenda</vt:lpstr>
      <vt:lpstr>Learning Objectives</vt:lpstr>
      <vt:lpstr>Program Design</vt:lpstr>
      <vt:lpstr>UML Models</vt:lpstr>
      <vt:lpstr>UML Models (cont.)</vt:lpstr>
      <vt:lpstr>Class Diagram</vt:lpstr>
      <vt:lpstr>The "Hello, World!" Applet</vt:lpstr>
      <vt:lpstr>The HelloWorld Class</vt:lpstr>
      <vt:lpstr>Notation: Relationships</vt:lpstr>
      <vt:lpstr>The HelloWorld Class</vt:lpstr>
      <vt:lpstr>Notation: Association</vt:lpstr>
      <vt:lpstr>Association</vt:lpstr>
      <vt:lpstr>Deciding which Classes to Use</vt:lpstr>
      <vt:lpstr>Deciding which Classes to Use (cont.)</vt:lpstr>
      <vt:lpstr>Application Classes and Solution Classes</vt:lpstr>
      <vt:lpstr>Noun Identification: a Library Example</vt:lpstr>
      <vt:lpstr>Noun Identification: a Library Example</vt:lpstr>
      <vt:lpstr>Candidate Classes</vt:lpstr>
      <vt:lpstr>Relations between Classes</vt:lpstr>
      <vt:lpstr>Methods</vt:lpstr>
      <vt:lpstr>A Possible Class Diagram</vt:lpstr>
      <vt:lpstr>From Candidate Classes to Completed Design</vt:lpstr>
      <vt:lpstr>From Candidate Classes to Completed Design</vt:lpstr>
      <vt:lpstr>UML Notation for Classes and Objects</vt:lpstr>
      <vt:lpstr>Modeling Dynamic Aspects of Systems</vt:lpstr>
      <vt:lpstr>Notation: Interaction</vt:lpstr>
      <vt:lpstr>Sequence Diagram: Borrow Copy of a Book</vt:lpstr>
      <vt:lpstr>Sequence Diagram: Change in Cornell Program</vt:lpstr>
      <vt:lpstr>Sequence Diagram: Painting Mechanism</vt:lpstr>
      <vt:lpstr>Integrated Development Environments</vt:lpstr>
      <vt:lpstr>Integrated Development Environments (cont.)</vt:lpstr>
      <vt:lpstr>Integrated Development Environments (cont.)</vt:lpstr>
      <vt:lpstr>Program Design: Integrated Development Environment</vt:lpstr>
      <vt:lpstr>Program Design: Integrated Development Environment</vt:lpstr>
      <vt:lpstr>The Design — Code — Redesign Loop</vt:lpstr>
      <vt:lpstr>Class Hierarchies</vt:lpstr>
      <vt:lpstr>Class Hierarchies (cont.)</vt:lpstr>
      <vt:lpstr>Class Hierarchies (cont.)</vt:lpstr>
      <vt:lpstr>Web Development Frameworks</vt:lpstr>
      <vt:lpstr>Web Development Frameworks: Django</vt:lpstr>
      <vt:lpstr>Advanced Development Environments</vt:lpstr>
      <vt:lpstr>Advanced Development Environments (cont.)</vt:lpstr>
      <vt:lpstr>Advanced Development Environments (cont.)</vt:lpstr>
      <vt:lpstr>Advanced Development Environments (cont.)</vt:lpstr>
      <vt:lpstr>Using Development Frameworks</vt:lpstr>
      <vt:lpstr>Production Programming</vt:lpstr>
      <vt:lpstr>Production Programming (cont.)</vt:lpstr>
      <vt:lpstr>Software Reuse</vt:lpstr>
      <vt:lpstr>Evaluating Software</vt:lpstr>
      <vt:lpstr>Evaluating Software (cont.)</vt:lpstr>
      <vt:lpstr>Reuse: Open Source Software</vt:lpstr>
      <vt:lpstr>Evaluating Applications Packages</vt:lpstr>
      <vt:lpstr>Evaluating Applications Packages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Tung Kieu</cp:lastModifiedBy>
  <cp:revision>1</cp:revision>
  <dcterms:created xsi:type="dcterms:W3CDTF">2023-07-03T20:53:03Z</dcterms:created>
  <dcterms:modified xsi:type="dcterms:W3CDTF">2023-07-03T21:43:08Z</dcterms:modified>
</cp:coreProperties>
</file>