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90" r:id="rId26"/>
    <p:sldId id="289"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1"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6" r:id="rId72"/>
    <p:sldId id="337" r:id="rId73"/>
    <p:sldId id="335" r:id="rId74"/>
    <p:sldId id="338" r:id="rId75"/>
    <p:sldId id="339" r:id="rId76"/>
    <p:sldId id="340" r:id="rId77"/>
    <p:sldId id="341" r:id="rId78"/>
    <p:sldId id="342" r:id="rId79"/>
    <p:sldId id="343" r:id="rId80"/>
    <p:sldId id="34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48" y="1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70D10DFF-EB16-485C-870F-BA44F716BFD3}"/>
    <pc:docChg chg="undo custSel addSld delSld modSld delMainMaster">
      <pc:chgData name="Tung Kieu" userId="b4b21c43-520c-42f5-a1c6-1446bd617b0e" providerId="ADAL" clId="{70D10DFF-EB16-485C-870F-BA44F716BFD3}" dt="2023-06-03T19:36:27.294" v="363" actId="2696"/>
      <pc:docMkLst>
        <pc:docMk/>
      </pc:docMkLst>
      <pc:sldChg chg="del">
        <pc:chgData name="Tung Kieu" userId="b4b21c43-520c-42f5-a1c6-1446bd617b0e" providerId="ADAL" clId="{70D10DFF-EB16-485C-870F-BA44F716BFD3}" dt="2023-05-14T05:20:53.008" v="1" actId="2696"/>
        <pc:sldMkLst>
          <pc:docMk/>
          <pc:sldMk cId="1911707857" sldId="256"/>
        </pc:sldMkLst>
      </pc:sldChg>
      <pc:sldChg chg="modSp mod">
        <pc:chgData name="Tung Kieu" userId="b4b21c43-520c-42f5-a1c6-1446bd617b0e" providerId="ADAL" clId="{70D10DFF-EB16-485C-870F-BA44F716BFD3}" dt="2023-05-14T06:08:01.877" v="125" actId="20577"/>
        <pc:sldMkLst>
          <pc:docMk/>
          <pc:sldMk cId="3319934939" sldId="258"/>
        </pc:sldMkLst>
        <pc:spChg chg="mod">
          <ac:chgData name="Tung Kieu" userId="b4b21c43-520c-42f5-a1c6-1446bd617b0e" providerId="ADAL" clId="{70D10DFF-EB16-485C-870F-BA44F716BFD3}" dt="2023-05-14T06:08:01.877" v="125" actId="20577"/>
          <ac:spMkLst>
            <pc:docMk/>
            <pc:sldMk cId="3319934939" sldId="258"/>
            <ac:spMk id="3" creationId="{51235932-C2E0-45C8-BFF4-366B6F835996}"/>
          </ac:spMkLst>
        </pc:spChg>
      </pc:sldChg>
      <pc:sldChg chg="del">
        <pc:chgData name="Tung Kieu" userId="b4b21c43-520c-42f5-a1c6-1446bd617b0e" providerId="ADAL" clId="{70D10DFF-EB16-485C-870F-BA44F716BFD3}" dt="2023-05-14T05:59:10.890" v="2" actId="2696"/>
        <pc:sldMkLst>
          <pc:docMk/>
          <pc:sldMk cId="2551236908" sldId="259"/>
        </pc:sldMkLst>
      </pc:sldChg>
      <pc:sldChg chg="modSp new del mod">
        <pc:chgData name="Tung Kieu" userId="b4b21c43-520c-42f5-a1c6-1446bd617b0e" providerId="ADAL" clId="{70D10DFF-EB16-485C-870F-BA44F716BFD3}" dt="2023-06-03T19:36:27.294" v="363" actId="2696"/>
        <pc:sldMkLst>
          <pc:docMk/>
          <pc:sldMk cId="4245037290" sldId="259"/>
        </pc:sldMkLst>
        <pc:spChg chg="mod">
          <ac:chgData name="Tung Kieu" userId="b4b21c43-520c-42f5-a1c6-1446bd617b0e" providerId="ADAL" clId="{70D10DFF-EB16-485C-870F-BA44F716BFD3}" dt="2023-05-14T06:10:06.599" v="154" actId="20577"/>
          <ac:spMkLst>
            <pc:docMk/>
            <pc:sldMk cId="4245037290" sldId="259"/>
            <ac:spMk id="2" creationId="{3331BAC6-C144-4198-A0FC-4631A63B3DB9}"/>
          </ac:spMkLst>
        </pc:spChg>
      </pc:sldChg>
      <pc:sldChg chg="del">
        <pc:chgData name="Tung Kieu" userId="b4b21c43-520c-42f5-a1c6-1446bd617b0e" providerId="ADAL" clId="{70D10DFF-EB16-485C-870F-BA44F716BFD3}" dt="2023-05-14T05:59:10.890" v="2" actId="2696"/>
        <pc:sldMkLst>
          <pc:docMk/>
          <pc:sldMk cId="275818339" sldId="260"/>
        </pc:sldMkLst>
      </pc:sldChg>
      <pc:sldChg chg="modSp new mod">
        <pc:chgData name="Tung Kieu" userId="b4b21c43-520c-42f5-a1c6-1446bd617b0e" providerId="ADAL" clId="{70D10DFF-EB16-485C-870F-BA44F716BFD3}" dt="2023-05-14T06:12:37.025" v="349" actId="20577"/>
        <pc:sldMkLst>
          <pc:docMk/>
          <pc:sldMk cId="2657390394" sldId="260"/>
        </pc:sldMkLst>
        <pc:spChg chg="mod">
          <ac:chgData name="Tung Kieu" userId="b4b21c43-520c-42f5-a1c6-1446bd617b0e" providerId="ADAL" clId="{70D10DFF-EB16-485C-870F-BA44F716BFD3}" dt="2023-05-14T06:10:14.490" v="158" actId="20577"/>
          <ac:spMkLst>
            <pc:docMk/>
            <pc:sldMk cId="2657390394" sldId="260"/>
            <ac:spMk id="2" creationId="{C4A1CB60-5300-4561-AE60-5D424A4F2DE4}"/>
          </ac:spMkLst>
        </pc:spChg>
        <pc:spChg chg="mod">
          <ac:chgData name="Tung Kieu" userId="b4b21c43-520c-42f5-a1c6-1446bd617b0e" providerId="ADAL" clId="{70D10DFF-EB16-485C-870F-BA44F716BFD3}" dt="2023-05-14T06:12:37.025" v="349" actId="20577"/>
          <ac:spMkLst>
            <pc:docMk/>
            <pc:sldMk cId="2657390394" sldId="260"/>
            <ac:spMk id="3" creationId="{D8B7C2EF-56B3-4C5D-9CB3-DA6BB4AE9DC4}"/>
          </ac:spMkLst>
        </pc:spChg>
      </pc:sldChg>
      <pc:sldChg chg="modSp add mod">
        <pc:chgData name="Tung Kieu" userId="b4b21c43-520c-42f5-a1c6-1446bd617b0e" providerId="ADAL" clId="{70D10DFF-EB16-485C-870F-BA44F716BFD3}" dt="2023-05-14T06:15:43.656" v="362" actId="123"/>
        <pc:sldMkLst>
          <pc:docMk/>
          <pc:sldMk cId="967116661" sldId="261"/>
        </pc:sldMkLst>
        <pc:spChg chg="mod">
          <ac:chgData name="Tung Kieu" userId="b4b21c43-520c-42f5-a1c6-1446bd617b0e" providerId="ADAL" clId="{70D10DFF-EB16-485C-870F-BA44F716BFD3}" dt="2023-05-14T06:15:43.656" v="362" actId="123"/>
          <ac:spMkLst>
            <pc:docMk/>
            <pc:sldMk cId="967116661" sldId="261"/>
            <ac:spMk id="3" creationId="{AF1368FA-33DD-4130-8D65-A45F147F14F3}"/>
          </ac:spMkLst>
        </pc:spChg>
      </pc:sldChg>
      <pc:sldChg chg="new del">
        <pc:chgData name="Tung Kieu" userId="b4b21c43-520c-42f5-a1c6-1446bd617b0e" providerId="ADAL" clId="{70D10DFF-EB16-485C-870F-BA44F716BFD3}" dt="2023-05-14T06:13:23.704" v="351" actId="680"/>
        <pc:sldMkLst>
          <pc:docMk/>
          <pc:sldMk cId="2593596083" sldId="261"/>
        </pc:sldMkLst>
      </pc:sldChg>
      <pc:sldChg chg="del">
        <pc:chgData name="Tung Kieu" userId="b4b21c43-520c-42f5-a1c6-1446bd617b0e" providerId="ADAL" clId="{70D10DFF-EB16-485C-870F-BA44F716BFD3}" dt="2023-05-14T05:59:10.890" v="2" actId="2696"/>
        <pc:sldMkLst>
          <pc:docMk/>
          <pc:sldMk cId="3802465281" sldId="261"/>
        </pc:sldMkLst>
      </pc:sldChg>
      <pc:sldChg chg="del">
        <pc:chgData name="Tung Kieu" userId="b4b21c43-520c-42f5-a1c6-1446bd617b0e" providerId="ADAL" clId="{70D10DFF-EB16-485C-870F-BA44F716BFD3}" dt="2023-05-14T05:59:10.890" v="2" actId="2696"/>
        <pc:sldMkLst>
          <pc:docMk/>
          <pc:sldMk cId="810556313" sldId="262"/>
        </pc:sldMkLst>
      </pc:sldChg>
      <pc:sldChg chg="del">
        <pc:chgData name="Tung Kieu" userId="b4b21c43-520c-42f5-a1c6-1446bd617b0e" providerId="ADAL" clId="{70D10DFF-EB16-485C-870F-BA44F716BFD3}" dt="2023-05-14T05:59:10.890" v="2" actId="2696"/>
        <pc:sldMkLst>
          <pc:docMk/>
          <pc:sldMk cId="3367943620" sldId="263"/>
        </pc:sldMkLst>
      </pc:sldChg>
      <pc:sldChg chg="del">
        <pc:chgData name="Tung Kieu" userId="b4b21c43-520c-42f5-a1c6-1446bd617b0e" providerId="ADAL" clId="{70D10DFF-EB16-485C-870F-BA44F716BFD3}" dt="2023-05-14T05:59:10.890" v="2" actId="2696"/>
        <pc:sldMkLst>
          <pc:docMk/>
          <pc:sldMk cId="925116465" sldId="264"/>
        </pc:sldMkLst>
      </pc:sldChg>
      <pc:sldChg chg="del">
        <pc:chgData name="Tung Kieu" userId="b4b21c43-520c-42f5-a1c6-1446bd617b0e" providerId="ADAL" clId="{70D10DFF-EB16-485C-870F-BA44F716BFD3}" dt="2023-05-14T05:59:10.890" v="2" actId="2696"/>
        <pc:sldMkLst>
          <pc:docMk/>
          <pc:sldMk cId="718704259" sldId="265"/>
        </pc:sldMkLst>
      </pc:sldChg>
      <pc:sldMasterChg chg="del delSldLayout">
        <pc:chgData name="Tung Kieu" userId="b4b21c43-520c-42f5-a1c6-1446bd617b0e" providerId="ADAL" clId="{70D10DFF-EB16-485C-870F-BA44F716BFD3}" dt="2023-05-14T05:20:53.008" v="1" actId="2696"/>
        <pc:sldMasterMkLst>
          <pc:docMk/>
          <pc:sldMasterMk cId="1661745576" sldId="2147483648"/>
        </pc:sldMasterMkLst>
        <pc:sldLayoutChg chg="del">
          <pc:chgData name="Tung Kieu" userId="b4b21c43-520c-42f5-a1c6-1446bd617b0e" providerId="ADAL" clId="{70D10DFF-EB16-485C-870F-BA44F716BFD3}" dt="2023-05-14T05:20:53.008" v="1" actId="2696"/>
          <pc:sldLayoutMkLst>
            <pc:docMk/>
            <pc:sldMasterMk cId="1661745576" sldId="2147483648"/>
            <pc:sldLayoutMk cId="3161603339" sldId="2147483649"/>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666953002" sldId="2147483650"/>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872770803" sldId="2147483651"/>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804803008" sldId="2147483652"/>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83965454" sldId="2147483653"/>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258227226" sldId="2147483654"/>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55999838" sldId="2147483655"/>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1266996946" sldId="2147483656"/>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4145458668" sldId="2147483657"/>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824083481" sldId="2147483658"/>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521412210" sldId="2147483659"/>
          </pc:sldLayoutMkLst>
        </pc:sldLayoutChg>
      </pc:sldMasterChg>
    </pc:docChg>
  </pc:docChgLst>
  <pc:docChgLst>
    <pc:chgData name="Tung Kieu" userId="b4b21c43-520c-42f5-a1c6-1446bd617b0e" providerId="ADAL" clId="{8E65E9D7-4E72-47D4-9474-3BDA719DD7A3}"/>
    <pc:docChg chg="undo custSel addSld delSld modSld">
      <pc:chgData name="Tung Kieu" userId="b4b21c43-520c-42f5-a1c6-1446bd617b0e" providerId="ADAL" clId="{8E65E9D7-4E72-47D4-9474-3BDA719DD7A3}" dt="2023-06-05T21:37:17.483" v="1154" actId="47"/>
      <pc:docMkLst>
        <pc:docMk/>
      </pc:docMkLst>
      <pc:sldChg chg="modSp mod">
        <pc:chgData name="Tung Kieu" userId="b4b21c43-520c-42f5-a1c6-1446bd617b0e" providerId="ADAL" clId="{8E65E9D7-4E72-47D4-9474-3BDA719DD7A3}" dt="2023-06-03T19:38:59.878" v="27" actId="20577"/>
        <pc:sldMkLst>
          <pc:docMk/>
          <pc:sldMk cId="270143235" sldId="257"/>
        </pc:sldMkLst>
        <pc:spChg chg="mod">
          <ac:chgData name="Tung Kieu" userId="b4b21c43-520c-42f5-a1c6-1446bd617b0e" providerId="ADAL" clId="{8E65E9D7-4E72-47D4-9474-3BDA719DD7A3}" dt="2023-06-03T19:38:59.878" v="27" actId="20577"/>
          <ac:spMkLst>
            <pc:docMk/>
            <pc:sldMk cId="270143235" sldId="257"/>
            <ac:spMk id="3" creationId="{264353A9-9343-4658-9014-2BBAC57AA8CB}"/>
          </ac:spMkLst>
        </pc:spChg>
      </pc:sldChg>
      <pc:sldChg chg="modSp mod">
        <pc:chgData name="Tung Kieu" userId="b4b21c43-520c-42f5-a1c6-1446bd617b0e" providerId="ADAL" clId="{8E65E9D7-4E72-47D4-9474-3BDA719DD7A3}" dt="2023-06-03T19:41:04.255" v="71" actId="20577"/>
        <pc:sldMkLst>
          <pc:docMk/>
          <pc:sldMk cId="3319934939" sldId="258"/>
        </pc:sldMkLst>
        <pc:spChg chg="mod">
          <ac:chgData name="Tung Kieu" userId="b4b21c43-520c-42f5-a1c6-1446bd617b0e" providerId="ADAL" clId="{8E65E9D7-4E72-47D4-9474-3BDA719DD7A3}" dt="2023-06-03T19:41:04.255" v="71" actId="20577"/>
          <ac:spMkLst>
            <pc:docMk/>
            <pc:sldMk cId="3319934939" sldId="258"/>
            <ac:spMk id="3" creationId="{51235932-C2E0-45C8-BFF4-366B6F835996}"/>
          </ac:spMkLst>
        </pc:spChg>
      </pc:sldChg>
      <pc:sldChg chg="modSp mod">
        <pc:chgData name="Tung Kieu" userId="b4b21c43-520c-42f5-a1c6-1446bd617b0e" providerId="ADAL" clId="{8E65E9D7-4E72-47D4-9474-3BDA719DD7A3}" dt="2023-06-03T19:41:18.535" v="93" actId="20577"/>
        <pc:sldMkLst>
          <pc:docMk/>
          <pc:sldMk cId="2657390394" sldId="260"/>
        </pc:sldMkLst>
        <pc:spChg chg="mod">
          <ac:chgData name="Tung Kieu" userId="b4b21c43-520c-42f5-a1c6-1446bd617b0e" providerId="ADAL" clId="{8E65E9D7-4E72-47D4-9474-3BDA719DD7A3}" dt="2023-06-03T19:41:18.535" v="93" actId="20577"/>
          <ac:spMkLst>
            <pc:docMk/>
            <pc:sldMk cId="2657390394" sldId="260"/>
            <ac:spMk id="3" creationId="{D8B7C2EF-56B3-4C5D-9CB3-DA6BB4AE9DC4}"/>
          </ac:spMkLst>
        </pc:spChg>
      </pc:sldChg>
      <pc:sldChg chg="del">
        <pc:chgData name="Tung Kieu" userId="b4b21c43-520c-42f5-a1c6-1446bd617b0e" providerId="ADAL" clId="{8E65E9D7-4E72-47D4-9474-3BDA719DD7A3}" dt="2023-06-03T19:41:34.963" v="94" actId="2696"/>
        <pc:sldMkLst>
          <pc:docMk/>
          <pc:sldMk cId="967116661" sldId="261"/>
        </pc:sldMkLst>
      </pc:sldChg>
      <pc:sldChg chg="modSp new mod">
        <pc:chgData name="Tung Kieu" userId="b4b21c43-520c-42f5-a1c6-1446bd617b0e" providerId="ADAL" clId="{8E65E9D7-4E72-47D4-9474-3BDA719DD7A3}" dt="2023-06-03T19:43:51.414" v="201" actId="20577"/>
        <pc:sldMkLst>
          <pc:docMk/>
          <pc:sldMk cId="3882873561" sldId="261"/>
        </pc:sldMkLst>
        <pc:spChg chg="mod">
          <ac:chgData name="Tung Kieu" userId="b4b21c43-520c-42f5-a1c6-1446bd617b0e" providerId="ADAL" clId="{8E65E9D7-4E72-47D4-9474-3BDA719DD7A3}" dt="2023-06-03T19:42:33.411" v="152" actId="20577"/>
          <ac:spMkLst>
            <pc:docMk/>
            <pc:sldMk cId="3882873561" sldId="261"/>
            <ac:spMk id="2" creationId="{6125BC8D-6225-42FD-8DBE-F1007733845E}"/>
          </ac:spMkLst>
        </pc:spChg>
        <pc:spChg chg="mod">
          <ac:chgData name="Tung Kieu" userId="b4b21c43-520c-42f5-a1c6-1446bd617b0e" providerId="ADAL" clId="{8E65E9D7-4E72-47D4-9474-3BDA719DD7A3}" dt="2023-06-03T19:43:51.414" v="201" actId="20577"/>
          <ac:spMkLst>
            <pc:docMk/>
            <pc:sldMk cId="3882873561" sldId="261"/>
            <ac:spMk id="3" creationId="{C23FC18A-DC3D-4722-881D-83FEC9FB2301}"/>
          </ac:spMkLst>
        </pc:spChg>
      </pc:sldChg>
      <pc:sldChg chg="modSp new mod">
        <pc:chgData name="Tung Kieu" userId="b4b21c43-520c-42f5-a1c6-1446bd617b0e" providerId="ADAL" clId="{8E65E9D7-4E72-47D4-9474-3BDA719DD7A3}" dt="2023-06-03T19:44:58.264" v="240" actId="27636"/>
        <pc:sldMkLst>
          <pc:docMk/>
          <pc:sldMk cId="1604900231" sldId="262"/>
        </pc:sldMkLst>
        <pc:spChg chg="mod">
          <ac:chgData name="Tung Kieu" userId="b4b21c43-520c-42f5-a1c6-1446bd617b0e" providerId="ADAL" clId="{8E65E9D7-4E72-47D4-9474-3BDA719DD7A3}" dt="2023-06-03T19:44:13.458" v="217" actId="20577"/>
          <ac:spMkLst>
            <pc:docMk/>
            <pc:sldMk cId="1604900231" sldId="262"/>
            <ac:spMk id="2" creationId="{4303B44C-E0F0-40BB-A4F9-C03BFC379112}"/>
          </ac:spMkLst>
        </pc:spChg>
        <pc:spChg chg="mod">
          <ac:chgData name="Tung Kieu" userId="b4b21c43-520c-42f5-a1c6-1446bd617b0e" providerId="ADAL" clId="{8E65E9D7-4E72-47D4-9474-3BDA719DD7A3}" dt="2023-06-03T19:44:58.264" v="240" actId="27636"/>
          <ac:spMkLst>
            <pc:docMk/>
            <pc:sldMk cId="1604900231" sldId="262"/>
            <ac:spMk id="3" creationId="{13DD6D88-DF1D-4D73-99A3-8E1E66D13487}"/>
          </ac:spMkLst>
        </pc:spChg>
      </pc:sldChg>
      <pc:sldChg chg="modSp new mod">
        <pc:chgData name="Tung Kieu" userId="b4b21c43-520c-42f5-a1c6-1446bd617b0e" providerId="ADAL" clId="{8E65E9D7-4E72-47D4-9474-3BDA719DD7A3}" dt="2023-06-03T20:15:43.029" v="275" actId="20577"/>
        <pc:sldMkLst>
          <pc:docMk/>
          <pc:sldMk cId="3597669071" sldId="263"/>
        </pc:sldMkLst>
        <pc:spChg chg="mod">
          <ac:chgData name="Tung Kieu" userId="b4b21c43-520c-42f5-a1c6-1446bd617b0e" providerId="ADAL" clId="{8E65E9D7-4E72-47D4-9474-3BDA719DD7A3}" dt="2023-06-03T20:14:57.161" v="243"/>
          <ac:spMkLst>
            <pc:docMk/>
            <pc:sldMk cId="3597669071" sldId="263"/>
            <ac:spMk id="2" creationId="{7246DAA8-1D57-4196-98FF-B3E77AD5E9A7}"/>
          </ac:spMkLst>
        </pc:spChg>
        <pc:spChg chg="mod">
          <ac:chgData name="Tung Kieu" userId="b4b21c43-520c-42f5-a1c6-1446bd617b0e" providerId="ADAL" clId="{8E65E9D7-4E72-47D4-9474-3BDA719DD7A3}" dt="2023-06-03T20:15:43.029" v="275" actId="20577"/>
          <ac:spMkLst>
            <pc:docMk/>
            <pc:sldMk cId="3597669071" sldId="263"/>
            <ac:spMk id="3" creationId="{6A634F30-A84B-4ECE-9CE1-24C37CF1BDF7}"/>
          </ac:spMkLst>
        </pc:spChg>
      </pc:sldChg>
      <pc:sldChg chg="modSp new mod">
        <pc:chgData name="Tung Kieu" userId="b4b21c43-520c-42f5-a1c6-1446bd617b0e" providerId="ADAL" clId="{8E65E9D7-4E72-47D4-9474-3BDA719DD7A3}" dt="2023-06-03T20:16:33.346" v="295" actId="20577"/>
        <pc:sldMkLst>
          <pc:docMk/>
          <pc:sldMk cId="3395180275" sldId="264"/>
        </pc:sldMkLst>
        <pc:spChg chg="mod">
          <ac:chgData name="Tung Kieu" userId="b4b21c43-520c-42f5-a1c6-1446bd617b0e" providerId="ADAL" clId="{8E65E9D7-4E72-47D4-9474-3BDA719DD7A3}" dt="2023-06-03T20:16:18.442" v="284" actId="20577"/>
          <ac:spMkLst>
            <pc:docMk/>
            <pc:sldMk cId="3395180275" sldId="264"/>
            <ac:spMk id="2" creationId="{64B30664-FA40-4A04-90A4-6B0270BC07E7}"/>
          </ac:spMkLst>
        </pc:spChg>
        <pc:spChg chg="mod">
          <ac:chgData name="Tung Kieu" userId="b4b21c43-520c-42f5-a1c6-1446bd617b0e" providerId="ADAL" clId="{8E65E9D7-4E72-47D4-9474-3BDA719DD7A3}" dt="2023-06-03T20:16:33.346" v="295" actId="20577"/>
          <ac:spMkLst>
            <pc:docMk/>
            <pc:sldMk cId="3395180275" sldId="264"/>
            <ac:spMk id="3" creationId="{474F6D48-C380-4491-A06B-C69D23D6C55E}"/>
          </ac:spMkLst>
        </pc:spChg>
      </pc:sldChg>
      <pc:sldChg chg="modSp new mod">
        <pc:chgData name="Tung Kieu" userId="b4b21c43-520c-42f5-a1c6-1446bd617b0e" providerId="ADAL" clId="{8E65E9D7-4E72-47D4-9474-3BDA719DD7A3}" dt="2023-06-04T08:39:00.306" v="392" actId="113"/>
        <pc:sldMkLst>
          <pc:docMk/>
          <pc:sldMk cId="2873551422" sldId="265"/>
        </pc:sldMkLst>
        <pc:spChg chg="mod">
          <ac:chgData name="Tung Kieu" userId="b4b21c43-520c-42f5-a1c6-1446bd617b0e" providerId="ADAL" clId="{8E65E9D7-4E72-47D4-9474-3BDA719DD7A3}" dt="2023-06-03T20:18:13.115" v="344" actId="20577"/>
          <ac:spMkLst>
            <pc:docMk/>
            <pc:sldMk cId="2873551422" sldId="265"/>
            <ac:spMk id="2" creationId="{C6C8C6D0-F918-43CA-B143-E64E8741A6F0}"/>
          </ac:spMkLst>
        </pc:spChg>
        <pc:spChg chg="mod">
          <ac:chgData name="Tung Kieu" userId="b4b21c43-520c-42f5-a1c6-1446bd617b0e" providerId="ADAL" clId="{8E65E9D7-4E72-47D4-9474-3BDA719DD7A3}" dt="2023-06-04T08:39:00.306" v="392" actId="113"/>
          <ac:spMkLst>
            <pc:docMk/>
            <pc:sldMk cId="2873551422" sldId="265"/>
            <ac:spMk id="3" creationId="{79D5E226-B45D-436A-9542-C33099353D97}"/>
          </ac:spMkLst>
        </pc:spChg>
      </pc:sldChg>
      <pc:sldChg chg="new">
        <pc:chgData name="Tung Kieu" userId="b4b21c43-520c-42f5-a1c6-1446bd617b0e" providerId="ADAL" clId="{8E65E9D7-4E72-47D4-9474-3BDA719DD7A3}" dt="2023-06-04T08:17:08.549" v="345" actId="680"/>
        <pc:sldMkLst>
          <pc:docMk/>
          <pc:sldMk cId="2521854095" sldId="266"/>
        </pc:sldMkLst>
      </pc:sldChg>
      <pc:sldChg chg="modSp add mod">
        <pc:chgData name="Tung Kieu" userId="b4b21c43-520c-42f5-a1c6-1446bd617b0e" providerId="ADAL" clId="{8E65E9D7-4E72-47D4-9474-3BDA719DD7A3}" dt="2023-06-05T21:00:37.612" v="577" actId="20577"/>
        <pc:sldMkLst>
          <pc:docMk/>
          <pc:sldMk cId="4210336665" sldId="267"/>
        </pc:sldMkLst>
        <pc:spChg chg="mod">
          <ac:chgData name="Tung Kieu" userId="b4b21c43-520c-42f5-a1c6-1446bd617b0e" providerId="ADAL" clId="{8E65E9D7-4E72-47D4-9474-3BDA719DD7A3}" dt="2023-06-05T21:00:37.612" v="577" actId="20577"/>
          <ac:spMkLst>
            <pc:docMk/>
            <pc:sldMk cId="4210336665" sldId="267"/>
            <ac:spMk id="2" creationId="{7246DAA8-1D57-4196-98FF-B3E77AD5E9A7}"/>
          </ac:spMkLst>
        </pc:spChg>
        <pc:spChg chg="mod">
          <ac:chgData name="Tung Kieu" userId="b4b21c43-520c-42f5-a1c6-1446bd617b0e" providerId="ADAL" clId="{8E65E9D7-4E72-47D4-9474-3BDA719DD7A3}" dt="2023-06-04T08:36:11.216" v="370" actId="15"/>
          <ac:spMkLst>
            <pc:docMk/>
            <pc:sldMk cId="4210336665" sldId="267"/>
            <ac:spMk id="3" creationId="{6A634F30-A84B-4ECE-9CE1-24C37CF1BDF7}"/>
          </ac:spMkLst>
        </pc:spChg>
      </pc:sldChg>
      <pc:sldChg chg="modSp add mod">
        <pc:chgData name="Tung Kieu" userId="b4b21c43-520c-42f5-a1c6-1446bd617b0e" providerId="ADAL" clId="{8E65E9D7-4E72-47D4-9474-3BDA719DD7A3}" dt="2023-06-05T20:50:20.506" v="441"/>
        <pc:sldMkLst>
          <pc:docMk/>
          <pc:sldMk cId="3277072529" sldId="268"/>
        </pc:sldMkLst>
        <pc:spChg chg="mod">
          <ac:chgData name="Tung Kieu" userId="b4b21c43-520c-42f5-a1c6-1446bd617b0e" providerId="ADAL" clId="{8E65E9D7-4E72-47D4-9474-3BDA719DD7A3}" dt="2023-06-05T20:50:20.506" v="441"/>
          <ac:spMkLst>
            <pc:docMk/>
            <pc:sldMk cId="3277072529" sldId="268"/>
            <ac:spMk id="2" creationId="{C4A1CB60-5300-4561-AE60-5D424A4F2DE4}"/>
          </ac:spMkLst>
        </pc:spChg>
        <pc:spChg chg="mod">
          <ac:chgData name="Tung Kieu" userId="b4b21c43-520c-42f5-a1c6-1446bd617b0e" providerId="ADAL" clId="{8E65E9D7-4E72-47D4-9474-3BDA719DD7A3}" dt="2023-06-05T20:50:04.644" v="439" actId="123"/>
          <ac:spMkLst>
            <pc:docMk/>
            <pc:sldMk cId="3277072529" sldId="268"/>
            <ac:spMk id="3" creationId="{D8B7C2EF-56B3-4C5D-9CB3-DA6BB4AE9DC4}"/>
          </ac:spMkLst>
        </pc:spChg>
      </pc:sldChg>
      <pc:sldChg chg="modSp add mod">
        <pc:chgData name="Tung Kieu" userId="b4b21c43-520c-42f5-a1c6-1446bd617b0e" providerId="ADAL" clId="{8E65E9D7-4E72-47D4-9474-3BDA719DD7A3}" dt="2023-06-05T20:52:09.092" v="477"/>
        <pc:sldMkLst>
          <pc:docMk/>
          <pc:sldMk cId="245158164" sldId="269"/>
        </pc:sldMkLst>
        <pc:spChg chg="mod">
          <ac:chgData name="Tung Kieu" userId="b4b21c43-520c-42f5-a1c6-1446bd617b0e" providerId="ADAL" clId="{8E65E9D7-4E72-47D4-9474-3BDA719DD7A3}" dt="2023-06-05T20:52:09.092" v="477"/>
          <ac:spMkLst>
            <pc:docMk/>
            <pc:sldMk cId="245158164" sldId="269"/>
            <ac:spMk id="2" creationId="{C4A1CB60-5300-4561-AE60-5D424A4F2DE4}"/>
          </ac:spMkLst>
        </pc:spChg>
        <pc:spChg chg="mod">
          <ac:chgData name="Tung Kieu" userId="b4b21c43-520c-42f5-a1c6-1446bd617b0e" providerId="ADAL" clId="{8E65E9D7-4E72-47D4-9474-3BDA719DD7A3}" dt="2023-06-05T20:51:19.122" v="475" actId="15"/>
          <ac:spMkLst>
            <pc:docMk/>
            <pc:sldMk cId="245158164" sldId="269"/>
            <ac:spMk id="3" creationId="{D8B7C2EF-56B3-4C5D-9CB3-DA6BB4AE9DC4}"/>
          </ac:spMkLst>
        </pc:spChg>
      </pc:sldChg>
      <pc:sldChg chg="modSp new mod">
        <pc:chgData name="Tung Kieu" userId="b4b21c43-520c-42f5-a1c6-1446bd617b0e" providerId="ADAL" clId="{8E65E9D7-4E72-47D4-9474-3BDA719DD7A3}" dt="2023-06-05T20:54:51.774" v="535"/>
        <pc:sldMkLst>
          <pc:docMk/>
          <pc:sldMk cId="44747218" sldId="270"/>
        </pc:sldMkLst>
        <pc:spChg chg="mod">
          <ac:chgData name="Tung Kieu" userId="b4b21c43-520c-42f5-a1c6-1446bd617b0e" providerId="ADAL" clId="{8E65E9D7-4E72-47D4-9474-3BDA719DD7A3}" dt="2023-06-05T20:54:51.774" v="535"/>
          <ac:spMkLst>
            <pc:docMk/>
            <pc:sldMk cId="44747218" sldId="270"/>
            <ac:spMk id="2" creationId="{821E7A1A-0A7A-4DEF-8DBA-7CDB99093604}"/>
          </ac:spMkLst>
        </pc:spChg>
        <pc:spChg chg="mod">
          <ac:chgData name="Tung Kieu" userId="b4b21c43-520c-42f5-a1c6-1446bd617b0e" providerId="ADAL" clId="{8E65E9D7-4E72-47D4-9474-3BDA719DD7A3}" dt="2023-06-05T20:52:48.782" v="490" actId="20577"/>
          <ac:spMkLst>
            <pc:docMk/>
            <pc:sldMk cId="44747218" sldId="270"/>
            <ac:spMk id="3" creationId="{FC0B9166-CE43-4A92-9743-7D7627405411}"/>
          </ac:spMkLst>
        </pc:spChg>
      </pc:sldChg>
      <pc:sldChg chg="modSp new mod">
        <pc:chgData name="Tung Kieu" userId="b4b21c43-520c-42f5-a1c6-1446bd617b0e" providerId="ADAL" clId="{8E65E9D7-4E72-47D4-9474-3BDA719DD7A3}" dt="2023-06-05T20:54:33.323" v="533"/>
        <pc:sldMkLst>
          <pc:docMk/>
          <pc:sldMk cId="1549681993" sldId="271"/>
        </pc:sldMkLst>
        <pc:spChg chg="mod">
          <ac:chgData name="Tung Kieu" userId="b4b21c43-520c-42f5-a1c6-1446bd617b0e" providerId="ADAL" clId="{8E65E9D7-4E72-47D4-9474-3BDA719DD7A3}" dt="2023-06-05T20:54:33.323" v="533"/>
          <ac:spMkLst>
            <pc:docMk/>
            <pc:sldMk cId="1549681993" sldId="271"/>
            <ac:spMk id="2" creationId="{39749F93-D3DC-4149-9475-215D627B3A7D}"/>
          </ac:spMkLst>
        </pc:spChg>
        <pc:spChg chg="mod">
          <ac:chgData name="Tung Kieu" userId="b4b21c43-520c-42f5-a1c6-1446bd617b0e" providerId="ADAL" clId="{8E65E9D7-4E72-47D4-9474-3BDA719DD7A3}" dt="2023-06-05T20:54:23.415" v="530" actId="20577"/>
          <ac:spMkLst>
            <pc:docMk/>
            <pc:sldMk cId="1549681993" sldId="271"/>
            <ac:spMk id="3" creationId="{8C2EBDF8-0ACA-4D2D-ACF0-3BFCF215E286}"/>
          </ac:spMkLst>
        </pc:spChg>
      </pc:sldChg>
      <pc:sldChg chg="addSp delSp modSp new mod">
        <pc:chgData name="Tung Kieu" userId="b4b21c43-520c-42f5-a1c6-1446bd617b0e" providerId="ADAL" clId="{8E65E9D7-4E72-47D4-9474-3BDA719DD7A3}" dt="2023-06-05T20:55:41.289" v="539"/>
        <pc:sldMkLst>
          <pc:docMk/>
          <pc:sldMk cId="734831575" sldId="272"/>
        </pc:sldMkLst>
        <pc:spChg chg="mod">
          <ac:chgData name="Tung Kieu" userId="b4b21c43-520c-42f5-a1c6-1446bd617b0e" providerId="ADAL" clId="{8E65E9D7-4E72-47D4-9474-3BDA719DD7A3}" dt="2023-06-05T20:55:41.289" v="539"/>
          <ac:spMkLst>
            <pc:docMk/>
            <pc:sldMk cId="734831575" sldId="272"/>
            <ac:spMk id="2" creationId="{2ED4F7D2-DA53-455F-B91C-D137A99D098B}"/>
          </ac:spMkLst>
        </pc:spChg>
        <pc:spChg chg="del">
          <ac:chgData name="Tung Kieu" userId="b4b21c43-520c-42f5-a1c6-1446bd617b0e" providerId="ADAL" clId="{8E65E9D7-4E72-47D4-9474-3BDA719DD7A3}" dt="2023-06-05T20:55:34.998" v="537"/>
          <ac:spMkLst>
            <pc:docMk/>
            <pc:sldMk cId="734831575" sldId="272"/>
            <ac:spMk id="3" creationId="{83101208-27CE-4040-9D38-8BC2158D847C}"/>
          </ac:spMkLst>
        </pc:spChg>
        <pc:picChg chg="add mod">
          <ac:chgData name="Tung Kieu" userId="b4b21c43-520c-42f5-a1c6-1446bd617b0e" providerId="ADAL" clId="{8E65E9D7-4E72-47D4-9474-3BDA719DD7A3}" dt="2023-06-05T20:55:34.998" v="537"/>
          <ac:picMkLst>
            <pc:docMk/>
            <pc:sldMk cId="734831575" sldId="272"/>
            <ac:picMk id="4" creationId="{52E53DCC-FCDC-43E2-8E3A-FD1E403C2B95}"/>
          </ac:picMkLst>
        </pc:picChg>
      </pc:sldChg>
      <pc:sldChg chg="modSp new mod">
        <pc:chgData name="Tung Kieu" userId="b4b21c43-520c-42f5-a1c6-1446bd617b0e" providerId="ADAL" clId="{8E65E9D7-4E72-47D4-9474-3BDA719DD7A3}" dt="2023-06-05T20:56:23.572" v="564" actId="123"/>
        <pc:sldMkLst>
          <pc:docMk/>
          <pc:sldMk cId="3318823626" sldId="273"/>
        </pc:sldMkLst>
        <pc:spChg chg="mod">
          <ac:chgData name="Tung Kieu" userId="b4b21c43-520c-42f5-a1c6-1446bd617b0e" providerId="ADAL" clId="{8E65E9D7-4E72-47D4-9474-3BDA719DD7A3}" dt="2023-06-05T20:56:00.670" v="545"/>
          <ac:spMkLst>
            <pc:docMk/>
            <pc:sldMk cId="3318823626" sldId="273"/>
            <ac:spMk id="2" creationId="{E61EE4FC-C902-4342-AB6E-780D7C525AC5}"/>
          </ac:spMkLst>
        </pc:spChg>
        <pc:spChg chg="mod">
          <ac:chgData name="Tung Kieu" userId="b4b21c43-520c-42f5-a1c6-1446bd617b0e" providerId="ADAL" clId="{8E65E9D7-4E72-47D4-9474-3BDA719DD7A3}" dt="2023-06-05T20:56:23.572" v="564" actId="123"/>
          <ac:spMkLst>
            <pc:docMk/>
            <pc:sldMk cId="3318823626" sldId="273"/>
            <ac:spMk id="3" creationId="{426128C2-BF8C-43BD-B8BE-2373A3BBBBF6}"/>
          </ac:spMkLst>
        </pc:spChg>
      </pc:sldChg>
      <pc:sldChg chg="addSp delSp modSp new mod">
        <pc:chgData name="Tung Kieu" userId="b4b21c43-520c-42f5-a1c6-1446bd617b0e" providerId="ADAL" clId="{8E65E9D7-4E72-47D4-9474-3BDA719DD7A3}" dt="2023-06-05T20:58:03.406" v="568"/>
        <pc:sldMkLst>
          <pc:docMk/>
          <pc:sldMk cId="1989459519" sldId="274"/>
        </pc:sldMkLst>
        <pc:spChg chg="mod">
          <ac:chgData name="Tung Kieu" userId="b4b21c43-520c-42f5-a1c6-1446bd617b0e" providerId="ADAL" clId="{8E65E9D7-4E72-47D4-9474-3BDA719DD7A3}" dt="2023-06-05T20:58:03.406" v="568"/>
          <ac:spMkLst>
            <pc:docMk/>
            <pc:sldMk cId="1989459519" sldId="274"/>
            <ac:spMk id="2" creationId="{631BBD47-0F31-4BA5-8789-D17DF2E44BC6}"/>
          </ac:spMkLst>
        </pc:spChg>
        <pc:spChg chg="del">
          <ac:chgData name="Tung Kieu" userId="b4b21c43-520c-42f5-a1c6-1446bd617b0e" providerId="ADAL" clId="{8E65E9D7-4E72-47D4-9474-3BDA719DD7A3}" dt="2023-06-05T20:57:51.751" v="566"/>
          <ac:spMkLst>
            <pc:docMk/>
            <pc:sldMk cId="1989459519" sldId="274"/>
            <ac:spMk id="3" creationId="{6FEA1096-827C-4641-B3B1-A5CF13C23E9D}"/>
          </ac:spMkLst>
        </pc:spChg>
        <pc:picChg chg="add mod">
          <ac:chgData name="Tung Kieu" userId="b4b21c43-520c-42f5-a1c6-1446bd617b0e" providerId="ADAL" clId="{8E65E9D7-4E72-47D4-9474-3BDA719DD7A3}" dt="2023-06-05T20:57:51.751" v="566"/>
          <ac:picMkLst>
            <pc:docMk/>
            <pc:sldMk cId="1989459519" sldId="274"/>
            <ac:picMk id="4" creationId="{AEE15240-616E-48C2-97FB-0A6A473E1EB6}"/>
          </ac:picMkLst>
        </pc:picChg>
      </pc:sldChg>
      <pc:sldChg chg="modSp new mod">
        <pc:chgData name="Tung Kieu" userId="b4b21c43-520c-42f5-a1c6-1446bd617b0e" providerId="ADAL" clId="{8E65E9D7-4E72-47D4-9474-3BDA719DD7A3}" dt="2023-06-05T21:01:43.602" v="622" actId="20577"/>
        <pc:sldMkLst>
          <pc:docMk/>
          <pc:sldMk cId="3029017302" sldId="275"/>
        </pc:sldMkLst>
        <pc:spChg chg="mod">
          <ac:chgData name="Tung Kieu" userId="b4b21c43-520c-42f5-a1c6-1446bd617b0e" providerId="ADAL" clId="{8E65E9D7-4E72-47D4-9474-3BDA719DD7A3}" dt="2023-06-05T21:01:17.776" v="600" actId="20577"/>
          <ac:spMkLst>
            <pc:docMk/>
            <pc:sldMk cId="3029017302" sldId="275"/>
            <ac:spMk id="2" creationId="{2356B63A-E74D-472B-8A00-AF09DE4AAD59}"/>
          </ac:spMkLst>
        </pc:spChg>
        <pc:spChg chg="mod">
          <ac:chgData name="Tung Kieu" userId="b4b21c43-520c-42f5-a1c6-1446bd617b0e" providerId="ADAL" clId="{8E65E9D7-4E72-47D4-9474-3BDA719DD7A3}" dt="2023-06-05T21:01:43.602" v="622" actId="20577"/>
          <ac:spMkLst>
            <pc:docMk/>
            <pc:sldMk cId="3029017302" sldId="275"/>
            <ac:spMk id="3" creationId="{CB63BCB4-E0CE-4022-B747-8D08B7622B2B}"/>
          </ac:spMkLst>
        </pc:spChg>
      </pc:sldChg>
      <pc:sldChg chg="modSp new mod">
        <pc:chgData name="Tung Kieu" userId="b4b21c43-520c-42f5-a1c6-1446bd617b0e" providerId="ADAL" clId="{8E65E9D7-4E72-47D4-9474-3BDA719DD7A3}" dt="2023-06-05T21:03:16.468" v="649" actId="20577"/>
        <pc:sldMkLst>
          <pc:docMk/>
          <pc:sldMk cId="3516089514" sldId="276"/>
        </pc:sldMkLst>
        <pc:spChg chg="mod">
          <ac:chgData name="Tung Kieu" userId="b4b21c43-520c-42f5-a1c6-1446bd617b0e" providerId="ADAL" clId="{8E65E9D7-4E72-47D4-9474-3BDA719DD7A3}" dt="2023-06-05T21:03:16.468" v="649" actId="20577"/>
          <ac:spMkLst>
            <pc:docMk/>
            <pc:sldMk cId="3516089514" sldId="276"/>
            <ac:spMk id="2" creationId="{12B47EB1-9468-4C0B-AF87-D41BD8910C8A}"/>
          </ac:spMkLst>
        </pc:spChg>
        <pc:spChg chg="mod">
          <ac:chgData name="Tung Kieu" userId="b4b21c43-520c-42f5-a1c6-1446bd617b0e" providerId="ADAL" clId="{8E65E9D7-4E72-47D4-9474-3BDA719DD7A3}" dt="2023-06-05T21:03:06.324" v="644" actId="20577"/>
          <ac:spMkLst>
            <pc:docMk/>
            <pc:sldMk cId="3516089514" sldId="276"/>
            <ac:spMk id="3" creationId="{10DB9598-47C3-4BA3-B287-11D73F3D1E37}"/>
          </ac:spMkLst>
        </pc:spChg>
      </pc:sldChg>
      <pc:sldChg chg="modSp new mod">
        <pc:chgData name="Tung Kieu" userId="b4b21c43-520c-42f5-a1c6-1446bd617b0e" providerId="ADAL" clId="{8E65E9D7-4E72-47D4-9474-3BDA719DD7A3}" dt="2023-06-05T21:04:56.207" v="687" actId="20577"/>
        <pc:sldMkLst>
          <pc:docMk/>
          <pc:sldMk cId="4097669079" sldId="277"/>
        </pc:sldMkLst>
        <pc:spChg chg="mod">
          <ac:chgData name="Tung Kieu" userId="b4b21c43-520c-42f5-a1c6-1446bd617b0e" providerId="ADAL" clId="{8E65E9D7-4E72-47D4-9474-3BDA719DD7A3}" dt="2023-06-05T21:04:56.207" v="687" actId="20577"/>
          <ac:spMkLst>
            <pc:docMk/>
            <pc:sldMk cId="4097669079" sldId="277"/>
            <ac:spMk id="2" creationId="{FBD55B56-DD22-4FBA-B1B5-7501675BFEC3}"/>
          </ac:spMkLst>
        </pc:spChg>
        <pc:spChg chg="mod">
          <ac:chgData name="Tung Kieu" userId="b4b21c43-520c-42f5-a1c6-1446bd617b0e" providerId="ADAL" clId="{8E65E9D7-4E72-47D4-9474-3BDA719DD7A3}" dt="2023-06-05T21:04:33.008" v="682" actId="15"/>
          <ac:spMkLst>
            <pc:docMk/>
            <pc:sldMk cId="4097669079" sldId="277"/>
            <ac:spMk id="3" creationId="{1AF9C1F6-FB49-4AF2-B40E-AABA4D0B6A6E}"/>
          </ac:spMkLst>
        </pc:spChg>
      </pc:sldChg>
      <pc:sldChg chg="modSp new mod">
        <pc:chgData name="Tung Kieu" userId="b4b21c43-520c-42f5-a1c6-1446bd617b0e" providerId="ADAL" clId="{8E65E9D7-4E72-47D4-9474-3BDA719DD7A3}" dt="2023-06-05T21:16:47.625" v="878" actId="20577"/>
        <pc:sldMkLst>
          <pc:docMk/>
          <pc:sldMk cId="137318163" sldId="278"/>
        </pc:sldMkLst>
        <pc:spChg chg="mod">
          <ac:chgData name="Tung Kieu" userId="b4b21c43-520c-42f5-a1c6-1446bd617b0e" providerId="ADAL" clId="{8E65E9D7-4E72-47D4-9474-3BDA719DD7A3}" dt="2023-06-05T21:06:41.020" v="714"/>
          <ac:spMkLst>
            <pc:docMk/>
            <pc:sldMk cId="137318163" sldId="278"/>
            <ac:spMk id="2" creationId="{A161AB2A-57BF-44A3-BB43-3D9B85578A02}"/>
          </ac:spMkLst>
        </pc:spChg>
        <pc:spChg chg="mod">
          <ac:chgData name="Tung Kieu" userId="b4b21c43-520c-42f5-a1c6-1446bd617b0e" providerId="ADAL" clId="{8E65E9D7-4E72-47D4-9474-3BDA719DD7A3}" dt="2023-06-05T21:16:47.625" v="878" actId="20577"/>
          <ac:spMkLst>
            <pc:docMk/>
            <pc:sldMk cId="137318163" sldId="278"/>
            <ac:spMk id="3" creationId="{9F666CD1-6B5D-467A-8344-33A81C2655A4}"/>
          </ac:spMkLst>
        </pc:spChg>
      </pc:sldChg>
      <pc:sldChg chg="modSp add mod">
        <pc:chgData name="Tung Kieu" userId="b4b21c43-520c-42f5-a1c6-1446bd617b0e" providerId="ADAL" clId="{8E65E9D7-4E72-47D4-9474-3BDA719DD7A3}" dt="2023-06-05T21:07:11.530" v="733" actId="114"/>
        <pc:sldMkLst>
          <pc:docMk/>
          <pc:sldMk cId="1614180452" sldId="279"/>
        </pc:sldMkLst>
        <pc:spChg chg="mod">
          <ac:chgData name="Tung Kieu" userId="b4b21c43-520c-42f5-a1c6-1446bd617b0e" providerId="ADAL" clId="{8E65E9D7-4E72-47D4-9474-3BDA719DD7A3}" dt="2023-06-05T21:07:11.530" v="733" actId="114"/>
          <ac:spMkLst>
            <pc:docMk/>
            <pc:sldMk cId="1614180452" sldId="279"/>
            <ac:spMk id="3" creationId="{9F666CD1-6B5D-467A-8344-33A81C2655A4}"/>
          </ac:spMkLst>
        </pc:spChg>
      </pc:sldChg>
      <pc:sldChg chg="modSp new mod">
        <pc:chgData name="Tung Kieu" userId="b4b21c43-520c-42f5-a1c6-1446bd617b0e" providerId="ADAL" clId="{8E65E9D7-4E72-47D4-9474-3BDA719DD7A3}" dt="2023-06-05T21:08:03.516" v="753" actId="20577"/>
        <pc:sldMkLst>
          <pc:docMk/>
          <pc:sldMk cId="3472353285" sldId="280"/>
        </pc:sldMkLst>
        <pc:spChg chg="mod">
          <ac:chgData name="Tung Kieu" userId="b4b21c43-520c-42f5-a1c6-1446bd617b0e" providerId="ADAL" clId="{8E65E9D7-4E72-47D4-9474-3BDA719DD7A3}" dt="2023-06-05T21:07:44.419" v="739" actId="20577"/>
          <ac:spMkLst>
            <pc:docMk/>
            <pc:sldMk cId="3472353285" sldId="280"/>
            <ac:spMk id="2" creationId="{77011627-1933-4BBC-8D92-EAFDCAD403D0}"/>
          </ac:spMkLst>
        </pc:spChg>
        <pc:spChg chg="mod">
          <ac:chgData name="Tung Kieu" userId="b4b21c43-520c-42f5-a1c6-1446bd617b0e" providerId="ADAL" clId="{8E65E9D7-4E72-47D4-9474-3BDA719DD7A3}" dt="2023-06-05T21:08:03.516" v="753" actId="20577"/>
          <ac:spMkLst>
            <pc:docMk/>
            <pc:sldMk cId="3472353285" sldId="280"/>
            <ac:spMk id="3" creationId="{9499CD14-D2A7-43CA-AD11-F8F5566D326D}"/>
          </ac:spMkLst>
        </pc:spChg>
      </pc:sldChg>
      <pc:sldChg chg="modSp new del mod">
        <pc:chgData name="Tung Kieu" userId="b4b21c43-520c-42f5-a1c6-1446bd617b0e" providerId="ADAL" clId="{8E65E9D7-4E72-47D4-9474-3BDA719DD7A3}" dt="2023-06-05T21:37:17.483" v="1154" actId="47"/>
        <pc:sldMkLst>
          <pc:docMk/>
          <pc:sldMk cId="2797282746" sldId="281"/>
        </pc:sldMkLst>
        <pc:spChg chg="mod">
          <ac:chgData name="Tung Kieu" userId="b4b21c43-520c-42f5-a1c6-1446bd617b0e" providerId="ADAL" clId="{8E65E9D7-4E72-47D4-9474-3BDA719DD7A3}" dt="2023-06-05T21:09:14.148" v="770"/>
          <ac:spMkLst>
            <pc:docMk/>
            <pc:sldMk cId="2797282746" sldId="281"/>
            <ac:spMk id="2" creationId="{F9828134-30DF-4124-A3CB-3EEB077F2393}"/>
          </ac:spMkLst>
        </pc:spChg>
        <pc:spChg chg="mod">
          <ac:chgData name="Tung Kieu" userId="b4b21c43-520c-42f5-a1c6-1446bd617b0e" providerId="ADAL" clId="{8E65E9D7-4E72-47D4-9474-3BDA719DD7A3}" dt="2023-06-05T21:08:56.694" v="768" actId="20577"/>
          <ac:spMkLst>
            <pc:docMk/>
            <pc:sldMk cId="2797282746" sldId="281"/>
            <ac:spMk id="3" creationId="{D0C78D7B-1F2C-466D-A618-BA3B00EF3012}"/>
          </ac:spMkLst>
        </pc:spChg>
      </pc:sldChg>
      <pc:sldChg chg="modSp new mod">
        <pc:chgData name="Tung Kieu" userId="b4b21c43-520c-42f5-a1c6-1446bd617b0e" providerId="ADAL" clId="{8E65E9D7-4E72-47D4-9474-3BDA719DD7A3}" dt="2023-06-05T21:11:17.145" v="795"/>
        <pc:sldMkLst>
          <pc:docMk/>
          <pc:sldMk cId="3779671662" sldId="282"/>
        </pc:sldMkLst>
        <pc:spChg chg="mod">
          <ac:chgData name="Tung Kieu" userId="b4b21c43-520c-42f5-a1c6-1446bd617b0e" providerId="ADAL" clId="{8E65E9D7-4E72-47D4-9474-3BDA719DD7A3}" dt="2023-06-05T21:11:17.145" v="795"/>
          <ac:spMkLst>
            <pc:docMk/>
            <pc:sldMk cId="3779671662" sldId="282"/>
            <ac:spMk id="2" creationId="{9D7DE7BF-1532-46FA-8096-7BC8F61445F1}"/>
          </ac:spMkLst>
        </pc:spChg>
        <pc:spChg chg="mod">
          <ac:chgData name="Tung Kieu" userId="b4b21c43-520c-42f5-a1c6-1446bd617b0e" providerId="ADAL" clId="{8E65E9D7-4E72-47D4-9474-3BDA719DD7A3}" dt="2023-06-05T21:11:10.336" v="793" actId="20577"/>
          <ac:spMkLst>
            <pc:docMk/>
            <pc:sldMk cId="3779671662" sldId="282"/>
            <ac:spMk id="3" creationId="{88AAEA1D-426A-4FC3-A821-F64286C8BC15}"/>
          </ac:spMkLst>
        </pc:spChg>
      </pc:sldChg>
      <pc:sldChg chg="modSp new mod">
        <pc:chgData name="Tung Kieu" userId="b4b21c43-520c-42f5-a1c6-1446bd617b0e" providerId="ADAL" clId="{8E65E9D7-4E72-47D4-9474-3BDA719DD7A3}" dt="2023-06-05T21:12:20.318" v="814"/>
        <pc:sldMkLst>
          <pc:docMk/>
          <pc:sldMk cId="182466909" sldId="283"/>
        </pc:sldMkLst>
        <pc:spChg chg="mod">
          <ac:chgData name="Tung Kieu" userId="b4b21c43-520c-42f5-a1c6-1446bd617b0e" providerId="ADAL" clId="{8E65E9D7-4E72-47D4-9474-3BDA719DD7A3}" dt="2023-06-05T21:12:20.318" v="814"/>
          <ac:spMkLst>
            <pc:docMk/>
            <pc:sldMk cId="182466909" sldId="283"/>
            <ac:spMk id="2" creationId="{D2B30F09-4A9D-479D-9EBB-A63DFFC487ED}"/>
          </ac:spMkLst>
        </pc:spChg>
        <pc:spChg chg="mod">
          <ac:chgData name="Tung Kieu" userId="b4b21c43-520c-42f5-a1c6-1446bd617b0e" providerId="ADAL" clId="{8E65E9D7-4E72-47D4-9474-3BDA719DD7A3}" dt="2023-06-05T21:12:12.998" v="812" actId="15"/>
          <ac:spMkLst>
            <pc:docMk/>
            <pc:sldMk cId="182466909" sldId="283"/>
            <ac:spMk id="3" creationId="{1B7FC786-90FD-4839-983D-FECE85FFED3C}"/>
          </ac:spMkLst>
        </pc:spChg>
      </pc:sldChg>
      <pc:sldChg chg="modSp add mod">
        <pc:chgData name="Tung Kieu" userId="b4b21c43-520c-42f5-a1c6-1446bd617b0e" providerId="ADAL" clId="{8E65E9D7-4E72-47D4-9474-3BDA719DD7A3}" dt="2023-06-05T21:13:46.536" v="830" actId="6549"/>
        <pc:sldMkLst>
          <pc:docMk/>
          <pc:sldMk cId="2738404981" sldId="284"/>
        </pc:sldMkLst>
        <pc:spChg chg="mod">
          <ac:chgData name="Tung Kieu" userId="b4b21c43-520c-42f5-a1c6-1446bd617b0e" providerId="ADAL" clId="{8E65E9D7-4E72-47D4-9474-3BDA719DD7A3}" dt="2023-06-05T21:13:46.536" v="830" actId="6549"/>
          <ac:spMkLst>
            <pc:docMk/>
            <pc:sldMk cId="2738404981" sldId="284"/>
            <ac:spMk id="3" creationId="{1B7FC786-90FD-4839-983D-FECE85FFED3C}"/>
          </ac:spMkLst>
        </pc:spChg>
      </pc:sldChg>
      <pc:sldChg chg="modSp new mod">
        <pc:chgData name="Tung Kieu" userId="b4b21c43-520c-42f5-a1c6-1446bd617b0e" providerId="ADAL" clId="{8E65E9D7-4E72-47D4-9474-3BDA719DD7A3}" dt="2023-06-05T21:15:22.619" v="849" actId="15"/>
        <pc:sldMkLst>
          <pc:docMk/>
          <pc:sldMk cId="713782404" sldId="285"/>
        </pc:sldMkLst>
        <pc:spChg chg="mod">
          <ac:chgData name="Tung Kieu" userId="b4b21c43-520c-42f5-a1c6-1446bd617b0e" providerId="ADAL" clId="{8E65E9D7-4E72-47D4-9474-3BDA719DD7A3}" dt="2023-06-05T21:15:05.721" v="833"/>
          <ac:spMkLst>
            <pc:docMk/>
            <pc:sldMk cId="713782404" sldId="285"/>
            <ac:spMk id="2" creationId="{AA7A8828-ADBB-489C-98F5-B8B326CF54CA}"/>
          </ac:spMkLst>
        </pc:spChg>
        <pc:spChg chg="mod">
          <ac:chgData name="Tung Kieu" userId="b4b21c43-520c-42f5-a1c6-1446bd617b0e" providerId="ADAL" clId="{8E65E9D7-4E72-47D4-9474-3BDA719DD7A3}" dt="2023-06-05T21:15:22.619" v="849" actId="15"/>
          <ac:spMkLst>
            <pc:docMk/>
            <pc:sldMk cId="713782404" sldId="285"/>
            <ac:spMk id="3" creationId="{58677310-4C1E-4427-A572-BAA2A5FB25AE}"/>
          </ac:spMkLst>
        </pc:spChg>
      </pc:sldChg>
      <pc:sldChg chg="modSp add mod">
        <pc:chgData name="Tung Kieu" userId="b4b21c43-520c-42f5-a1c6-1446bd617b0e" providerId="ADAL" clId="{8E65E9D7-4E72-47D4-9474-3BDA719DD7A3}" dt="2023-06-05T21:16:25.714" v="876" actId="15"/>
        <pc:sldMkLst>
          <pc:docMk/>
          <pc:sldMk cId="2220416205" sldId="286"/>
        </pc:sldMkLst>
        <pc:spChg chg="mod">
          <ac:chgData name="Tung Kieu" userId="b4b21c43-520c-42f5-a1c6-1446bd617b0e" providerId="ADAL" clId="{8E65E9D7-4E72-47D4-9474-3BDA719DD7A3}" dt="2023-06-05T21:16:25.714" v="876" actId="15"/>
          <ac:spMkLst>
            <pc:docMk/>
            <pc:sldMk cId="2220416205" sldId="286"/>
            <ac:spMk id="3" creationId="{58677310-4C1E-4427-A572-BAA2A5FB25AE}"/>
          </ac:spMkLst>
        </pc:spChg>
      </pc:sldChg>
      <pc:sldChg chg="modSp new mod">
        <pc:chgData name="Tung Kieu" userId="b4b21c43-520c-42f5-a1c6-1446bd617b0e" providerId="ADAL" clId="{8E65E9D7-4E72-47D4-9474-3BDA719DD7A3}" dt="2023-06-05T21:19:34.969" v="911" actId="27636"/>
        <pc:sldMkLst>
          <pc:docMk/>
          <pc:sldMk cId="2812417156" sldId="287"/>
        </pc:sldMkLst>
        <pc:spChg chg="mod">
          <ac:chgData name="Tung Kieu" userId="b4b21c43-520c-42f5-a1c6-1446bd617b0e" providerId="ADAL" clId="{8E65E9D7-4E72-47D4-9474-3BDA719DD7A3}" dt="2023-06-05T21:18:54.593" v="881"/>
          <ac:spMkLst>
            <pc:docMk/>
            <pc:sldMk cId="2812417156" sldId="287"/>
            <ac:spMk id="2" creationId="{3BF1D882-2E48-49E0-9C92-F369234CB5BA}"/>
          </ac:spMkLst>
        </pc:spChg>
        <pc:spChg chg="mod">
          <ac:chgData name="Tung Kieu" userId="b4b21c43-520c-42f5-a1c6-1446bd617b0e" providerId="ADAL" clId="{8E65E9D7-4E72-47D4-9474-3BDA719DD7A3}" dt="2023-06-05T21:19:34.969" v="911" actId="27636"/>
          <ac:spMkLst>
            <pc:docMk/>
            <pc:sldMk cId="2812417156" sldId="287"/>
            <ac:spMk id="3" creationId="{D31183A3-5E22-4107-8277-90F07090EDB0}"/>
          </ac:spMkLst>
        </pc:spChg>
      </pc:sldChg>
      <pc:sldChg chg="modSp new mod">
        <pc:chgData name="Tung Kieu" userId="b4b21c43-520c-42f5-a1c6-1446bd617b0e" providerId="ADAL" clId="{8E65E9D7-4E72-47D4-9474-3BDA719DD7A3}" dt="2023-06-05T21:20:58.264" v="948" actId="27636"/>
        <pc:sldMkLst>
          <pc:docMk/>
          <pc:sldMk cId="2495756307" sldId="288"/>
        </pc:sldMkLst>
        <pc:spChg chg="mod">
          <ac:chgData name="Tung Kieu" userId="b4b21c43-520c-42f5-a1c6-1446bd617b0e" providerId="ADAL" clId="{8E65E9D7-4E72-47D4-9474-3BDA719DD7A3}" dt="2023-06-05T21:19:49.549" v="914"/>
          <ac:spMkLst>
            <pc:docMk/>
            <pc:sldMk cId="2495756307" sldId="288"/>
            <ac:spMk id="2" creationId="{E70CF78A-DD2B-4A3B-8915-621262C49D78}"/>
          </ac:spMkLst>
        </pc:spChg>
        <pc:spChg chg="mod">
          <ac:chgData name="Tung Kieu" userId="b4b21c43-520c-42f5-a1c6-1446bd617b0e" providerId="ADAL" clId="{8E65E9D7-4E72-47D4-9474-3BDA719DD7A3}" dt="2023-06-05T21:20:58.264" v="948" actId="27636"/>
          <ac:spMkLst>
            <pc:docMk/>
            <pc:sldMk cId="2495756307" sldId="288"/>
            <ac:spMk id="3" creationId="{E5E370A6-4E36-4E22-951E-79A305C4980F}"/>
          </ac:spMkLst>
        </pc:spChg>
      </pc:sldChg>
      <pc:sldChg chg="modSp add mod">
        <pc:chgData name="Tung Kieu" userId="b4b21c43-520c-42f5-a1c6-1446bd617b0e" providerId="ADAL" clId="{8E65E9D7-4E72-47D4-9474-3BDA719DD7A3}" dt="2023-06-05T21:21:05.036" v="951"/>
        <pc:sldMkLst>
          <pc:docMk/>
          <pc:sldMk cId="3944126863" sldId="289"/>
        </pc:sldMkLst>
        <pc:spChg chg="mod">
          <ac:chgData name="Tung Kieu" userId="b4b21c43-520c-42f5-a1c6-1446bd617b0e" providerId="ADAL" clId="{8E65E9D7-4E72-47D4-9474-3BDA719DD7A3}" dt="2023-06-05T21:21:05.036" v="951"/>
          <ac:spMkLst>
            <pc:docMk/>
            <pc:sldMk cId="3944126863" sldId="289"/>
            <ac:spMk id="3" creationId="{E5E370A6-4E36-4E22-951E-79A305C4980F}"/>
          </ac:spMkLst>
        </pc:spChg>
      </pc:sldChg>
      <pc:sldChg chg="modSp new mod">
        <pc:chgData name="Tung Kieu" userId="b4b21c43-520c-42f5-a1c6-1446bd617b0e" providerId="ADAL" clId="{8E65E9D7-4E72-47D4-9474-3BDA719DD7A3}" dt="2023-06-05T21:22:20.795" v="988" actId="27636"/>
        <pc:sldMkLst>
          <pc:docMk/>
          <pc:sldMk cId="673781499" sldId="290"/>
        </pc:sldMkLst>
        <pc:spChg chg="mod">
          <ac:chgData name="Tung Kieu" userId="b4b21c43-520c-42f5-a1c6-1446bd617b0e" providerId="ADAL" clId="{8E65E9D7-4E72-47D4-9474-3BDA719DD7A3}" dt="2023-06-05T21:21:30.030" v="954"/>
          <ac:spMkLst>
            <pc:docMk/>
            <pc:sldMk cId="673781499" sldId="290"/>
            <ac:spMk id="2" creationId="{62981BBE-358F-476B-A430-D3041AD6A4A5}"/>
          </ac:spMkLst>
        </pc:spChg>
        <pc:spChg chg="mod">
          <ac:chgData name="Tung Kieu" userId="b4b21c43-520c-42f5-a1c6-1446bd617b0e" providerId="ADAL" clId="{8E65E9D7-4E72-47D4-9474-3BDA719DD7A3}" dt="2023-06-05T21:22:20.795" v="988" actId="27636"/>
          <ac:spMkLst>
            <pc:docMk/>
            <pc:sldMk cId="673781499" sldId="290"/>
            <ac:spMk id="3" creationId="{CC46DE72-E758-42CA-B83C-EAE7DEBA8F73}"/>
          </ac:spMkLst>
        </pc:spChg>
      </pc:sldChg>
      <pc:sldChg chg="modSp add mod">
        <pc:chgData name="Tung Kieu" userId="b4b21c43-520c-42f5-a1c6-1446bd617b0e" providerId="ADAL" clId="{8E65E9D7-4E72-47D4-9474-3BDA719DD7A3}" dt="2023-06-05T21:23:46.545" v="1013" actId="6549"/>
        <pc:sldMkLst>
          <pc:docMk/>
          <pc:sldMk cId="2195717334" sldId="291"/>
        </pc:sldMkLst>
        <pc:spChg chg="mod">
          <ac:chgData name="Tung Kieu" userId="b4b21c43-520c-42f5-a1c6-1446bd617b0e" providerId="ADAL" clId="{8E65E9D7-4E72-47D4-9474-3BDA719DD7A3}" dt="2023-06-05T21:23:07.520" v="991"/>
          <ac:spMkLst>
            <pc:docMk/>
            <pc:sldMk cId="2195717334" sldId="291"/>
            <ac:spMk id="2" creationId="{62981BBE-358F-476B-A430-D3041AD6A4A5}"/>
          </ac:spMkLst>
        </pc:spChg>
        <pc:spChg chg="mod">
          <ac:chgData name="Tung Kieu" userId="b4b21c43-520c-42f5-a1c6-1446bd617b0e" providerId="ADAL" clId="{8E65E9D7-4E72-47D4-9474-3BDA719DD7A3}" dt="2023-06-05T21:23:46.545" v="1013" actId="6549"/>
          <ac:spMkLst>
            <pc:docMk/>
            <pc:sldMk cId="2195717334" sldId="291"/>
            <ac:spMk id="3" creationId="{CC46DE72-E758-42CA-B83C-EAE7DEBA8F73}"/>
          </ac:spMkLst>
        </pc:spChg>
      </pc:sldChg>
      <pc:sldChg chg="modSp new del mod">
        <pc:chgData name="Tung Kieu" userId="b4b21c43-520c-42f5-a1c6-1446bd617b0e" providerId="ADAL" clId="{8E65E9D7-4E72-47D4-9474-3BDA719DD7A3}" dt="2023-06-05T21:24:51.482" v="1020" actId="2696"/>
        <pc:sldMkLst>
          <pc:docMk/>
          <pc:sldMk cId="2566542504" sldId="292"/>
        </pc:sldMkLst>
        <pc:spChg chg="mod">
          <ac:chgData name="Tung Kieu" userId="b4b21c43-520c-42f5-a1c6-1446bd617b0e" providerId="ADAL" clId="{8E65E9D7-4E72-47D4-9474-3BDA719DD7A3}" dt="2023-06-05T21:24:42.002" v="1019" actId="20577"/>
          <ac:spMkLst>
            <pc:docMk/>
            <pc:sldMk cId="2566542504" sldId="292"/>
            <ac:spMk id="3" creationId="{8E8C475E-CA7F-4C8E-A056-C55A5E1DA568}"/>
          </ac:spMkLst>
        </pc:spChg>
      </pc:sldChg>
      <pc:sldChg chg="modSp new mod">
        <pc:chgData name="Tung Kieu" userId="b4b21c43-520c-42f5-a1c6-1446bd617b0e" providerId="ADAL" clId="{8E65E9D7-4E72-47D4-9474-3BDA719DD7A3}" dt="2023-06-05T21:25:51.597" v="1040" actId="15"/>
        <pc:sldMkLst>
          <pc:docMk/>
          <pc:sldMk cId="4011134635" sldId="292"/>
        </pc:sldMkLst>
        <pc:spChg chg="mod">
          <ac:chgData name="Tung Kieu" userId="b4b21c43-520c-42f5-a1c6-1446bd617b0e" providerId="ADAL" clId="{8E65E9D7-4E72-47D4-9474-3BDA719DD7A3}" dt="2023-06-05T21:25:29.502" v="1023"/>
          <ac:spMkLst>
            <pc:docMk/>
            <pc:sldMk cId="4011134635" sldId="292"/>
            <ac:spMk id="2" creationId="{9C361110-6E6B-4C4F-81AC-B84CDD45F129}"/>
          </ac:spMkLst>
        </pc:spChg>
        <pc:spChg chg="mod">
          <ac:chgData name="Tung Kieu" userId="b4b21c43-520c-42f5-a1c6-1446bd617b0e" providerId="ADAL" clId="{8E65E9D7-4E72-47D4-9474-3BDA719DD7A3}" dt="2023-06-05T21:25:51.597" v="1040" actId="15"/>
          <ac:spMkLst>
            <pc:docMk/>
            <pc:sldMk cId="4011134635" sldId="292"/>
            <ac:spMk id="3" creationId="{8F720154-492B-4501-8D46-1BB8FF75A5CA}"/>
          </ac:spMkLst>
        </pc:spChg>
      </pc:sldChg>
      <pc:sldChg chg="addSp delSp modSp add mod">
        <pc:chgData name="Tung Kieu" userId="b4b21c43-520c-42f5-a1c6-1446bd617b0e" providerId="ADAL" clId="{8E65E9D7-4E72-47D4-9474-3BDA719DD7A3}" dt="2023-06-05T21:28:35.187" v="1096" actId="1076"/>
        <pc:sldMkLst>
          <pc:docMk/>
          <pc:sldMk cId="722895553" sldId="293"/>
        </pc:sldMkLst>
        <pc:spChg chg="mod">
          <ac:chgData name="Tung Kieu" userId="b4b21c43-520c-42f5-a1c6-1446bd617b0e" providerId="ADAL" clId="{8E65E9D7-4E72-47D4-9474-3BDA719DD7A3}" dt="2023-06-05T21:26:51.522" v="1055" actId="20577"/>
          <ac:spMkLst>
            <pc:docMk/>
            <pc:sldMk cId="722895553" sldId="293"/>
            <ac:spMk id="2" creationId="{9C361110-6E6B-4C4F-81AC-B84CDD45F129}"/>
          </ac:spMkLst>
        </pc:spChg>
        <pc:spChg chg="del mod">
          <ac:chgData name="Tung Kieu" userId="b4b21c43-520c-42f5-a1c6-1446bd617b0e" providerId="ADAL" clId="{8E65E9D7-4E72-47D4-9474-3BDA719DD7A3}" dt="2023-06-05T21:26:20.839" v="1044" actId="478"/>
          <ac:spMkLst>
            <pc:docMk/>
            <pc:sldMk cId="722895553" sldId="293"/>
            <ac:spMk id="3" creationId="{8F720154-492B-4501-8D46-1BB8FF75A5CA}"/>
          </ac:spMkLst>
        </pc:spChg>
        <pc:picChg chg="add mod">
          <ac:chgData name="Tung Kieu" userId="b4b21c43-520c-42f5-a1c6-1446bd617b0e" providerId="ADAL" clId="{8E65E9D7-4E72-47D4-9474-3BDA719DD7A3}" dt="2023-06-05T21:28:20.827" v="1093" actId="1076"/>
          <ac:picMkLst>
            <pc:docMk/>
            <pc:sldMk cId="722895553" sldId="293"/>
            <ac:picMk id="4" creationId="{846CD7C2-AF82-4A6F-82DF-A94A7F5436CB}"/>
          </ac:picMkLst>
        </pc:picChg>
        <pc:picChg chg="add mod">
          <ac:chgData name="Tung Kieu" userId="b4b21c43-520c-42f5-a1c6-1446bd617b0e" providerId="ADAL" clId="{8E65E9D7-4E72-47D4-9474-3BDA719DD7A3}" dt="2023-06-05T21:28:35.187" v="1096" actId="1076"/>
          <ac:picMkLst>
            <pc:docMk/>
            <pc:sldMk cId="722895553" sldId="293"/>
            <ac:picMk id="5" creationId="{8BF9E955-CA92-4DEB-9E25-091E12BB9E9F}"/>
          </ac:picMkLst>
        </pc:picChg>
      </pc:sldChg>
      <pc:sldChg chg="modSp new mod">
        <pc:chgData name="Tung Kieu" userId="b4b21c43-520c-42f5-a1c6-1446bd617b0e" providerId="ADAL" clId="{8E65E9D7-4E72-47D4-9474-3BDA719DD7A3}" dt="2023-06-05T21:27:45.525" v="1088" actId="20577"/>
        <pc:sldMkLst>
          <pc:docMk/>
          <pc:sldMk cId="2786468474" sldId="294"/>
        </pc:sldMkLst>
        <pc:spChg chg="mod">
          <ac:chgData name="Tung Kieu" userId="b4b21c43-520c-42f5-a1c6-1446bd617b0e" providerId="ADAL" clId="{8E65E9D7-4E72-47D4-9474-3BDA719DD7A3}" dt="2023-06-05T21:27:02.408" v="1057"/>
          <ac:spMkLst>
            <pc:docMk/>
            <pc:sldMk cId="2786468474" sldId="294"/>
            <ac:spMk id="2" creationId="{19816A65-1560-4554-A27C-D79BFA189BD4}"/>
          </ac:spMkLst>
        </pc:spChg>
        <pc:spChg chg="mod">
          <ac:chgData name="Tung Kieu" userId="b4b21c43-520c-42f5-a1c6-1446bd617b0e" providerId="ADAL" clId="{8E65E9D7-4E72-47D4-9474-3BDA719DD7A3}" dt="2023-06-05T21:27:45.525" v="1088" actId="20577"/>
          <ac:spMkLst>
            <pc:docMk/>
            <pc:sldMk cId="2786468474" sldId="294"/>
            <ac:spMk id="3" creationId="{0C5B33C7-AB61-412C-A7CC-25369963B856}"/>
          </ac:spMkLst>
        </pc:spChg>
      </pc:sldChg>
      <pc:sldChg chg="addSp modSp new mod">
        <pc:chgData name="Tung Kieu" userId="b4b21c43-520c-42f5-a1c6-1446bd617b0e" providerId="ADAL" clId="{8E65E9D7-4E72-47D4-9474-3BDA719DD7A3}" dt="2023-06-05T21:31:02.892" v="1139" actId="14100"/>
        <pc:sldMkLst>
          <pc:docMk/>
          <pc:sldMk cId="987549846" sldId="295"/>
        </pc:sldMkLst>
        <pc:spChg chg="mod">
          <ac:chgData name="Tung Kieu" userId="b4b21c43-520c-42f5-a1c6-1446bd617b0e" providerId="ADAL" clId="{8E65E9D7-4E72-47D4-9474-3BDA719DD7A3}" dt="2023-06-05T21:29:02.409" v="1111" actId="20577"/>
          <ac:spMkLst>
            <pc:docMk/>
            <pc:sldMk cId="987549846" sldId="295"/>
            <ac:spMk id="2" creationId="{9086112F-C583-4208-86A0-3803E2AC7C38}"/>
          </ac:spMkLst>
        </pc:spChg>
        <pc:spChg chg="mod">
          <ac:chgData name="Tung Kieu" userId="b4b21c43-520c-42f5-a1c6-1446bd617b0e" providerId="ADAL" clId="{8E65E9D7-4E72-47D4-9474-3BDA719DD7A3}" dt="2023-06-05T21:30:24.572" v="1133" actId="14100"/>
          <ac:spMkLst>
            <pc:docMk/>
            <pc:sldMk cId="987549846" sldId="295"/>
            <ac:spMk id="3" creationId="{FEFB934C-A517-404E-9C98-7C5573222870}"/>
          </ac:spMkLst>
        </pc:spChg>
        <pc:picChg chg="add mod">
          <ac:chgData name="Tung Kieu" userId="b4b21c43-520c-42f5-a1c6-1446bd617b0e" providerId="ADAL" clId="{8E65E9D7-4E72-47D4-9474-3BDA719DD7A3}" dt="2023-06-05T21:30:26.563" v="1134" actId="1076"/>
          <ac:picMkLst>
            <pc:docMk/>
            <pc:sldMk cId="987549846" sldId="295"/>
            <ac:picMk id="4" creationId="{CB2137CE-0510-49B8-AED4-5F20FEE4FABD}"/>
          </ac:picMkLst>
        </pc:picChg>
        <pc:picChg chg="add mod">
          <ac:chgData name="Tung Kieu" userId="b4b21c43-520c-42f5-a1c6-1446bd617b0e" providerId="ADAL" clId="{8E65E9D7-4E72-47D4-9474-3BDA719DD7A3}" dt="2023-06-05T21:31:02.892" v="1139" actId="14100"/>
          <ac:picMkLst>
            <pc:docMk/>
            <pc:sldMk cId="987549846" sldId="295"/>
            <ac:picMk id="5" creationId="{E2B0B591-D57B-475C-B7A3-B50CFF68962B}"/>
          </ac:picMkLst>
        </pc:picChg>
      </pc:sldChg>
      <pc:sldChg chg="modSp new mod">
        <pc:chgData name="Tung Kieu" userId="b4b21c43-520c-42f5-a1c6-1446bd617b0e" providerId="ADAL" clId="{8E65E9D7-4E72-47D4-9474-3BDA719DD7A3}" dt="2023-06-05T21:33:03.670" v="1153"/>
        <pc:sldMkLst>
          <pc:docMk/>
          <pc:sldMk cId="1779299786" sldId="296"/>
        </pc:sldMkLst>
        <pc:spChg chg="mod">
          <ac:chgData name="Tung Kieu" userId="b4b21c43-520c-42f5-a1c6-1446bd617b0e" providerId="ADAL" clId="{8E65E9D7-4E72-47D4-9474-3BDA719DD7A3}" dt="2023-06-05T21:33:03.670" v="1153"/>
          <ac:spMkLst>
            <pc:docMk/>
            <pc:sldMk cId="1779299786" sldId="296"/>
            <ac:spMk id="2" creationId="{E6177772-3BB3-462D-858C-2BF68AB9E644}"/>
          </ac:spMkLst>
        </pc:spChg>
        <pc:spChg chg="mod">
          <ac:chgData name="Tung Kieu" userId="b4b21c43-520c-42f5-a1c6-1446bd617b0e" providerId="ADAL" clId="{8E65E9D7-4E72-47D4-9474-3BDA719DD7A3}" dt="2023-06-05T21:32:59.028" v="1151"/>
          <ac:spMkLst>
            <pc:docMk/>
            <pc:sldMk cId="1779299786" sldId="296"/>
            <ac:spMk id="3" creationId="{EC963100-6DED-4864-B9E9-975501101DFE}"/>
          </ac:spMkLst>
        </pc:spChg>
      </pc:sldChg>
    </pc:docChg>
  </pc:docChgLst>
  <pc:docChgLst>
    <pc:chgData name="Tung Kieu" userId="b4b21c43-520c-42f5-a1c6-1446bd617b0e" providerId="ADAL" clId="{914C000F-EA0C-4C01-BF21-F72DCD2CDE49}"/>
    <pc:docChg chg="undo custSel addSld delSld modSld sldOrd">
      <pc:chgData name="Tung Kieu" userId="b4b21c43-520c-42f5-a1c6-1446bd617b0e" providerId="ADAL" clId="{914C000F-EA0C-4C01-BF21-F72DCD2CDE49}" dt="2023-06-19T22:07:25.547" v="2265" actId="2696"/>
      <pc:docMkLst>
        <pc:docMk/>
      </pc:docMkLst>
      <pc:sldChg chg="modSp mod">
        <pc:chgData name="Tung Kieu" userId="b4b21c43-520c-42f5-a1c6-1446bd617b0e" providerId="ADAL" clId="{914C000F-EA0C-4C01-BF21-F72DCD2CDE49}" dt="2023-06-05T21:39:51.116" v="2" actId="20577"/>
        <pc:sldMkLst>
          <pc:docMk/>
          <pc:sldMk cId="270143235" sldId="257"/>
        </pc:sldMkLst>
        <pc:spChg chg="mod">
          <ac:chgData name="Tung Kieu" userId="b4b21c43-520c-42f5-a1c6-1446bd617b0e" providerId="ADAL" clId="{914C000F-EA0C-4C01-BF21-F72DCD2CDE49}" dt="2023-06-05T21:39:51.116" v="2" actId="20577"/>
          <ac:spMkLst>
            <pc:docMk/>
            <pc:sldMk cId="270143235" sldId="257"/>
            <ac:spMk id="3" creationId="{264353A9-9343-4658-9014-2BBAC57AA8CB}"/>
          </ac:spMkLst>
        </pc:spChg>
      </pc:sldChg>
      <pc:sldChg chg="modSp mod">
        <pc:chgData name="Tung Kieu" userId="b4b21c43-520c-42f5-a1c6-1446bd617b0e" providerId="ADAL" clId="{914C000F-EA0C-4C01-BF21-F72DCD2CDE49}" dt="2023-06-19T21:20:29.567" v="1536" actId="20577"/>
        <pc:sldMkLst>
          <pc:docMk/>
          <pc:sldMk cId="3319934939" sldId="258"/>
        </pc:sldMkLst>
        <pc:spChg chg="mod">
          <ac:chgData name="Tung Kieu" userId="b4b21c43-520c-42f5-a1c6-1446bd617b0e" providerId="ADAL" clId="{914C000F-EA0C-4C01-BF21-F72DCD2CDE49}" dt="2023-06-19T21:20:29.567" v="1536" actId="20577"/>
          <ac:spMkLst>
            <pc:docMk/>
            <pc:sldMk cId="3319934939" sldId="258"/>
            <ac:spMk id="3" creationId="{51235932-C2E0-45C8-BFF4-366B6F835996}"/>
          </ac:spMkLst>
        </pc:spChg>
      </pc:sldChg>
      <pc:sldChg chg="modSp mod">
        <pc:chgData name="Tung Kieu" userId="b4b21c43-520c-42f5-a1c6-1446bd617b0e" providerId="ADAL" clId="{914C000F-EA0C-4C01-BF21-F72DCD2CDE49}" dt="2023-06-05T21:41:08.211" v="58" actId="20577"/>
        <pc:sldMkLst>
          <pc:docMk/>
          <pc:sldMk cId="2657390394" sldId="260"/>
        </pc:sldMkLst>
        <pc:spChg chg="mod">
          <ac:chgData name="Tung Kieu" userId="b4b21c43-520c-42f5-a1c6-1446bd617b0e" providerId="ADAL" clId="{914C000F-EA0C-4C01-BF21-F72DCD2CDE49}" dt="2023-06-05T21:41:08.211" v="58" actId="20577"/>
          <ac:spMkLst>
            <pc:docMk/>
            <pc:sldMk cId="2657390394" sldId="260"/>
            <ac:spMk id="3" creationId="{D8B7C2EF-56B3-4C5D-9CB3-DA6BB4AE9DC4}"/>
          </ac:spMkLst>
        </pc:spChg>
      </pc:sldChg>
      <pc:sldChg chg="del">
        <pc:chgData name="Tung Kieu" userId="b4b21c43-520c-42f5-a1c6-1446bd617b0e" providerId="ADAL" clId="{914C000F-EA0C-4C01-BF21-F72DCD2CDE49}" dt="2023-06-05T21:41:58.394" v="85" actId="2696"/>
        <pc:sldMkLst>
          <pc:docMk/>
          <pc:sldMk cId="3882873561" sldId="261"/>
        </pc:sldMkLst>
      </pc:sldChg>
      <pc:sldChg chg="del">
        <pc:chgData name="Tung Kieu" userId="b4b21c43-520c-42f5-a1c6-1446bd617b0e" providerId="ADAL" clId="{914C000F-EA0C-4C01-BF21-F72DCD2CDE49}" dt="2023-06-05T21:41:58.394" v="85" actId="2696"/>
        <pc:sldMkLst>
          <pc:docMk/>
          <pc:sldMk cId="1604900231" sldId="262"/>
        </pc:sldMkLst>
      </pc:sldChg>
      <pc:sldChg chg="del">
        <pc:chgData name="Tung Kieu" userId="b4b21c43-520c-42f5-a1c6-1446bd617b0e" providerId="ADAL" clId="{914C000F-EA0C-4C01-BF21-F72DCD2CDE49}" dt="2023-06-05T21:41:58.394" v="85" actId="2696"/>
        <pc:sldMkLst>
          <pc:docMk/>
          <pc:sldMk cId="3597669071" sldId="263"/>
        </pc:sldMkLst>
      </pc:sldChg>
      <pc:sldChg chg="del">
        <pc:chgData name="Tung Kieu" userId="b4b21c43-520c-42f5-a1c6-1446bd617b0e" providerId="ADAL" clId="{914C000F-EA0C-4C01-BF21-F72DCD2CDE49}" dt="2023-06-05T21:41:58.394" v="85" actId="2696"/>
        <pc:sldMkLst>
          <pc:docMk/>
          <pc:sldMk cId="3395180275" sldId="264"/>
        </pc:sldMkLst>
      </pc:sldChg>
      <pc:sldChg chg="del">
        <pc:chgData name="Tung Kieu" userId="b4b21c43-520c-42f5-a1c6-1446bd617b0e" providerId="ADAL" clId="{914C000F-EA0C-4C01-BF21-F72DCD2CDE49}" dt="2023-06-05T21:41:58.394" v="85" actId="2696"/>
        <pc:sldMkLst>
          <pc:docMk/>
          <pc:sldMk cId="2873551422" sldId="265"/>
        </pc:sldMkLst>
      </pc:sldChg>
      <pc:sldChg chg="del">
        <pc:chgData name="Tung Kieu" userId="b4b21c43-520c-42f5-a1c6-1446bd617b0e" providerId="ADAL" clId="{914C000F-EA0C-4C01-BF21-F72DCD2CDE49}" dt="2023-06-05T21:41:58.394" v="85" actId="2696"/>
        <pc:sldMkLst>
          <pc:docMk/>
          <pc:sldMk cId="2521854095" sldId="266"/>
        </pc:sldMkLst>
      </pc:sldChg>
      <pc:sldChg chg="del">
        <pc:chgData name="Tung Kieu" userId="b4b21c43-520c-42f5-a1c6-1446bd617b0e" providerId="ADAL" clId="{914C000F-EA0C-4C01-BF21-F72DCD2CDE49}" dt="2023-06-05T21:41:58.394" v="85" actId="2696"/>
        <pc:sldMkLst>
          <pc:docMk/>
          <pc:sldMk cId="4210336665" sldId="267"/>
        </pc:sldMkLst>
      </pc:sldChg>
      <pc:sldChg chg="modSp mod">
        <pc:chgData name="Tung Kieu" userId="b4b21c43-520c-42f5-a1c6-1446bd617b0e" providerId="ADAL" clId="{914C000F-EA0C-4C01-BF21-F72DCD2CDE49}" dt="2023-06-05T21:41:51.637" v="84"/>
        <pc:sldMkLst>
          <pc:docMk/>
          <pc:sldMk cId="3277072529" sldId="268"/>
        </pc:sldMkLst>
        <pc:spChg chg="mod">
          <ac:chgData name="Tung Kieu" userId="b4b21c43-520c-42f5-a1c6-1446bd617b0e" providerId="ADAL" clId="{914C000F-EA0C-4C01-BF21-F72DCD2CDE49}" dt="2023-06-05T21:41:51.637" v="84"/>
          <ac:spMkLst>
            <pc:docMk/>
            <pc:sldMk cId="3277072529" sldId="268"/>
            <ac:spMk id="2" creationId="{C4A1CB60-5300-4561-AE60-5D424A4F2DE4}"/>
          </ac:spMkLst>
        </pc:spChg>
        <pc:spChg chg="mod">
          <ac:chgData name="Tung Kieu" userId="b4b21c43-520c-42f5-a1c6-1446bd617b0e" providerId="ADAL" clId="{914C000F-EA0C-4C01-BF21-F72DCD2CDE49}" dt="2023-06-05T21:41:46.061" v="80" actId="20577"/>
          <ac:spMkLst>
            <pc:docMk/>
            <pc:sldMk cId="3277072529" sldId="268"/>
            <ac:spMk id="3" creationId="{D8B7C2EF-56B3-4C5D-9CB3-DA6BB4AE9DC4}"/>
          </ac:spMkLst>
        </pc:spChg>
      </pc:sldChg>
      <pc:sldChg chg="del">
        <pc:chgData name="Tung Kieu" userId="b4b21c43-520c-42f5-a1c6-1446bd617b0e" providerId="ADAL" clId="{914C000F-EA0C-4C01-BF21-F72DCD2CDE49}" dt="2023-06-05T21:41:58.394" v="85" actId="2696"/>
        <pc:sldMkLst>
          <pc:docMk/>
          <pc:sldMk cId="245158164" sldId="269"/>
        </pc:sldMkLst>
      </pc:sldChg>
      <pc:sldChg chg="modSp new mod">
        <pc:chgData name="Tung Kieu" userId="b4b21c43-520c-42f5-a1c6-1446bd617b0e" providerId="ADAL" clId="{914C000F-EA0C-4C01-BF21-F72DCD2CDE49}" dt="2023-06-05T21:42:28.484" v="101"/>
        <pc:sldMkLst>
          <pc:docMk/>
          <pc:sldMk cId="3088257612" sldId="269"/>
        </pc:sldMkLst>
        <pc:spChg chg="mod">
          <ac:chgData name="Tung Kieu" userId="b4b21c43-520c-42f5-a1c6-1446bd617b0e" providerId="ADAL" clId="{914C000F-EA0C-4C01-BF21-F72DCD2CDE49}" dt="2023-06-05T21:42:28.484" v="101"/>
          <ac:spMkLst>
            <pc:docMk/>
            <pc:sldMk cId="3088257612" sldId="269"/>
            <ac:spMk id="2" creationId="{02E174A5-787A-4098-8EB5-F66CE2E179F8}"/>
          </ac:spMkLst>
        </pc:spChg>
        <pc:spChg chg="mod">
          <ac:chgData name="Tung Kieu" userId="b4b21c43-520c-42f5-a1c6-1446bd617b0e" providerId="ADAL" clId="{914C000F-EA0C-4C01-BF21-F72DCD2CDE49}" dt="2023-06-05T21:42:19.876" v="99" actId="20577"/>
          <ac:spMkLst>
            <pc:docMk/>
            <pc:sldMk cId="3088257612" sldId="269"/>
            <ac:spMk id="3" creationId="{BE24E22C-4A2F-48CE-B514-F8DCCAFA5712}"/>
          </ac:spMkLst>
        </pc:spChg>
      </pc:sldChg>
      <pc:sldChg chg="del">
        <pc:chgData name="Tung Kieu" userId="b4b21c43-520c-42f5-a1c6-1446bd617b0e" providerId="ADAL" clId="{914C000F-EA0C-4C01-BF21-F72DCD2CDE49}" dt="2023-06-05T21:41:58.394" v="85" actId="2696"/>
        <pc:sldMkLst>
          <pc:docMk/>
          <pc:sldMk cId="44747218" sldId="270"/>
        </pc:sldMkLst>
      </pc:sldChg>
      <pc:sldChg chg="modSp new mod">
        <pc:chgData name="Tung Kieu" userId="b4b21c43-520c-42f5-a1c6-1446bd617b0e" providerId="ADAL" clId="{914C000F-EA0C-4C01-BF21-F72DCD2CDE49}" dt="2023-06-05T21:43:06.765" v="122" actId="20577"/>
        <pc:sldMkLst>
          <pc:docMk/>
          <pc:sldMk cId="3039235029" sldId="270"/>
        </pc:sldMkLst>
        <pc:spChg chg="mod">
          <ac:chgData name="Tung Kieu" userId="b4b21c43-520c-42f5-a1c6-1446bd617b0e" providerId="ADAL" clId="{914C000F-EA0C-4C01-BF21-F72DCD2CDE49}" dt="2023-06-05T21:42:48.413" v="107"/>
          <ac:spMkLst>
            <pc:docMk/>
            <pc:sldMk cId="3039235029" sldId="270"/>
            <ac:spMk id="2" creationId="{09607A8A-6995-4908-869E-3E9B055BC824}"/>
          </ac:spMkLst>
        </pc:spChg>
        <pc:spChg chg="mod">
          <ac:chgData name="Tung Kieu" userId="b4b21c43-520c-42f5-a1c6-1446bd617b0e" providerId="ADAL" clId="{914C000F-EA0C-4C01-BF21-F72DCD2CDE49}" dt="2023-06-05T21:43:06.765" v="122" actId="20577"/>
          <ac:spMkLst>
            <pc:docMk/>
            <pc:sldMk cId="3039235029" sldId="270"/>
            <ac:spMk id="3" creationId="{4890FF90-7745-4B37-97F1-5EB6FCDC06D0}"/>
          </ac:spMkLst>
        </pc:spChg>
      </pc:sldChg>
      <pc:sldChg chg="addSp delSp modSp new mod">
        <pc:chgData name="Tung Kieu" userId="b4b21c43-520c-42f5-a1c6-1446bd617b0e" providerId="ADAL" clId="{914C000F-EA0C-4C01-BF21-F72DCD2CDE49}" dt="2023-06-05T21:43:58.916" v="128"/>
        <pc:sldMkLst>
          <pc:docMk/>
          <pc:sldMk cId="1443819927" sldId="271"/>
        </pc:sldMkLst>
        <pc:spChg chg="mod">
          <ac:chgData name="Tung Kieu" userId="b4b21c43-520c-42f5-a1c6-1446bd617b0e" providerId="ADAL" clId="{914C000F-EA0C-4C01-BF21-F72DCD2CDE49}" dt="2023-06-05T21:43:58.916" v="128"/>
          <ac:spMkLst>
            <pc:docMk/>
            <pc:sldMk cId="1443819927" sldId="271"/>
            <ac:spMk id="2" creationId="{05DDF61A-8001-45A6-9DB3-3953E0847725}"/>
          </ac:spMkLst>
        </pc:spChg>
        <pc:spChg chg="del">
          <ac:chgData name="Tung Kieu" userId="b4b21c43-520c-42f5-a1c6-1446bd617b0e" providerId="ADAL" clId="{914C000F-EA0C-4C01-BF21-F72DCD2CDE49}" dt="2023-06-05T21:43:46.399" v="124"/>
          <ac:spMkLst>
            <pc:docMk/>
            <pc:sldMk cId="1443819927" sldId="271"/>
            <ac:spMk id="3" creationId="{4A4E4FA3-7389-40D5-9D04-773E1F894BDA}"/>
          </ac:spMkLst>
        </pc:spChg>
        <pc:picChg chg="add mod">
          <ac:chgData name="Tung Kieu" userId="b4b21c43-520c-42f5-a1c6-1446bd617b0e" providerId="ADAL" clId="{914C000F-EA0C-4C01-BF21-F72DCD2CDE49}" dt="2023-06-05T21:43:51.313" v="126" actId="14100"/>
          <ac:picMkLst>
            <pc:docMk/>
            <pc:sldMk cId="1443819927" sldId="271"/>
            <ac:picMk id="4" creationId="{9F8A74C4-C003-462C-A994-E12A2331E357}"/>
          </ac:picMkLst>
        </pc:picChg>
      </pc:sldChg>
      <pc:sldChg chg="del">
        <pc:chgData name="Tung Kieu" userId="b4b21c43-520c-42f5-a1c6-1446bd617b0e" providerId="ADAL" clId="{914C000F-EA0C-4C01-BF21-F72DCD2CDE49}" dt="2023-06-05T21:41:58.394" v="85" actId="2696"/>
        <pc:sldMkLst>
          <pc:docMk/>
          <pc:sldMk cId="1549681993" sldId="271"/>
        </pc:sldMkLst>
      </pc:sldChg>
      <pc:sldChg chg="del">
        <pc:chgData name="Tung Kieu" userId="b4b21c43-520c-42f5-a1c6-1446bd617b0e" providerId="ADAL" clId="{914C000F-EA0C-4C01-BF21-F72DCD2CDE49}" dt="2023-06-05T21:41:58.394" v="85" actId="2696"/>
        <pc:sldMkLst>
          <pc:docMk/>
          <pc:sldMk cId="734831575" sldId="272"/>
        </pc:sldMkLst>
      </pc:sldChg>
      <pc:sldChg chg="addSp delSp modSp new mod">
        <pc:chgData name="Tung Kieu" userId="b4b21c43-520c-42f5-a1c6-1446bd617b0e" providerId="ADAL" clId="{914C000F-EA0C-4C01-BF21-F72DCD2CDE49}" dt="2023-06-05T21:44:43.082" v="138"/>
        <pc:sldMkLst>
          <pc:docMk/>
          <pc:sldMk cId="903962609" sldId="272"/>
        </pc:sldMkLst>
        <pc:spChg chg="mod">
          <ac:chgData name="Tung Kieu" userId="b4b21c43-520c-42f5-a1c6-1446bd617b0e" providerId="ADAL" clId="{914C000F-EA0C-4C01-BF21-F72DCD2CDE49}" dt="2023-06-05T21:44:24.084" v="131"/>
          <ac:spMkLst>
            <pc:docMk/>
            <pc:sldMk cId="903962609" sldId="272"/>
            <ac:spMk id="2" creationId="{24415318-CC16-4F18-98CB-F03899973A14}"/>
          </ac:spMkLst>
        </pc:spChg>
        <pc:spChg chg="del">
          <ac:chgData name="Tung Kieu" userId="b4b21c43-520c-42f5-a1c6-1446bd617b0e" providerId="ADAL" clId="{914C000F-EA0C-4C01-BF21-F72DCD2CDE49}" dt="2023-06-05T21:44:34.040" v="132"/>
          <ac:spMkLst>
            <pc:docMk/>
            <pc:sldMk cId="903962609" sldId="272"/>
            <ac:spMk id="3" creationId="{5D9E28D2-C9A9-488F-9378-78215047F480}"/>
          </ac:spMkLst>
        </pc:spChg>
        <pc:spChg chg="add del">
          <ac:chgData name="Tung Kieu" userId="b4b21c43-520c-42f5-a1c6-1446bd617b0e" providerId="ADAL" clId="{914C000F-EA0C-4C01-BF21-F72DCD2CDE49}" dt="2023-06-05T21:44:43.082" v="138"/>
          <ac:spMkLst>
            <pc:docMk/>
            <pc:sldMk cId="903962609" sldId="272"/>
            <ac:spMk id="6" creationId="{C4DBB4EB-4FBD-413C-ACC7-FFB827FBE3C6}"/>
          </ac:spMkLst>
        </pc:spChg>
        <pc:picChg chg="add mod">
          <ac:chgData name="Tung Kieu" userId="b4b21c43-520c-42f5-a1c6-1446bd617b0e" providerId="ADAL" clId="{914C000F-EA0C-4C01-BF21-F72DCD2CDE49}" dt="2023-06-05T21:44:38.538" v="134" actId="14100"/>
          <ac:picMkLst>
            <pc:docMk/>
            <pc:sldMk cId="903962609" sldId="272"/>
            <ac:picMk id="4" creationId="{34603D4A-C463-4BE9-915D-7C1DD15BA709}"/>
          </ac:picMkLst>
        </pc:picChg>
      </pc:sldChg>
      <pc:sldChg chg="modSp new mod">
        <pc:chgData name="Tung Kieu" userId="b4b21c43-520c-42f5-a1c6-1446bd617b0e" providerId="ADAL" clId="{914C000F-EA0C-4C01-BF21-F72DCD2CDE49}" dt="2023-06-05T21:45:26.851" v="161" actId="20577"/>
        <pc:sldMkLst>
          <pc:docMk/>
          <pc:sldMk cId="1293504931" sldId="273"/>
        </pc:sldMkLst>
        <pc:spChg chg="mod">
          <ac:chgData name="Tung Kieu" userId="b4b21c43-520c-42f5-a1c6-1446bd617b0e" providerId="ADAL" clId="{914C000F-EA0C-4C01-BF21-F72DCD2CDE49}" dt="2023-06-05T21:44:59.431" v="141"/>
          <ac:spMkLst>
            <pc:docMk/>
            <pc:sldMk cId="1293504931" sldId="273"/>
            <ac:spMk id="2" creationId="{FBE34E3F-C345-4009-9DC9-49F4CB638CFC}"/>
          </ac:spMkLst>
        </pc:spChg>
        <pc:spChg chg="mod">
          <ac:chgData name="Tung Kieu" userId="b4b21c43-520c-42f5-a1c6-1446bd617b0e" providerId="ADAL" clId="{914C000F-EA0C-4C01-BF21-F72DCD2CDE49}" dt="2023-06-05T21:45:26.851" v="161" actId="20577"/>
          <ac:spMkLst>
            <pc:docMk/>
            <pc:sldMk cId="1293504931" sldId="273"/>
            <ac:spMk id="3" creationId="{444A8D5C-5B4F-4A27-9D06-3C6C06CE32A7}"/>
          </ac:spMkLst>
        </pc:spChg>
      </pc:sldChg>
      <pc:sldChg chg="del">
        <pc:chgData name="Tung Kieu" userId="b4b21c43-520c-42f5-a1c6-1446bd617b0e" providerId="ADAL" clId="{914C000F-EA0C-4C01-BF21-F72DCD2CDE49}" dt="2023-06-05T21:41:58.394" v="85" actId="2696"/>
        <pc:sldMkLst>
          <pc:docMk/>
          <pc:sldMk cId="3318823626" sldId="273"/>
        </pc:sldMkLst>
      </pc:sldChg>
      <pc:sldChg chg="del">
        <pc:chgData name="Tung Kieu" userId="b4b21c43-520c-42f5-a1c6-1446bd617b0e" providerId="ADAL" clId="{914C000F-EA0C-4C01-BF21-F72DCD2CDE49}" dt="2023-06-05T21:41:58.394" v="85" actId="2696"/>
        <pc:sldMkLst>
          <pc:docMk/>
          <pc:sldMk cId="1989459519" sldId="274"/>
        </pc:sldMkLst>
      </pc:sldChg>
      <pc:sldChg chg="modSp new mod">
        <pc:chgData name="Tung Kieu" userId="b4b21c43-520c-42f5-a1c6-1446bd617b0e" providerId="ADAL" clId="{914C000F-EA0C-4C01-BF21-F72DCD2CDE49}" dt="2023-06-05T21:46:24.937" v="190"/>
        <pc:sldMkLst>
          <pc:docMk/>
          <pc:sldMk cId="3515115644" sldId="274"/>
        </pc:sldMkLst>
        <pc:spChg chg="mod">
          <ac:chgData name="Tung Kieu" userId="b4b21c43-520c-42f5-a1c6-1446bd617b0e" providerId="ADAL" clId="{914C000F-EA0C-4C01-BF21-F72DCD2CDE49}" dt="2023-06-05T21:46:24.937" v="190"/>
          <ac:spMkLst>
            <pc:docMk/>
            <pc:sldMk cId="3515115644" sldId="274"/>
            <ac:spMk id="2" creationId="{B2B5ADE2-3C79-44EE-87F5-DA69880D95EB}"/>
          </ac:spMkLst>
        </pc:spChg>
        <pc:spChg chg="mod">
          <ac:chgData name="Tung Kieu" userId="b4b21c43-520c-42f5-a1c6-1446bd617b0e" providerId="ADAL" clId="{914C000F-EA0C-4C01-BF21-F72DCD2CDE49}" dt="2023-06-05T21:46:18.110" v="188" actId="20577"/>
          <ac:spMkLst>
            <pc:docMk/>
            <pc:sldMk cId="3515115644" sldId="274"/>
            <ac:spMk id="3" creationId="{D76866FA-C729-40F5-A112-5C3AE855E77E}"/>
          </ac:spMkLst>
        </pc:spChg>
      </pc:sldChg>
      <pc:sldChg chg="del">
        <pc:chgData name="Tung Kieu" userId="b4b21c43-520c-42f5-a1c6-1446bd617b0e" providerId="ADAL" clId="{914C000F-EA0C-4C01-BF21-F72DCD2CDE49}" dt="2023-06-05T21:41:58.394" v="85" actId="2696"/>
        <pc:sldMkLst>
          <pc:docMk/>
          <pc:sldMk cId="3029017302" sldId="275"/>
        </pc:sldMkLst>
      </pc:sldChg>
      <pc:sldChg chg="addSp delSp modSp new mod">
        <pc:chgData name="Tung Kieu" userId="b4b21c43-520c-42f5-a1c6-1446bd617b0e" providerId="ADAL" clId="{914C000F-EA0C-4C01-BF21-F72DCD2CDE49}" dt="2023-06-05T21:48:10.916" v="197" actId="14100"/>
        <pc:sldMkLst>
          <pc:docMk/>
          <pc:sldMk cId="3833182773" sldId="275"/>
        </pc:sldMkLst>
        <pc:spChg chg="mod">
          <ac:chgData name="Tung Kieu" userId="b4b21c43-520c-42f5-a1c6-1446bd617b0e" providerId="ADAL" clId="{914C000F-EA0C-4C01-BF21-F72DCD2CDE49}" dt="2023-06-05T21:47:44.801" v="193"/>
          <ac:spMkLst>
            <pc:docMk/>
            <pc:sldMk cId="3833182773" sldId="275"/>
            <ac:spMk id="2" creationId="{9CF574B2-43D1-4F9F-BC76-7BDC3343A442}"/>
          </ac:spMkLst>
        </pc:spChg>
        <pc:spChg chg="del">
          <ac:chgData name="Tung Kieu" userId="b4b21c43-520c-42f5-a1c6-1446bd617b0e" providerId="ADAL" clId="{914C000F-EA0C-4C01-BF21-F72DCD2CDE49}" dt="2023-06-05T21:48:00.538" v="194"/>
          <ac:spMkLst>
            <pc:docMk/>
            <pc:sldMk cId="3833182773" sldId="275"/>
            <ac:spMk id="3" creationId="{58D9C51D-0573-4C23-B45A-C1566D9F0FA2}"/>
          </ac:spMkLst>
        </pc:spChg>
        <pc:picChg chg="add mod">
          <ac:chgData name="Tung Kieu" userId="b4b21c43-520c-42f5-a1c6-1446bd617b0e" providerId="ADAL" clId="{914C000F-EA0C-4C01-BF21-F72DCD2CDE49}" dt="2023-06-05T21:48:10.916" v="197" actId="14100"/>
          <ac:picMkLst>
            <pc:docMk/>
            <pc:sldMk cId="3833182773" sldId="275"/>
            <ac:picMk id="4" creationId="{7F3A9A8B-0C2D-4700-9906-F1F2A500D019}"/>
          </ac:picMkLst>
        </pc:picChg>
      </pc:sldChg>
      <pc:sldChg chg="modSp new mod">
        <pc:chgData name="Tung Kieu" userId="b4b21c43-520c-42f5-a1c6-1446bd617b0e" providerId="ADAL" clId="{914C000F-EA0C-4C01-BF21-F72DCD2CDE49}" dt="2023-06-05T21:48:56.714" v="250" actId="20577"/>
        <pc:sldMkLst>
          <pc:docMk/>
          <pc:sldMk cId="267836657" sldId="276"/>
        </pc:sldMkLst>
        <pc:spChg chg="mod">
          <ac:chgData name="Tung Kieu" userId="b4b21c43-520c-42f5-a1c6-1446bd617b0e" providerId="ADAL" clId="{914C000F-EA0C-4C01-BF21-F72DCD2CDE49}" dt="2023-06-05T21:48:36.040" v="227" actId="20577"/>
          <ac:spMkLst>
            <pc:docMk/>
            <pc:sldMk cId="267836657" sldId="276"/>
            <ac:spMk id="2" creationId="{7F2376D3-DF91-4440-8699-40763D5C96FF}"/>
          </ac:spMkLst>
        </pc:spChg>
        <pc:spChg chg="mod">
          <ac:chgData name="Tung Kieu" userId="b4b21c43-520c-42f5-a1c6-1446bd617b0e" providerId="ADAL" clId="{914C000F-EA0C-4C01-BF21-F72DCD2CDE49}" dt="2023-06-05T21:48:56.714" v="250" actId="20577"/>
          <ac:spMkLst>
            <pc:docMk/>
            <pc:sldMk cId="267836657" sldId="276"/>
            <ac:spMk id="3" creationId="{F1ED48ED-A52A-4332-BE8E-18713BA6DE63}"/>
          </ac:spMkLst>
        </pc:spChg>
      </pc:sldChg>
      <pc:sldChg chg="del">
        <pc:chgData name="Tung Kieu" userId="b4b21c43-520c-42f5-a1c6-1446bd617b0e" providerId="ADAL" clId="{914C000F-EA0C-4C01-BF21-F72DCD2CDE49}" dt="2023-06-05T21:41:58.394" v="85" actId="2696"/>
        <pc:sldMkLst>
          <pc:docMk/>
          <pc:sldMk cId="3516089514" sldId="276"/>
        </pc:sldMkLst>
      </pc:sldChg>
      <pc:sldChg chg="modSp new mod">
        <pc:chgData name="Tung Kieu" userId="b4b21c43-520c-42f5-a1c6-1446bd617b0e" providerId="ADAL" clId="{914C000F-EA0C-4C01-BF21-F72DCD2CDE49}" dt="2023-06-05T21:52:02.213" v="298" actId="114"/>
        <pc:sldMkLst>
          <pc:docMk/>
          <pc:sldMk cId="746638735" sldId="277"/>
        </pc:sldMkLst>
        <pc:spChg chg="mod">
          <ac:chgData name="Tung Kieu" userId="b4b21c43-520c-42f5-a1c6-1446bd617b0e" providerId="ADAL" clId="{914C000F-EA0C-4C01-BF21-F72DCD2CDE49}" dt="2023-06-05T21:50:36.938" v="256"/>
          <ac:spMkLst>
            <pc:docMk/>
            <pc:sldMk cId="746638735" sldId="277"/>
            <ac:spMk id="2" creationId="{F5B172D2-D11C-423A-80DA-B749086BCF0B}"/>
          </ac:spMkLst>
        </pc:spChg>
        <pc:spChg chg="mod">
          <ac:chgData name="Tung Kieu" userId="b4b21c43-520c-42f5-a1c6-1446bd617b0e" providerId="ADAL" clId="{914C000F-EA0C-4C01-BF21-F72DCD2CDE49}" dt="2023-06-05T21:52:02.213" v="298" actId="114"/>
          <ac:spMkLst>
            <pc:docMk/>
            <pc:sldMk cId="746638735" sldId="277"/>
            <ac:spMk id="3" creationId="{EDFABB99-F319-4F30-A996-6E0934EBE683}"/>
          </ac:spMkLst>
        </pc:spChg>
      </pc:sldChg>
      <pc:sldChg chg="del">
        <pc:chgData name="Tung Kieu" userId="b4b21c43-520c-42f5-a1c6-1446bd617b0e" providerId="ADAL" clId="{914C000F-EA0C-4C01-BF21-F72DCD2CDE49}" dt="2023-06-05T21:41:58.394" v="85" actId="2696"/>
        <pc:sldMkLst>
          <pc:docMk/>
          <pc:sldMk cId="4097669079" sldId="277"/>
        </pc:sldMkLst>
      </pc:sldChg>
      <pc:sldChg chg="del">
        <pc:chgData name="Tung Kieu" userId="b4b21c43-520c-42f5-a1c6-1446bd617b0e" providerId="ADAL" clId="{914C000F-EA0C-4C01-BF21-F72DCD2CDE49}" dt="2023-06-05T21:41:58.394" v="85" actId="2696"/>
        <pc:sldMkLst>
          <pc:docMk/>
          <pc:sldMk cId="137318163" sldId="278"/>
        </pc:sldMkLst>
      </pc:sldChg>
      <pc:sldChg chg="modSp new mod">
        <pc:chgData name="Tung Kieu" userId="b4b21c43-520c-42f5-a1c6-1446bd617b0e" providerId="ADAL" clId="{914C000F-EA0C-4C01-BF21-F72DCD2CDE49}" dt="2023-06-05T21:53:10.827" v="334"/>
        <pc:sldMkLst>
          <pc:docMk/>
          <pc:sldMk cId="1985626816" sldId="278"/>
        </pc:sldMkLst>
        <pc:spChg chg="mod">
          <ac:chgData name="Tung Kieu" userId="b4b21c43-520c-42f5-a1c6-1446bd617b0e" providerId="ADAL" clId="{914C000F-EA0C-4C01-BF21-F72DCD2CDE49}" dt="2023-06-05T21:53:10.827" v="334"/>
          <ac:spMkLst>
            <pc:docMk/>
            <pc:sldMk cId="1985626816" sldId="278"/>
            <ac:spMk id="2" creationId="{7FCA192F-8BD3-4907-A579-D73801CB1500}"/>
          </ac:spMkLst>
        </pc:spChg>
        <pc:spChg chg="mod">
          <ac:chgData name="Tung Kieu" userId="b4b21c43-520c-42f5-a1c6-1446bd617b0e" providerId="ADAL" clId="{914C000F-EA0C-4C01-BF21-F72DCD2CDE49}" dt="2023-06-05T21:52:56.870" v="332" actId="15"/>
          <ac:spMkLst>
            <pc:docMk/>
            <pc:sldMk cId="1985626816" sldId="278"/>
            <ac:spMk id="3" creationId="{AE9ABE0C-B54F-49CC-A59A-7E75C0F3922D}"/>
          </ac:spMkLst>
        </pc:spChg>
      </pc:sldChg>
      <pc:sldChg chg="del">
        <pc:chgData name="Tung Kieu" userId="b4b21c43-520c-42f5-a1c6-1446bd617b0e" providerId="ADAL" clId="{914C000F-EA0C-4C01-BF21-F72DCD2CDE49}" dt="2023-06-05T21:41:58.394" v="85" actId="2696"/>
        <pc:sldMkLst>
          <pc:docMk/>
          <pc:sldMk cId="1614180452" sldId="279"/>
        </pc:sldMkLst>
      </pc:sldChg>
      <pc:sldChg chg="modSp new mod">
        <pc:chgData name="Tung Kieu" userId="b4b21c43-520c-42f5-a1c6-1446bd617b0e" providerId="ADAL" clId="{914C000F-EA0C-4C01-BF21-F72DCD2CDE49}" dt="2023-06-05T21:53:59.399" v="352" actId="20577"/>
        <pc:sldMkLst>
          <pc:docMk/>
          <pc:sldMk cId="1659287087" sldId="279"/>
        </pc:sldMkLst>
        <pc:spChg chg="mod">
          <ac:chgData name="Tung Kieu" userId="b4b21c43-520c-42f5-a1c6-1446bd617b0e" providerId="ADAL" clId="{914C000F-EA0C-4C01-BF21-F72DCD2CDE49}" dt="2023-06-05T21:53:21.541" v="337"/>
          <ac:spMkLst>
            <pc:docMk/>
            <pc:sldMk cId="1659287087" sldId="279"/>
            <ac:spMk id="2" creationId="{98DEB94F-6423-45FB-8B08-87E3F25B7B1C}"/>
          </ac:spMkLst>
        </pc:spChg>
        <pc:spChg chg="mod">
          <ac:chgData name="Tung Kieu" userId="b4b21c43-520c-42f5-a1c6-1446bd617b0e" providerId="ADAL" clId="{914C000F-EA0C-4C01-BF21-F72DCD2CDE49}" dt="2023-06-05T21:53:59.399" v="352" actId="20577"/>
          <ac:spMkLst>
            <pc:docMk/>
            <pc:sldMk cId="1659287087" sldId="279"/>
            <ac:spMk id="3" creationId="{347E1B07-076B-456C-9112-DCF570726A0C}"/>
          </ac:spMkLst>
        </pc:spChg>
      </pc:sldChg>
      <pc:sldChg chg="del">
        <pc:chgData name="Tung Kieu" userId="b4b21c43-520c-42f5-a1c6-1446bd617b0e" providerId="ADAL" clId="{914C000F-EA0C-4C01-BF21-F72DCD2CDE49}" dt="2023-06-05T21:41:58.394" v="85" actId="2696"/>
        <pc:sldMkLst>
          <pc:docMk/>
          <pc:sldMk cId="3472353285" sldId="280"/>
        </pc:sldMkLst>
      </pc:sldChg>
      <pc:sldChg chg="modSp new mod">
        <pc:chgData name="Tung Kieu" userId="b4b21c43-520c-42f5-a1c6-1446bd617b0e" providerId="ADAL" clId="{914C000F-EA0C-4C01-BF21-F72DCD2CDE49}" dt="2023-06-05T21:55:22.186" v="393" actId="20577"/>
        <pc:sldMkLst>
          <pc:docMk/>
          <pc:sldMk cId="3482203188" sldId="280"/>
        </pc:sldMkLst>
        <pc:spChg chg="mod">
          <ac:chgData name="Tung Kieu" userId="b4b21c43-520c-42f5-a1c6-1446bd617b0e" providerId="ADAL" clId="{914C000F-EA0C-4C01-BF21-F72DCD2CDE49}" dt="2023-06-05T21:54:21.461" v="361" actId="20577"/>
          <ac:spMkLst>
            <pc:docMk/>
            <pc:sldMk cId="3482203188" sldId="280"/>
            <ac:spMk id="2" creationId="{FD4F092B-932C-48A4-8CBB-114CA924A17D}"/>
          </ac:spMkLst>
        </pc:spChg>
        <pc:spChg chg="mod">
          <ac:chgData name="Tung Kieu" userId="b4b21c43-520c-42f5-a1c6-1446bd617b0e" providerId="ADAL" clId="{914C000F-EA0C-4C01-BF21-F72DCD2CDE49}" dt="2023-06-05T21:55:22.186" v="393" actId="20577"/>
          <ac:spMkLst>
            <pc:docMk/>
            <pc:sldMk cId="3482203188" sldId="280"/>
            <ac:spMk id="3" creationId="{03E4A0E5-4126-49AE-A4A8-3B2EB4AF67C5}"/>
          </ac:spMkLst>
        </pc:spChg>
      </pc:sldChg>
      <pc:sldChg chg="modSp new mod">
        <pc:chgData name="Tung Kieu" userId="b4b21c43-520c-42f5-a1c6-1446bd617b0e" providerId="ADAL" clId="{914C000F-EA0C-4C01-BF21-F72DCD2CDE49}" dt="2023-06-05T21:56:47.065" v="431" actId="15"/>
        <pc:sldMkLst>
          <pc:docMk/>
          <pc:sldMk cId="989798764" sldId="281"/>
        </pc:sldMkLst>
        <pc:spChg chg="mod">
          <ac:chgData name="Tung Kieu" userId="b4b21c43-520c-42f5-a1c6-1446bd617b0e" providerId="ADAL" clId="{914C000F-EA0C-4C01-BF21-F72DCD2CDE49}" dt="2023-06-05T21:55:47.138" v="400" actId="20577"/>
          <ac:spMkLst>
            <pc:docMk/>
            <pc:sldMk cId="989798764" sldId="281"/>
            <ac:spMk id="2" creationId="{142C7207-8B35-4680-BF95-41EC8BE70041}"/>
          </ac:spMkLst>
        </pc:spChg>
        <pc:spChg chg="mod">
          <ac:chgData name="Tung Kieu" userId="b4b21c43-520c-42f5-a1c6-1446bd617b0e" providerId="ADAL" clId="{914C000F-EA0C-4C01-BF21-F72DCD2CDE49}" dt="2023-06-05T21:56:47.065" v="431" actId="15"/>
          <ac:spMkLst>
            <pc:docMk/>
            <pc:sldMk cId="989798764" sldId="281"/>
            <ac:spMk id="3" creationId="{9B5098C5-3772-493C-BA5C-583212686D3B}"/>
          </ac:spMkLst>
        </pc:spChg>
      </pc:sldChg>
      <pc:sldChg chg="del">
        <pc:chgData name="Tung Kieu" userId="b4b21c43-520c-42f5-a1c6-1446bd617b0e" providerId="ADAL" clId="{914C000F-EA0C-4C01-BF21-F72DCD2CDE49}" dt="2023-06-05T21:41:58.394" v="85" actId="2696"/>
        <pc:sldMkLst>
          <pc:docMk/>
          <pc:sldMk cId="3779671662" sldId="282"/>
        </pc:sldMkLst>
      </pc:sldChg>
      <pc:sldChg chg="modSp new mod">
        <pc:chgData name="Tung Kieu" userId="b4b21c43-520c-42f5-a1c6-1446bd617b0e" providerId="ADAL" clId="{914C000F-EA0C-4C01-BF21-F72DCD2CDE49}" dt="2023-06-05T21:58:07.056" v="448"/>
        <pc:sldMkLst>
          <pc:docMk/>
          <pc:sldMk cId="3838802057" sldId="282"/>
        </pc:sldMkLst>
        <pc:spChg chg="mod">
          <ac:chgData name="Tung Kieu" userId="b4b21c43-520c-42f5-a1c6-1446bd617b0e" providerId="ADAL" clId="{914C000F-EA0C-4C01-BF21-F72DCD2CDE49}" dt="2023-06-05T21:58:07.056" v="448"/>
          <ac:spMkLst>
            <pc:docMk/>
            <pc:sldMk cId="3838802057" sldId="282"/>
            <ac:spMk id="2" creationId="{3494F444-7845-4C11-B6F5-4D8452EC2365}"/>
          </ac:spMkLst>
        </pc:spChg>
        <pc:spChg chg="mod">
          <ac:chgData name="Tung Kieu" userId="b4b21c43-520c-42f5-a1c6-1446bd617b0e" providerId="ADAL" clId="{914C000F-EA0C-4C01-BF21-F72DCD2CDE49}" dt="2023-06-05T21:58:02.361" v="446" actId="20577"/>
          <ac:spMkLst>
            <pc:docMk/>
            <pc:sldMk cId="3838802057" sldId="282"/>
            <ac:spMk id="3" creationId="{E1601A45-2019-4881-A303-CFD49866A5AF}"/>
          </ac:spMkLst>
        </pc:spChg>
      </pc:sldChg>
      <pc:sldChg chg="del">
        <pc:chgData name="Tung Kieu" userId="b4b21c43-520c-42f5-a1c6-1446bd617b0e" providerId="ADAL" clId="{914C000F-EA0C-4C01-BF21-F72DCD2CDE49}" dt="2023-06-05T21:41:58.394" v="85" actId="2696"/>
        <pc:sldMkLst>
          <pc:docMk/>
          <pc:sldMk cId="182466909" sldId="283"/>
        </pc:sldMkLst>
      </pc:sldChg>
      <pc:sldChg chg="modSp new mod">
        <pc:chgData name="Tung Kieu" userId="b4b21c43-520c-42f5-a1c6-1446bd617b0e" providerId="ADAL" clId="{914C000F-EA0C-4C01-BF21-F72DCD2CDE49}" dt="2023-06-05T21:58:41.975" v="470" actId="15"/>
        <pc:sldMkLst>
          <pc:docMk/>
          <pc:sldMk cId="4017522538" sldId="283"/>
        </pc:sldMkLst>
        <pc:spChg chg="mod">
          <ac:chgData name="Tung Kieu" userId="b4b21c43-520c-42f5-a1c6-1446bd617b0e" providerId="ADAL" clId="{914C000F-EA0C-4C01-BF21-F72DCD2CDE49}" dt="2023-06-05T21:58:26.685" v="453"/>
          <ac:spMkLst>
            <pc:docMk/>
            <pc:sldMk cId="4017522538" sldId="283"/>
            <ac:spMk id="2" creationId="{315AC289-B708-4AB5-A87E-F3271C9D5B11}"/>
          </ac:spMkLst>
        </pc:spChg>
        <pc:spChg chg="mod">
          <ac:chgData name="Tung Kieu" userId="b4b21c43-520c-42f5-a1c6-1446bd617b0e" providerId="ADAL" clId="{914C000F-EA0C-4C01-BF21-F72DCD2CDE49}" dt="2023-06-05T21:58:41.975" v="470" actId="15"/>
          <ac:spMkLst>
            <pc:docMk/>
            <pc:sldMk cId="4017522538" sldId="283"/>
            <ac:spMk id="3" creationId="{184577BC-D9FC-4EEB-9471-B45EA4B7EE3D}"/>
          </ac:spMkLst>
        </pc:spChg>
      </pc:sldChg>
      <pc:sldChg chg="modSp add mod">
        <pc:chgData name="Tung Kieu" userId="b4b21c43-520c-42f5-a1c6-1446bd617b0e" providerId="ADAL" clId="{914C000F-EA0C-4C01-BF21-F72DCD2CDE49}" dt="2023-06-05T22:01:10.344" v="533" actId="20577"/>
        <pc:sldMkLst>
          <pc:docMk/>
          <pc:sldMk cId="2187338070" sldId="284"/>
        </pc:sldMkLst>
        <pc:spChg chg="mod">
          <ac:chgData name="Tung Kieu" userId="b4b21c43-520c-42f5-a1c6-1446bd617b0e" providerId="ADAL" clId="{914C000F-EA0C-4C01-BF21-F72DCD2CDE49}" dt="2023-06-05T21:59:15.626" v="484" actId="20577"/>
          <ac:spMkLst>
            <pc:docMk/>
            <pc:sldMk cId="2187338070" sldId="284"/>
            <ac:spMk id="2" creationId="{315AC289-B708-4AB5-A87E-F3271C9D5B11}"/>
          </ac:spMkLst>
        </pc:spChg>
        <pc:spChg chg="mod">
          <ac:chgData name="Tung Kieu" userId="b4b21c43-520c-42f5-a1c6-1446bd617b0e" providerId="ADAL" clId="{914C000F-EA0C-4C01-BF21-F72DCD2CDE49}" dt="2023-06-05T22:01:10.344" v="533" actId="20577"/>
          <ac:spMkLst>
            <pc:docMk/>
            <pc:sldMk cId="2187338070" sldId="284"/>
            <ac:spMk id="3" creationId="{184577BC-D9FC-4EEB-9471-B45EA4B7EE3D}"/>
          </ac:spMkLst>
        </pc:spChg>
      </pc:sldChg>
      <pc:sldChg chg="del">
        <pc:chgData name="Tung Kieu" userId="b4b21c43-520c-42f5-a1c6-1446bd617b0e" providerId="ADAL" clId="{914C000F-EA0C-4C01-BF21-F72DCD2CDE49}" dt="2023-06-05T21:41:58.394" v="85" actId="2696"/>
        <pc:sldMkLst>
          <pc:docMk/>
          <pc:sldMk cId="2738404981" sldId="284"/>
        </pc:sldMkLst>
      </pc:sldChg>
      <pc:sldChg chg="del">
        <pc:chgData name="Tung Kieu" userId="b4b21c43-520c-42f5-a1c6-1446bd617b0e" providerId="ADAL" clId="{914C000F-EA0C-4C01-BF21-F72DCD2CDE49}" dt="2023-06-05T21:41:58.394" v="85" actId="2696"/>
        <pc:sldMkLst>
          <pc:docMk/>
          <pc:sldMk cId="713782404" sldId="285"/>
        </pc:sldMkLst>
      </pc:sldChg>
      <pc:sldChg chg="modSp new mod">
        <pc:chgData name="Tung Kieu" userId="b4b21c43-520c-42f5-a1c6-1446bd617b0e" providerId="ADAL" clId="{914C000F-EA0C-4C01-BF21-F72DCD2CDE49}" dt="2023-06-05T22:03:08.111" v="596" actId="20577"/>
        <pc:sldMkLst>
          <pc:docMk/>
          <pc:sldMk cId="941205447" sldId="285"/>
        </pc:sldMkLst>
        <pc:spChg chg="mod">
          <ac:chgData name="Tung Kieu" userId="b4b21c43-520c-42f5-a1c6-1446bd617b0e" providerId="ADAL" clId="{914C000F-EA0C-4C01-BF21-F72DCD2CDE49}" dt="2023-06-05T22:03:08.111" v="596" actId="20577"/>
          <ac:spMkLst>
            <pc:docMk/>
            <pc:sldMk cId="941205447" sldId="285"/>
            <ac:spMk id="2" creationId="{F8021C83-EE2F-4A49-91BB-35DC9B290DB3}"/>
          </ac:spMkLst>
        </pc:spChg>
        <pc:spChg chg="mod">
          <ac:chgData name="Tung Kieu" userId="b4b21c43-520c-42f5-a1c6-1446bd617b0e" providerId="ADAL" clId="{914C000F-EA0C-4C01-BF21-F72DCD2CDE49}" dt="2023-06-05T22:01:36.015" v="550" actId="15"/>
          <ac:spMkLst>
            <pc:docMk/>
            <pc:sldMk cId="941205447" sldId="285"/>
            <ac:spMk id="3" creationId="{E48FA7C7-DD24-484B-AF95-05E1CE2CBCDD}"/>
          </ac:spMkLst>
        </pc:spChg>
      </pc:sldChg>
      <pc:sldChg chg="modSp new mod">
        <pc:chgData name="Tung Kieu" userId="b4b21c43-520c-42f5-a1c6-1446bd617b0e" providerId="ADAL" clId="{914C000F-EA0C-4C01-BF21-F72DCD2CDE49}" dt="2023-06-05T22:03:13.979" v="597" actId="20577"/>
        <pc:sldMkLst>
          <pc:docMk/>
          <pc:sldMk cId="807816276" sldId="286"/>
        </pc:sldMkLst>
        <pc:spChg chg="mod">
          <ac:chgData name="Tung Kieu" userId="b4b21c43-520c-42f5-a1c6-1446bd617b0e" providerId="ADAL" clId="{914C000F-EA0C-4C01-BF21-F72DCD2CDE49}" dt="2023-06-05T22:03:13.979" v="597" actId="20577"/>
          <ac:spMkLst>
            <pc:docMk/>
            <pc:sldMk cId="807816276" sldId="286"/>
            <ac:spMk id="2" creationId="{3E46121D-5B61-42C8-8431-7085595FF96A}"/>
          </ac:spMkLst>
        </pc:spChg>
        <pc:spChg chg="mod">
          <ac:chgData name="Tung Kieu" userId="b4b21c43-520c-42f5-a1c6-1446bd617b0e" providerId="ADAL" clId="{914C000F-EA0C-4C01-BF21-F72DCD2CDE49}" dt="2023-06-05T22:02:37.635" v="585" actId="20577"/>
          <ac:spMkLst>
            <pc:docMk/>
            <pc:sldMk cId="807816276" sldId="286"/>
            <ac:spMk id="3" creationId="{C0320845-5260-414B-B740-71843DF104F3}"/>
          </ac:spMkLst>
        </pc:spChg>
      </pc:sldChg>
      <pc:sldChg chg="del">
        <pc:chgData name="Tung Kieu" userId="b4b21c43-520c-42f5-a1c6-1446bd617b0e" providerId="ADAL" clId="{914C000F-EA0C-4C01-BF21-F72DCD2CDE49}" dt="2023-06-05T21:41:58.394" v="85" actId="2696"/>
        <pc:sldMkLst>
          <pc:docMk/>
          <pc:sldMk cId="2220416205" sldId="286"/>
        </pc:sldMkLst>
      </pc:sldChg>
      <pc:sldChg chg="del">
        <pc:chgData name="Tung Kieu" userId="b4b21c43-520c-42f5-a1c6-1446bd617b0e" providerId="ADAL" clId="{914C000F-EA0C-4C01-BF21-F72DCD2CDE49}" dt="2023-06-05T21:41:58.394" v="85" actId="2696"/>
        <pc:sldMkLst>
          <pc:docMk/>
          <pc:sldMk cId="2812417156" sldId="287"/>
        </pc:sldMkLst>
      </pc:sldChg>
      <pc:sldChg chg="modSp new mod">
        <pc:chgData name="Tung Kieu" userId="b4b21c43-520c-42f5-a1c6-1446bd617b0e" providerId="ADAL" clId="{914C000F-EA0C-4C01-BF21-F72DCD2CDE49}" dt="2023-06-05T22:03:49.803" v="627" actId="27636"/>
        <pc:sldMkLst>
          <pc:docMk/>
          <pc:sldMk cId="2887396211" sldId="287"/>
        </pc:sldMkLst>
        <pc:spChg chg="mod">
          <ac:chgData name="Tung Kieu" userId="b4b21c43-520c-42f5-a1c6-1446bd617b0e" providerId="ADAL" clId="{914C000F-EA0C-4C01-BF21-F72DCD2CDE49}" dt="2023-06-05T22:03:19.209" v="600" actId="20577"/>
          <ac:spMkLst>
            <pc:docMk/>
            <pc:sldMk cId="2887396211" sldId="287"/>
            <ac:spMk id="2" creationId="{1D2EDAFD-355F-4068-9880-398E57D6DAFA}"/>
          </ac:spMkLst>
        </pc:spChg>
        <pc:spChg chg="mod">
          <ac:chgData name="Tung Kieu" userId="b4b21c43-520c-42f5-a1c6-1446bd617b0e" providerId="ADAL" clId="{914C000F-EA0C-4C01-BF21-F72DCD2CDE49}" dt="2023-06-05T22:03:49.803" v="627" actId="27636"/>
          <ac:spMkLst>
            <pc:docMk/>
            <pc:sldMk cId="2887396211" sldId="287"/>
            <ac:spMk id="3" creationId="{79E1F81B-7D87-4216-A715-5840D2057311}"/>
          </ac:spMkLst>
        </pc:spChg>
      </pc:sldChg>
      <pc:sldChg chg="modSp add mod">
        <pc:chgData name="Tung Kieu" userId="b4b21c43-520c-42f5-a1c6-1446bd617b0e" providerId="ADAL" clId="{914C000F-EA0C-4C01-BF21-F72DCD2CDE49}" dt="2023-06-05T22:04:45.798" v="656" actId="123"/>
        <pc:sldMkLst>
          <pc:docMk/>
          <pc:sldMk cId="245623351" sldId="288"/>
        </pc:sldMkLst>
        <pc:spChg chg="mod">
          <ac:chgData name="Tung Kieu" userId="b4b21c43-520c-42f5-a1c6-1446bd617b0e" providerId="ADAL" clId="{914C000F-EA0C-4C01-BF21-F72DCD2CDE49}" dt="2023-06-05T22:04:45.798" v="656" actId="123"/>
          <ac:spMkLst>
            <pc:docMk/>
            <pc:sldMk cId="245623351" sldId="288"/>
            <ac:spMk id="3" creationId="{79E1F81B-7D87-4216-A715-5840D2057311}"/>
          </ac:spMkLst>
        </pc:spChg>
      </pc:sldChg>
      <pc:sldChg chg="del">
        <pc:chgData name="Tung Kieu" userId="b4b21c43-520c-42f5-a1c6-1446bd617b0e" providerId="ADAL" clId="{914C000F-EA0C-4C01-BF21-F72DCD2CDE49}" dt="2023-06-05T21:41:58.394" v="85" actId="2696"/>
        <pc:sldMkLst>
          <pc:docMk/>
          <pc:sldMk cId="2495756307" sldId="288"/>
        </pc:sldMkLst>
      </pc:sldChg>
      <pc:sldChg chg="modSp new mod">
        <pc:chgData name="Tung Kieu" userId="b4b21c43-520c-42f5-a1c6-1446bd617b0e" providerId="ADAL" clId="{914C000F-EA0C-4C01-BF21-F72DCD2CDE49}" dt="2023-06-05T22:06:19.156" v="714" actId="15"/>
        <pc:sldMkLst>
          <pc:docMk/>
          <pc:sldMk cId="3615502277" sldId="289"/>
        </pc:sldMkLst>
        <pc:spChg chg="mod">
          <ac:chgData name="Tung Kieu" userId="b4b21c43-520c-42f5-a1c6-1446bd617b0e" providerId="ADAL" clId="{914C000F-EA0C-4C01-BF21-F72DCD2CDE49}" dt="2023-06-05T22:05:11.242" v="664"/>
          <ac:spMkLst>
            <pc:docMk/>
            <pc:sldMk cId="3615502277" sldId="289"/>
            <ac:spMk id="2" creationId="{85A85C34-F52E-4018-8799-2D058DD0773D}"/>
          </ac:spMkLst>
        </pc:spChg>
        <pc:spChg chg="mod">
          <ac:chgData name="Tung Kieu" userId="b4b21c43-520c-42f5-a1c6-1446bd617b0e" providerId="ADAL" clId="{914C000F-EA0C-4C01-BF21-F72DCD2CDE49}" dt="2023-06-05T22:06:19.156" v="714" actId="15"/>
          <ac:spMkLst>
            <pc:docMk/>
            <pc:sldMk cId="3615502277" sldId="289"/>
            <ac:spMk id="3" creationId="{4922BA13-1211-4D84-9C67-5443977A37F6}"/>
          </ac:spMkLst>
        </pc:spChg>
      </pc:sldChg>
      <pc:sldChg chg="del">
        <pc:chgData name="Tung Kieu" userId="b4b21c43-520c-42f5-a1c6-1446bd617b0e" providerId="ADAL" clId="{914C000F-EA0C-4C01-BF21-F72DCD2CDE49}" dt="2023-06-05T21:41:58.394" v="85" actId="2696"/>
        <pc:sldMkLst>
          <pc:docMk/>
          <pc:sldMk cId="3944126863" sldId="289"/>
        </pc:sldMkLst>
      </pc:sldChg>
      <pc:sldChg chg="del">
        <pc:chgData name="Tung Kieu" userId="b4b21c43-520c-42f5-a1c6-1446bd617b0e" providerId="ADAL" clId="{914C000F-EA0C-4C01-BF21-F72DCD2CDE49}" dt="2023-06-05T21:41:58.394" v="85" actId="2696"/>
        <pc:sldMkLst>
          <pc:docMk/>
          <pc:sldMk cId="673781499" sldId="290"/>
        </pc:sldMkLst>
      </pc:sldChg>
      <pc:sldChg chg="modSp new mod ord">
        <pc:chgData name="Tung Kieu" userId="b4b21c43-520c-42f5-a1c6-1446bd617b0e" providerId="ADAL" clId="{914C000F-EA0C-4C01-BF21-F72DCD2CDE49}" dt="2023-06-05T22:05:34.591" v="681"/>
        <pc:sldMkLst>
          <pc:docMk/>
          <pc:sldMk cId="2405558809" sldId="290"/>
        </pc:sldMkLst>
        <pc:spChg chg="mod">
          <ac:chgData name="Tung Kieu" userId="b4b21c43-520c-42f5-a1c6-1446bd617b0e" providerId="ADAL" clId="{914C000F-EA0C-4C01-BF21-F72DCD2CDE49}" dt="2023-06-05T22:05:05.627" v="660"/>
          <ac:spMkLst>
            <pc:docMk/>
            <pc:sldMk cId="2405558809" sldId="290"/>
            <ac:spMk id="2" creationId="{076F6191-1AA6-493A-8986-FE0B45ABECEE}"/>
          </ac:spMkLst>
        </pc:spChg>
        <pc:spChg chg="mod">
          <ac:chgData name="Tung Kieu" userId="b4b21c43-520c-42f5-a1c6-1446bd617b0e" providerId="ADAL" clId="{914C000F-EA0C-4C01-BF21-F72DCD2CDE49}" dt="2023-06-05T22:05:34.591" v="681"/>
          <ac:spMkLst>
            <pc:docMk/>
            <pc:sldMk cId="2405558809" sldId="290"/>
            <ac:spMk id="3" creationId="{C3DC22B0-D289-4332-B769-F39F66B49B98}"/>
          </ac:spMkLst>
        </pc:spChg>
      </pc:sldChg>
      <pc:sldChg chg="modSp new mod">
        <pc:chgData name="Tung Kieu" userId="b4b21c43-520c-42f5-a1c6-1446bd617b0e" providerId="ADAL" clId="{914C000F-EA0C-4C01-BF21-F72DCD2CDE49}" dt="2023-06-05T22:07:30.396" v="753" actId="20577"/>
        <pc:sldMkLst>
          <pc:docMk/>
          <pc:sldMk cId="635072932" sldId="291"/>
        </pc:sldMkLst>
        <pc:spChg chg="mod">
          <ac:chgData name="Tung Kieu" userId="b4b21c43-520c-42f5-a1c6-1446bd617b0e" providerId="ADAL" clId="{914C000F-EA0C-4C01-BF21-F72DCD2CDE49}" dt="2023-06-05T22:07:30.396" v="753" actId="20577"/>
          <ac:spMkLst>
            <pc:docMk/>
            <pc:sldMk cId="635072932" sldId="291"/>
            <ac:spMk id="2" creationId="{E7F15AF7-C93C-42F0-9B87-229E7B8FE6BC}"/>
          </ac:spMkLst>
        </pc:spChg>
        <pc:spChg chg="mod">
          <ac:chgData name="Tung Kieu" userId="b4b21c43-520c-42f5-a1c6-1446bd617b0e" providerId="ADAL" clId="{914C000F-EA0C-4C01-BF21-F72DCD2CDE49}" dt="2023-06-05T22:07:17.423" v="749" actId="113"/>
          <ac:spMkLst>
            <pc:docMk/>
            <pc:sldMk cId="635072932" sldId="291"/>
            <ac:spMk id="3" creationId="{CD0FF935-0A19-43ED-BA6E-930B966B4AA1}"/>
          </ac:spMkLst>
        </pc:spChg>
      </pc:sldChg>
      <pc:sldChg chg="del">
        <pc:chgData name="Tung Kieu" userId="b4b21c43-520c-42f5-a1c6-1446bd617b0e" providerId="ADAL" clId="{914C000F-EA0C-4C01-BF21-F72DCD2CDE49}" dt="2023-06-05T21:41:58.394" v="85" actId="2696"/>
        <pc:sldMkLst>
          <pc:docMk/>
          <pc:sldMk cId="2195717334" sldId="291"/>
        </pc:sldMkLst>
      </pc:sldChg>
      <pc:sldChg chg="modSp new mod">
        <pc:chgData name="Tung Kieu" userId="b4b21c43-520c-42f5-a1c6-1446bd617b0e" providerId="ADAL" clId="{914C000F-EA0C-4C01-BF21-F72DCD2CDE49}" dt="2023-06-05T22:10:06.259" v="829" actId="20577"/>
        <pc:sldMkLst>
          <pc:docMk/>
          <pc:sldMk cId="3714943816" sldId="292"/>
        </pc:sldMkLst>
        <pc:spChg chg="mod">
          <ac:chgData name="Tung Kieu" userId="b4b21c43-520c-42f5-a1c6-1446bd617b0e" providerId="ADAL" clId="{914C000F-EA0C-4C01-BF21-F72DCD2CDE49}" dt="2023-06-05T22:10:06.259" v="829" actId="20577"/>
          <ac:spMkLst>
            <pc:docMk/>
            <pc:sldMk cId="3714943816" sldId="292"/>
            <ac:spMk id="2" creationId="{723CABC1-C408-45AF-AE47-5AC37648A836}"/>
          </ac:spMkLst>
        </pc:spChg>
        <pc:spChg chg="mod">
          <ac:chgData name="Tung Kieu" userId="b4b21c43-520c-42f5-a1c6-1446bd617b0e" providerId="ADAL" clId="{914C000F-EA0C-4C01-BF21-F72DCD2CDE49}" dt="2023-06-05T22:08:39.444" v="772" actId="20577"/>
          <ac:spMkLst>
            <pc:docMk/>
            <pc:sldMk cId="3714943816" sldId="292"/>
            <ac:spMk id="3" creationId="{552B455F-BD95-489C-95A3-0B7236167DE6}"/>
          </ac:spMkLst>
        </pc:spChg>
      </pc:sldChg>
      <pc:sldChg chg="del">
        <pc:chgData name="Tung Kieu" userId="b4b21c43-520c-42f5-a1c6-1446bd617b0e" providerId="ADAL" clId="{914C000F-EA0C-4C01-BF21-F72DCD2CDE49}" dt="2023-06-05T21:41:58.394" v="85" actId="2696"/>
        <pc:sldMkLst>
          <pc:docMk/>
          <pc:sldMk cId="4011134635" sldId="292"/>
        </pc:sldMkLst>
      </pc:sldChg>
      <pc:sldChg chg="del">
        <pc:chgData name="Tung Kieu" userId="b4b21c43-520c-42f5-a1c6-1446bd617b0e" providerId="ADAL" clId="{914C000F-EA0C-4C01-BF21-F72DCD2CDE49}" dt="2023-06-05T21:41:58.394" v="85" actId="2696"/>
        <pc:sldMkLst>
          <pc:docMk/>
          <pc:sldMk cId="722895553" sldId="293"/>
        </pc:sldMkLst>
      </pc:sldChg>
      <pc:sldChg chg="modSp new mod">
        <pc:chgData name="Tung Kieu" userId="b4b21c43-520c-42f5-a1c6-1446bd617b0e" providerId="ADAL" clId="{914C000F-EA0C-4C01-BF21-F72DCD2CDE49}" dt="2023-06-05T22:09:46.433" v="803"/>
        <pc:sldMkLst>
          <pc:docMk/>
          <pc:sldMk cId="4042510395" sldId="293"/>
        </pc:sldMkLst>
        <pc:spChg chg="mod">
          <ac:chgData name="Tung Kieu" userId="b4b21c43-520c-42f5-a1c6-1446bd617b0e" providerId="ADAL" clId="{914C000F-EA0C-4C01-BF21-F72DCD2CDE49}" dt="2023-06-05T22:09:46.433" v="803"/>
          <ac:spMkLst>
            <pc:docMk/>
            <pc:sldMk cId="4042510395" sldId="293"/>
            <ac:spMk id="2" creationId="{4B71CC37-E6B6-466A-9BC9-7C80CB188E42}"/>
          </ac:spMkLst>
        </pc:spChg>
        <pc:spChg chg="mod">
          <ac:chgData name="Tung Kieu" userId="b4b21c43-520c-42f5-a1c6-1446bd617b0e" providerId="ADAL" clId="{914C000F-EA0C-4C01-BF21-F72DCD2CDE49}" dt="2023-06-05T22:09:36.402" v="801" actId="6549"/>
          <ac:spMkLst>
            <pc:docMk/>
            <pc:sldMk cId="4042510395" sldId="293"/>
            <ac:spMk id="3" creationId="{306C9116-DB9A-4D52-BA63-C9101626B051}"/>
          </ac:spMkLst>
        </pc:spChg>
      </pc:sldChg>
      <pc:sldChg chg="modSp new mod">
        <pc:chgData name="Tung Kieu" userId="b4b21c43-520c-42f5-a1c6-1446bd617b0e" providerId="ADAL" clId="{914C000F-EA0C-4C01-BF21-F72DCD2CDE49}" dt="2023-06-05T22:12:07.779" v="865" actId="313"/>
        <pc:sldMkLst>
          <pc:docMk/>
          <pc:sldMk cId="2499035460" sldId="294"/>
        </pc:sldMkLst>
        <pc:spChg chg="mod">
          <ac:chgData name="Tung Kieu" userId="b4b21c43-520c-42f5-a1c6-1446bd617b0e" providerId="ADAL" clId="{914C000F-EA0C-4C01-BF21-F72DCD2CDE49}" dt="2023-06-05T22:11:16.280" v="835"/>
          <ac:spMkLst>
            <pc:docMk/>
            <pc:sldMk cId="2499035460" sldId="294"/>
            <ac:spMk id="2" creationId="{CF7BF175-8F38-4A56-8F35-AD943CAE664E}"/>
          </ac:spMkLst>
        </pc:spChg>
        <pc:spChg chg="mod">
          <ac:chgData name="Tung Kieu" userId="b4b21c43-520c-42f5-a1c6-1446bd617b0e" providerId="ADAL" clId="{914C000F-EA0C-4C01-BF21-F72DCD2CDE49}" dt="2023-06-05T22:12:07.779" v="865" actId="313"/>
          <ac:spMkLst>
            <pc:docMk/>
            <pc:sldMk cId="2499035460" sldId="294"/>
            <ac:spMk id="3" creationId="{3D889A8F-47BF-4AF4-A279-CE0FB0C93C45}"/>
          </ac:spMkLst>
        </pc:spChg>
      </pc:sldChg>
      <pc:sldChg chg="del">
        <pc:chgData name="Tung Kieu" userId="b4b21c43-520c-42f5-a1c6-1446bd617b0e" providerId="ADAL" clId="{914C000F-EA0C-4C01-BF21-F72DCD2CDE49}" dt="2023-06-05T21:41:58.394" v="85" actId="2696"/>
        <pc:sldMkLst>
          <pc:docMk/>
          <pc:sldMk cId="2786468474" sldId="294"/>
        </pc:sldMkLst>
      </pc:sldChg>
      <pc:sldChg chg="del">
        <pc:chgData name="Tung Kieu" userId="b4b21c43-520c-42f5-a1c6-1446bd617b0e" providerId="ADAL" clId="{914C000F-EA0C-4C01-BF21-F72DCD2CDE49}" dt="2023-06-05T21:41:58.394" v="85" actId="2696"/>
        <pc:sldMkLst>
          <pc:docMk/>
          <pc:sldMk cId="987549846" sldId="295"/>
        </pc:sldMkLst>
      </pc:sldChg>
      <pc:sldChg chg="modSp new mod">
        <pc:chgData name="Tung Kieu" userId="b4b21c43-520c-42f5-a1c6-1446bd617b0e" providerId="ADAL" clId="{914C000F-EA0C-4C01-BF21-F72DCD2CDE49}" dt="2023-06-05T22:12:59.973" v="885"/>
        <pc:sldMkLst>
          <pc:docMk/>
          <pc:sldMk cId="2339235107" sldId="295"/>
        </pc:sldMkLst>
        <pc:spChg chg="mod">
          <ac:chgData name="Tung Kieu" userId="b4b21c43-520c-42f5-a1c6-1446bd617b0e" providerId="ADAL" clId="{914C000F-EA0C-4C01-BF21-F72DCD2CDE49}" dt="2023-06-05T22:12:59.973" v="885"/>
          <ac:spMkLst>
            <pc:docMk/>
            <pc:sldMk cId="2339235107" sldId="295"/>
            <ac:spMk id="2" creationId="{88607AD7-6247-41E9-8719-D5EB15734407}"/>
          </ac:spMkLst>
        </pc:spChg>
        <pc:spChg chg="mod">
          <ac:chgData name="Tung Kieu" userId="b4b21c43-520c-42f5-a1c6-1446bd617b0e" providerId="ADAL" clId="{914C000F-EA0C-4C01-BF21-F72DCD2CDE49}" dt="2023-06-05T22:12:55.117" v="883" actId="15"/>
          <ac:spMkLst>
            <pc:docMk/>
            <pc:sldMk cId="2339235107" sldId="295"/>
            <ac:spMk id="3" creationId="{00A9CB07-3DC7-4A48-BAC5-6358EAD244BC}"/>
          </ac:spMkLst>
        </pc:spChg>
      </pc:sldChg>
      <pc:sldChg chg="del">
        <pc:chgData name="Tung Kieu" userId="b4b21c43-520c-42f5-a1c6-1446bd617b0e" providerId="ADAL" clId="{914C000F-EA0C-4C01-BF21-F72DCD2CDE49}" dt="2023-06-05T21:41:58.394" v="85" actId="2696"/>
        <pc:sldMkLst>
          <pc:docMk/>
          <pc:sldMk cId="1779299786" sldId="296"/>
        </pc:sldMkLst>
      </pc:sldChg>
      <pc:sldChg chg="modSp new mod">
        <pc:chgData name="Tung Kieu" userId="b4b21c43-520c-42f5-a1c6-1446bd617b0e" providerId="ADAL" clId="{914C000F-EA0C-4C01-BF21-F72DCD2CDE49}" dt="2023-06-05T22:14:02.537" v="903"/>
        <pc:sldMkLst>
          <pc:docMk/>
          <pc:sldMk cId="2415298079" sldId="296"/>
        </pc:sldMkLst>
        <pc:spChg chg="mod">
          <ac:chgData name="Tung Kieu" userId="b4b21c43-520c-42f5-a1c6-1446bd617b0e" providerId="ADAL" clId="{914C000F-EA0C-4C01-BF21-F72DCD2CDE49}" dt="2023-06-05T22:13:07.124" v="888"/>
          <ac:spMkLst>
            <pc:docMk/>
            <pc:sldMk cId="2415298079" sldId="296"/>
            <ac:spMk id="2" creationId="{7BE51436-0366-4F1F-9D6D-3AEB59FC069F}"/>
          </ac:spMkLst>
        </pc:spChg>
        <pc:spChg chg="mod">
          <ac:chgData name="Tung Kieu" userId="b4b21c43-520c-42f5-a1c6-1446bd617b0e" providerId="ADAL" clId="{914C000F-EA0C-4C01-BF21-F72DCD2CDE49}" dt="2023-06-05T22:14:02.537" v="903"/>
          <ac:spMkLst>
            <pc:docMk/>
            <pc:sldMk cId="2415298079" sldId="296"/>
            <ac:spMk id="3" creationId="{82AF1F97-2DBD-47A4-A007-950131AFB636}"/>
          </ac:spMkLst>
        </pc:spChg>
      </pc:sldChg>
      <pc:sldChg chg="modSp add mod">
        <pc:chgData name="Tung Kieu" userId="b4b21c43-520c-42f5-a1c6-1446bd617b0e" providerId="ADAL" clId="{914C000F-EA0C-4C01-BF21-F72DCD2CDE49}" dt="2023-06-19T20:58:03.214" v="1201" actId="20577"/>
        <pc:sldMkLst>
          <pc:docMk/>
          <pc:sldMk cId="2413128982" sldId="297"/>
        </pc:sldMkLst>
        <pc:spChg chg="mod">
          <ac:chgData name="Tung Kieu" userId="b4b21c43-520c-42f5-a1c6-1446bd617b0e" providerId="ADAL" clId="{914C000F-EA0C-4C01-BF21-F72DCD2CDE49}" dt="2023-06-19T20:58:03.214" v="1201" actId="20577"/>
          <ac:spMkLst>
            <pc:docMk/>
            <pc:sldMk cId="2413128982" sldId="297"/>
            <ac:spMk id="2" creationId="{7BE51436-0366-4F1F-9D6D-3AEB59FC069F}"/>
          </ac:spMkLst>
        </pc:spChg>
        <pc:spChg chg="mod">
          <ac:chgData name="Tung Kieu" userId="b4b21c43-520c-42f5-a1c6-1446bd617b0e" providerId="ADAL" clId="{914C000F-EA0C-4C01-BF21-F72DCD2CDE49}" dt="2023-06-05T22:16:55.507" v="976" actId="27636"/>
          <ac:spMkLst>
            <pc:docMk/>
            <pc:sldMk cId="2413128982" sldId="297"/>
            <ac:spMk id="3" creationId="{82AF1F97-2DBD-47A4-A007-950131AFB636}"/>
          </ac:spMkLst>
        </pc:spChg>
      </pc:sldChg>
      <pc:sldChg chg="modSp add mod">
        <pc:chgData name="Tung Kieu" userId="b4b21c43-520c-42f5-a1c6-1446bd617b0e" providerId="ADAL" clId="{914C000F-EA0C-4C01-BF21-F72DCD2CDE49}" dt="2023-06-19T20:58:08.595" v="1203"/>
        <pc:sldMkLst>
          <pc:docMk/>
          <pc:sldMk cId="1553877733" sldId="298"/>
        </pc:sldMkLst>
        <pc:spChg chg="mod">
          <ac:chgData name="Tung Kieu" userId="b4b21c43-520c-42f5-a1c6-1446bd617b0e" providerId="ADAL" clId="{914C000F-EA0C-4C01-BF21-F72DCD2CDE49}" dt="2023-06-19T20:58:08.595" v="1203"/>
          <ac:spMkLst>
            <pc:docMk/>
            <pc:sldMk cId="1553877733" sldId="298"/>
            <ac:spMk id="2" creationId="{7BE51436-0366-4F1F-9D6D-3AEB59FC069F}"/>
          </ac:spMkLst>
        </pc:spChg>
        <pc:spChg chg="mod">
          <ac:chgData name="Tung Kieu" userId="b4b21c43-520c-42f5-a1c6-1446bd617b0e" providerId="ADAL" clId="{914C000F-EA0C-4C01-BF21-F72DCD2CDE49}" dt="2023-06-05T22:16:34.422" v="970" actId="20577"/>
          <ac:spMkLst>
            <pc:docMk/>
            <pc:sldMk cId="1553877733" sldId="298"/>
            <ac:spMk id="3" creationId="{82AF1F97-2DBD-47A4-A007-950131AFB636}"/>
          </ac:spMkLst>
        </pc:spChg>
      </pc:sldChg>
      <pc:sldChg chg="new del">
        <pc:chgData name="Tung Kieu" userId="b4b21c43-520c-42f5-a1c6-1446bd617b0e" providerId="ADAL" clId="{914C000F-EA0C-4C01-BF21-F72DCD2CDE49}" dt="2023-06-05T22:15:26.119" v="936" actId="680"/>
        <pc:sldMkLst>
          <pc:docMk/>
          <pc:sldMk cId="1554014022" sldId="298"/>
        </pc:sldMkLst>
      </pc:sldChg>
      <pc:sldChg chg="modSp add mod">
        <pc:chgData name="Tung Kieu" userId="b4b21c43-520c-42f5-a1c6-1446bd617b0e" providerId="ADAL" clId="{914C000F-EA0C-4C01-BF21-F72DCD2CDE49}" dt="2023-06-19T20:58:11.370" v="1205"/>
        <pc:sldMkLst>
          <pc:docMk/>
          <pc:sldMk cId="747821867" sldId="299"/>
        </pc:sldMkLst>
        <pc:spChg chg="mod">
          <ac:chgData name="Tung Kieu" userId="b4b21c43-520c-42f5-a1c6-1446bd617b0e" providerId="ADAL" clId="{914C000F-EA0C-4C01-BF21-F72DCD2CDE49}" dt="2023-06-19T20:58:11.370" v="1205"/>
          <ac:spMkLst>
            <pc:docMk/>
            <pc:sldMk cId="747821867" sldId="299"/>
            <ac:spMk id="2" creationId="{7BE51436-0366-4F1F-9D6D-3AEB59FC069F}"/>
          </ac:spMkLst>
        </pc:spChg>
        <pc:spChg chg="mod">
          <ac:chgData name="Tung Kieu" userId="b4b21c43-520c-42f5-a1c6-1446bd617b0e" providerId="ADAL" clId="{914C000F-EA0C-4C01-BF21-F72DCD2CDE49}" dt="2023-06-05T22:18:01.619" v="1007" actId="27636"/>
          <ac:spMkLst>
            <pc:docMk/>
            <pc:sldMk cId="747821867" sldId="299"/>
            <ac:spMk id="3" creationId="{82AF1F97-2DBD-47A4-A007-950131AFB636}"/>
          </ac:spMkLst>
        </pc:spChg>
      </pc:sldChg>
      <pc:sldChg chg="modSp add mod">
        <pc:chgData name="Tung Kieu" userId="b4b21c43-520c-42f5-a1c6-1446bd617b0e" providerId="ADAL" clId="{914C000F-EA0C-4C01-BF21-F72DCD2CDE49}" dt="2023-06-19T20:58:14.782" v="1207"/>
        <pc:sldMkLst>
          <pc:docMk/>
          <pc:sldMk cId="3819114273" sldId="300"/>
        </pc:sldMkLst>
        <pc:spChg chg="mod">
          <ac:chgData name="Tung Kieu" userId="b4b21c43-520c-42f5-a1c6-1446bd617b0e" providerId="ADAL" clId="{914C000F-EA0C-4C01-BF21-F72DCD2CDE49}" dt="2023-06-19T20:58:14.782" v="1207"/>
          <ac:spMkLst>
            <pc:docMk/>
            <pc:sldMk cId="3819114273" sldId="300"/>
            <ac:spMk id="2" creationId="{7BE51436-0366-4F1F-9D6D-3AEB59FC069F}"/>
          </ac:spMkLst>
        </pc:spChg>
        <pc:spChg chg="mod">
          <ac:chgData name="Tung Kieu" userId="b4b21c43-520c-42f5-a1c6-1446bd617b0e" providerId="ADAL" clId="{914C000F-EA0C-4C01-BF21-F72DCD2CDE49}" dt="2023-06-05T22:18:53.680" v="1044" actId="20577"/>
          <ac:spMkLst>
            <pc:docMk/>
            <pc:sldMk cId="3819114273" sldId="300"/>
            <ac:spMk id="3" creationId="{82AF1F97-2DBD-47A4-A007-950131AFB636}"/>
          </ac:spMkLst>
        </pc:spChg>
      </pc:sldChg>
      <pc:sldChg chg="modSp new mod">
        <pc:chgData name="Tung Kieu" userId="b4b21c43-520c-42f5-a1c6-1446bd617b0e" providerId="ADAL" clId="{914C000F-EA0C-4C01-BF21-F72DCD2CDE49}" dt="2023-06-05T22:20:05.555" v="1063" actId="20577"/>
        <pc:sldMkLst>
          <pc:docMk/>
          <pc:sldMk cId="233825120" sldId="301"/>
        </pc:sldMkLst>
        <pc:spChg chg="mod">
          <ac:chgData name="Tung Kieu" userId="b4b21c43-520c-42f5-a1c6-1446bd617b0e" providerId="ADAL" clId="{914C000F-EA0C-4C01-BF21-F72DCD2CDE49}" dt="2023-06-05T22:19:49.066" v="1057"/>
          <ac:spMkLst>
            <pc:docMk/>
            <pc:sldMk cId="233825120" sldId="301"/>
            <ac:spMk id="2" creationId="{8B828E45-9143-4679-BDAE-E169D1598D89}"/>
          </ac:spMkLst>
        </pc:spChg>
        <pc:spChg chg="mod">
          <ac:chgData name="Tung Kieu" userId="b4b21c43-520c-42f5-a1c6-1446bd617b0e" providerId="ADAL" clId="{914C000F-EA0C-4C01-BF21-F72DCD2CDE49}" dt="2023-06-05T22:20:05.555" v="1063" actId="20577"/>
          <ac:spMkLst>
            <pc:docMk/>
            <pc:sldMk cId="233825120" sldId="301"/>
            <ac:spMk id="3" creationId="{6EFD1F15-8127-4202-A853-8787FFE8068A}"/>
          </ac:spMkLst>
        </pc:spChg>
      </pc:sldChg>
      <pc:sldChg chg="addSp delSp modSp new mod">
        <pc:chgData name="Tung Kieu" userId="b4b21c43-520c-42f5-a1c6-1446bd617b0e" providerId="ADAL" clId="{914C000F-EA0C-4C01-BF21-F72DCD2CDE49}" dt="2023-06-19T20:45:16.667" v="1087" actId="1076"/>
        <pc:sldMkLst>
          <pc:docMk/>
          <pc:sldMk cId="3149664857" sldId="302"/>
        </pc:sldMkLst>
        <pc:spChg chg="mod">
          <ac:chgData name="Tung Kieu" userId="b4b21c43-520c-42f5-a1c6-1446bd617b0e" providerId="ADAL" clId="{914C000F-EA0C-4C01-BF21-F72DCD2CDE49}" dt="2023-06-19T20:44:40.085" v="1084" actId="20577"/>
          <ac:spMkLst>
            <pc:docMk/>
            <pc:sldMk cId="3149664857" sldId="302"/>
            <ac:spMk id="2" creationId="{D391FDDB-5BF9-4FCA-8DCE-5299A7F9C907}"/>
          </ac:spMkLst>
        </pc:spChg>
        <pc:spChg chg="del">
          <ac:chgData name="Tung Kieu" userId="b4b21c43-520c-42f5-a1c6-1446bd617b0e" providerId="ADAL" clId="{914C000F-EA0C-4C01-BF21-F72DCD2CDE49}" dt="2023-06-19T20:45:08.861" v="1085"/>
          <ac:spMkLst>
            <pc:docMk/>
            <pc:sldMk cId="3149664857" sldId="302"/>
            <ac:spMk id="3" creationId="{429F43B9-58B6-4AE2-BC6E-398E29F13100}"/>
          </ac:spMkLst>
        </pc:spChg>
        <pc:picChg chg="add mod">
          <ac:chgData name="Tung Kieu" userId="b4b21c43-520c-42f5-a1c6-1446bd617b0e" providerId="ADAL" clId="{914C000F-EA0C-4C01-BF21-F72DCD2CDE49}" dt="2023-06-19T20:45:16.667" v="1087" actId="1076"/>
          <ac:picMkLst>
            <pc:docMk/>
            <pc:sldMk cId="3149664857" sldId="302"/>
            <ac:picMk id="4" creationId="{9B686AA5-0DB7-473F-9854-8D9D3A54617D}"/>
          </ac:picMkLst>
        </pc:picChg>
      </pc:sldChg>
      <pc:sldChg chg="addSp delSp modSp new mod">
        <pc:chgData name="Tung Kieu" userId="b4b21c43-520c-42f5-a1c6-1446bd617b0e" providerId="ADAL" clId="{914C000F-EA0C-4C01-BF21-F72DCD2CDE49}" dt="2023-06-19T20:52:42.695" v="1130" actId="113"/>
        <pc:sldMkLst>
          <pc:docMk/>
          <pc:sldMk cId="2002178885" sldId="303"/>
        </pc:sldMkLst>
        <pc:spChg chg="mod">
          <ac:chgData name="Tung Kieu" userId="b4b21c43-520c-42f5-a1c6-1446bd617b0e" providerId="ADAL" clId="{914C000F-EA0C-4C01-BF21-F72DCD2CDE49}" dt="2023-06-19T20:46:41.804" v="1094"/>
          <ac:spMkLst>
            <pc:docMk/>
            <pc:sldMk cId="2002178885" sldId="303"/>
            <ac:spMk id="2" creationId="{E5A70BA5-6A46-43D2-BFE5-6A98A8CEFC01}"/>
          </ac:spMkLst>
        </pc:spChg>
        <pc:spChg chg="del">
          <ac:chgData name="Tung Kieu" userId="b4b21c43-520c-42f5-a1c6-1446bd617b0e" providerId="ADAL" clId="{914C000F-EA0C-4C01-BF21-F72DCD2CDE49}" dt="2023-06-19T20:46:18.065" v="1089"/>
          <ac:spMkLst>
            <pc:docMk/>
            <pc:sldMk cId="2002178885" sldId="303"/>
            <ac:spMk id="3" creationId="{D9466F6F-F9CE-40BE-89A0-EEBE31526E78}"/>
          </ac:spMkLst>
        </pc:spChg>
        <pc:spChg chg="add mod">
          <ac:chgData name="Tung Kieu" userId="b4b21c43-520c-42f5-a1c6-1446bd617b0e" providerId="ADAL" clId="{914C000F-EA0C-4C01-BF21-F72DCD2CDE49}" dt="2023-06-19T20:48:01.218" v="1114" actId="1076"/>
          <ac:spMkLst>
            <pc:docMk/>
            <pc:sldMk cId="2002178885" sldId="303"/>
            <ac:spMk id="6" creationId="{2E69BCB8-221A-4931-8AB5-28E56237CB0D}"/>
          </ac:spMkLst>
        </pc:spChg>
        <pc:spChg chg="add mod">
          <ac:chgData name="Tung Kieu" userId="b4b21c43-520c-42f5-a1c6-1446bd617b0e" providerId="ADAL" clId="{914C000F-EA0C-4C01-BF21-F72DCD2CDE49}" dt="2023-06-19T20:52:42.695" v="1130" actId="113"/>
          <ac:spMkLst>
            <pc:docMk/>
            <pc:sldMk cId="2002178885" sldId="303"/>
            <ac:spMk id="9" creationId="{B6C930F2-3D19-4EAA-8E32-8813FD0D4F39}"/>
          </ac:spMkLst>
        </pc:spChg>
        <pc:picChg chg="add mod">
          <ac:chgData name="Tung Kieu" userId="b4b21c43-520c-42f5-a1c6-1446bd617b0e" providerId="ADAL" clId="{914C000F-EA0C-4C01-BF21-F72DCD2CDE49}" dt="2023-06-19T20:46:25.570" v="1090" actId="1076"/>
          <ac:picMkLst>
            <pc:docMk/>
            <pc:sldMk cId="2002178885" sldId="303"/>
            <ac:picMk id="4" creationId="{42C484E1-25DF-4D95-A2B3-A3674DC6CB45}"/>
          </ac:picMkLst>
        </pc:picChg>
        <pc:picChg chg="add mod">
          <ac:chgData name="Tung Kieu" userId="b4b21c43-520c-42f5-a1c6-1446bd617b0e" providerId="ADAL" clId="{914C000F-EA0C-4C01-BF21-F72DCD2CDE49}" dt="2023-06-19T20:48:35.376" v="1119" actId="1076"/>
          <ac:picMkLst>
            <pc:docMk/>
            <pc:sldMk cId="2002178885" sldId="303"/>
            <ac:picMk id="7" creationId="{17691768-791A-44CE-8DE0-1B172876E8E9}"/>
          </ac:picMkLst>
        </pc:picChg>
      </pc:sldChg>
      <pc:sldChg chg="addSp delSp modSp new mod">
        <pc:chgData name="Tung Kieu" userId="b4b21c43-520c-42f5-a1c6-1446bd617b0e" providerId="ADAL" clId="{914C000F-EA0C-4C01-BF21-F72DCD2CDE49}" dt="2023-06-19T20:54:42.226" v="1142" actId="1076"/>
        <pc:sldMkLst>
          <pc:docMk/>
          <pc:sldMk cId="306919842" sldId="304"/>
        </pc:sldMkLst>
        <pc:spChg chg="mod">
          <ac:chgData name="Tung Kieu" userId="b4b21c43-520c-42f5-a1c6-1446bd617b0e" providerId="ADAL" clId="{914C000F-EA0C-4C01-BF21-F72DCD2CDE49}" dt="2023-06-19T20:54:33.411" v="1140"/>
          <ac:spMkLst>
            <pc:docMk/>
            <pc:sldMk cId="306919842" sldId="304"/>
            <ac:spMk id="2" creationId="{9CBCE82E-5B00-45C9-8273-DF06CD6D08BB}"/>
          </ac:spMkLst>
        </pc:spChg>
        <pc:spChg chg="del mod">
          <ac:chgData name="Tung Kieu" userId="b4b21c43-520c-42f5-a1c6-1446bd617b0e" providerId="ADAL" clId="{914C000F-EA0C-4C01-BF21-F72DCD2CDE49}" dt="2023-06-19T20:54:25.663" v="1138"/>
          <ac:spMkLst>
            <pc:docMk/>
            <pc:sldMk cId="306919842" sldId="304"/>
            <ac:spMk id="3" creationId="{D9DD07D8-F322-40E3-AFF3-BA6387C15B37}"/>
          </ac:spMkLst>
        </pc:spChg>
        <pc:picChg chg="add mod">
          <ac:chgData name="Tung Kieu" userId="b4b21c43-520c-42f5-a1c6-1446bd617b0e" providerId="ADAL" clId="{914C000F-EA0C-4C01-BF21-F72DCD2CDE49}" dt="2023-06-19T20:54:42.226" v="1142" actId="1076"/>
          <ac:picMkLst>
            <pc:docMk/>
            <pc:sldMk cId="306919842" sldId="304"/>
            <ac:picMk id="4" creationId="{044FF134-7264-4B05-813C-73F6A72F32F3}"/>
          </ac:picMkLst>
        </pc:picChg>
      </pc:sldChg>
      <pc:sldChg chg="modSp new mod">
        <pc:chgData name="Tung Kieu" userId="b4b21c43-520c-42f5-a1c6-1446bd617b0e" providerId="ADAL" clId="{914C000F-EA0C-4C01-BF21-F72DCD2CDE49}" dt="2023-06-19T20:56:27.027" v="1166"/>
        <pc:sldMkLst>
          <pc:docMk/>
          <pc:sldMk cId="3123336662" sldId="305"/>
        </pc:sldMkLst>
        <pc:spChg chg="mod">
          <ac:chgData name="Tung Kieu" userId="b4b21c43-520c-42f5-a1c6-1446bd617b0e" providerId="ADAL" clId="{914C000F-EA0C-4C01-BF21-F72DCD2CDE49}" dt="2023-06-19T20:56:27.027" v="1166"/>
          <ac:spMkLst>
            <pc:docMk/>
            <pc:sldMk cId="3123336662" sldId="305"/>
            <ac:spMk id="2" creationId="{C1202774-CC85-42A3-9CD8-EB9C595D4AF2}"/>
          </ac:spMkLst>
        </pc:spChg>
        <pc:spChg chg="mod">
          <ac:chgData name="Tung Kieu" userId="b4b21c43-520c-42f5-a1c6-1446bd617b0e" providerId="ADAL" clId="{914C000F-EA0C-4C01-BF21-F72DCD2CDE49}" dt="2023-06-19T20:55:29.728" v="1164" actId="20577"/>
          <ac:spMkLst>
            <pc:docMk/>
            <pc:sldMk cId="3123336662" sldId="305"/>
            <ac:spMk id="3" creationId="{AB0C0C56-BB4C-4972-91F8-5A0FDC3905AF}"/>
          </ac:spMkLst>
        </pc:spChg>
      </pc:sldChg>
      <pc:sldChg chg="modSp new mod">
        <pc:chgData name="Tung Kieu" userId="b4b21c43-520c-42f5-a1c6-1446bd617b0e" providerId="ADAL" clId="{914C000F-EA0C-4C01-BF21-F72DCD2CDE49}" dt="2023-06-19T20:59:29.852" v="1229" actId="123"/>
        <pc:sldMkLst>
          <pc:docMk/>
          <pc:sldMk cId="2845244046" sldId="306"/>
        </pc:sldMkLst>
        <pc:spChg chg="mod">
          <ac:chgData name="Tung Kieu" userId="b4b21c43-520c-42f5-a1c6-1446bd617b0e" providerId="ADAL" clId="{914C000F-EA0C-4C01-BF21-F72DCD2CDE49}" dt="2023-06-19T20:56:35.437" v="1169"/>
          <ac:spMkLst>
            <pc:docMk/>
            <pc:sldMk cId="2845244046" sldId="306"/>
            <ac:spMk id="2" creationId="{96A94AF4-EBED-45B2-8303-E8D8581D05DA}"/>
          </ac:spMkLst>
        </pc:spChg>
        <pc:spChg chg="mod">
          <ac:chgData name="Tung Kieu" userId="b4b21c43-520c-42f5-a1c6-1446bd617b0e" providerId="ADAL" clId="{914C000F-EA0C-4C01-BF21-F72DCD2CDE49}" dt="2023-06-19T20:59:29.852" v="1229" actId="123"/>
          <ac:spMkLst>
            <pc:docMk/>
            <pc:sldMk cId="2845244046" sldId="306"/>
            <ac:spMk id="3" creationId="{1B6CB63D-1627-4871-A5B8-56CF99B24DBE}"/>
          </ac:spMkLst>
        </pc:spChg>
      </pc:sldChg>
      <pc:sldChg chg="modSp add mod">
        <pc:chgData name="Tung Kieu" userId="b4b21c43-520c-42f5-a1c6-1446bd617b0e" providerId="ADAL" clId="{914C000F-EA0C-4C01-BF21-F72DCD2CDE49}" dt="2023-06-19T20:59:26.587" v="1228" actId="123"/>
        <pc:sldMkLst>
          <pc:docMk/>
          <pc:sldMk cId="1730840697" sldId="307"/>
        </pc:sldMkLst>
        <pc:spChg chg="mod">
          <ac:chgData name="Tung Kieu" userId="b4b21c43-520c-42f5-a1c6-1446bd617b0e" providerId="ADAL" clId="{914C000F-EA0C-4C01-BF21-F72DCD2CDE49}" dt="2023-06-19T20:57:46.609" v="1193" actId="20577"/>
          <ac:spMkLst>
            <pc:docMk/>
            <pc:sldMk cId="1730840697" sldId="307"/>
            <ac:spMk id="2" creationId="{96A94AF4-EBED-45B2-8303-E8D8581D05DA}"/>
          </ac:spMkLst>
        </pc:spChg>
        <pc:spChg chg="mod">
          <ac:chgData name="Tung Kieu" userId="b4b21c43-520c-42f5-a1c6-1446bd617b0e" providerId="ADAL" clId="{914C000F-EA0C-4C01-BF21-F72DCD2CDE49}" dt="2023-06-19T20:59:26.587" v="1228" actId="123"/>
          <ac:spMkLst>
            <pc:docMk/>
            <pc:sldMk cId="1730840697" sldId="307"/>
            <ac:spMk id="3" creationId="{1B6CB63D-1627-4871-A5B8-56CF99B24DBE}"/>
          </ac:spMkLst>
        </pc:spChg>
      </pc:sldChg>
      <pc:sldChg chg="addSp modSp add mod">
        <pc:chgData name="Tung Kieu" userId="b4b21c43-520c-42f5-a1c6-1446bd617b0e" providerId="ADAL" clId="{914C000F-EA0C-4C01-BF21-F72DCD2CDE49}" dt="2023-06-19T21:02:33.454" v="1245" actId="14100"/>
        <pc:sldMkLst>
          <pc:docMk/>
          <pc:sldMk cId="1669225981" sldId="308"/>
        </pc:sldMkLst>
        <pc:spChg chg="mod">
          <ac:chgData name="Tung Kieu" userId="b4b21c43-520c-42f5-a1c6-1446bd617b0e" providerId="ADAL" clId="{914C000F-EA0C-4C01-BF21-F72DCD2CDE49}" dt="2023-06-19T21:02:25.065" v="1243" actId="14100"/>
          <ac:spMkLst>
            <pc:docMk/>
            <pc:sldMk cId="1669225981" sldId="308"/>
            <ac:spMk id="3" creationId="{1B6CB63D-1627-4871-A5B8-56CF99B24DBE}"/>
          </ac:spMkLst>
        </pc:spChg>
        <pc:picChg chg="add mod">
          <ac:chgData name="Tung Kieu" userId="b4b21c43-520c-42f5-a1c6-1446bd617b0e" providerId="ADAL" clId="{914C000F-EA0C-4C01-BF21-F72DCD2CDE49}" dt="2023-06-19T21:02:33.454" v="1245" actId="14100"/>
          <ac:picMkLst>
            <pc:docMk/>
            <pc:sldMk cId="1669225981" sldId="308"/>
            <ac:picMk id="4" creationId="{B59447C5-92B1-4304-AEEB-FEA0253C37F8}"/>
          </ac:picMkLst>
        </pc:picChg>
      </pc:sldChg>
      <pc:sldChg chg="addSp delSp modSp new mod">
        <pc:chgData name="Tung Kieu" userId="b4b21c43-520c-42f5-a1c6-1446bd617b0e" providerId="ADAL" clId="{914C000F-EA0C-4C01-BF21-F72DCD2CDE49}" dt="2023-06-19T21:05:52.826" v="1273" actId="1076"/>
        <pc:sldMkLst>
          <pc:docMk/>
          <pc:sldMk cId="2086295289" sldId="309"/>
        </pc:sldMkLst>
        <pc:spChg chg="mod">
          <ac:chgData name="Tung Kieu" userId="b4b21c43-520c-42f5-a1c6-1446bd617b0e" providerId="ADAL" clId="{914C000F-EA0C-4C01-BF21-F72DCD2CDE49}" dt="2023-06-19T21:02:59.203" v="1250" actId="113"/>
          <ac:spMkLst>
            <pc:docMk/>
            <pc:sldMk cId="2086295289" sldId="309"/>
            <ac:spMk id="2" creationId="{473CD63D-9950-4289-84FC-AF2AEB23A115}"/>
          </ac:spMkLst>
        </pc:spChg>
        <pc:spChg chg="del">
          <ac:chgData name="Tung Kieu" userId="b4b21c43-520c-42f5-a1c6-1446bd617b0e" providerId="ADAL" clId="{914C000F-EA0C-4C01-BF21-F72DCD2CDE49}" dt="2023-06-19T21:03:32.249" v="1251"/>
          <ac:spMkLst>
            <pc:docMk/>
            <pc:sldMk cId="2086295289" sldId="309"/>
            <ac:spMk id="3" creationId="{0A35FA7E-49D6-488A-B69C-200791B34B9B}"/>
          </ac:spMkLst>
        </pc:spChg>
        <pc:spChg chg="add del mod">
          <ac:chgData name="Tung Kieu" userId="b4b21c43-520c-42f5-a1c6-1446bd617b0e" providerId="ADAL" clId="{914C000F-EA0C-4C01-BF21-F72DCD2CDE49}" dt="2023-06-19T21:05:43.214" v="1272" actId="478"/>
          <ac:spMkLst>
            <pc:docMk/>
            <pc:sldMk cId="2086295289" sldId="309"/>
            <ac:spMk id="6" creationId="{2C0220C6-F6B5-46FC-BCD6-3009E6396197}"/>
          </ac:spMkLst>
        </pc:spChg>
        <pc:spChg chg="add mod">
          <ac:chgData name="Tung Kieu" userId="b4b21c43-520c-42f5-a1c6-1446bd617b0e" providerId="ADAL" clId="{914C000F-EA0C-4C01-BF21-F72DCD2CDE49}" dt="2023-06-19T21:05:52.826" v="1273" actId="1076"/>
          <ac:spMkLst>
            <pc:docMk/>
            <pc:sldMk cId="2086295289" sldId="309"/>
            <ac:spMk id="8" creationId="{4A66A6A1-23B3-4829-AEA6-E0BD3CDB2818}"/>
          </ac:spMkLst>
        </pc:spChg>
        <pc:picChg chg="add mod">
          <ac:chgData name="Tung Kieu" userId="b4b21c43-520c-42f5-a1c6-1446bd617b0e" providerId="ADAL" clId="{914C000F-EA0C-4C01-BF21-F72DCD2CDE49}" dt="2023-06-19T21:03:35.144" v="1252" actId="1076"/>
          <ac:picMkLst>
            <pc:docMk/>
            <pc:sldMk cId="2086295289" sldId="309"/>
            <ac:picMk id="4" creationId="{E592051A-0709-4363-9711-5833443C6E79}"/>
          </ac:picMkLst>
        </pc:picChg>
      </pc:sldChg>
      <pc:sldChg chg="modSp new mod">
        <pc:chgData name="Tung Kieu" userId="b4b21c43-520c-42f5-a1c6-1446bd617b0e" providerId="ADAL" clId="{914C000F-EA0C-4C01-BF21-F72DCD2CDE49}" dt="2023-06-19T21:09:28.443" v="1363" actId="113"/>
        <pc:sldMkLst>
          <pc:docMk/>
          <pc:sldMk cId="545766783" sldId="310"/>
        </pc:sldMkLst>
        <pc:spChg chg="mod">
          <ac:chgData name="Tung Kieu" userId="b4b21c43-520c-42f5-a1c6-1446bd617b0e" providerId="ADAL" clId="{914C000F-EA0C-4C01-BF21-F72DCD2CDE49}" dt="2023-06-19T21:09:05.659" v="1361"/>
          <ac:spMkLst>
            <pc:docMk/>
            <pc:sldMk cId="545766783" sldId="310"/>
            <ac:spMk id="2" creationId="{48DC3E3E-5520-4EB2-AD3D-2AB201AF6FB5}"/>
          </ac:spMkLst>
        </pc:spChg>
        <pc:spChg chg="mod">
          <ac:chgData name="Tung Kieu" userId="b4b21c43-520c-42f5-a1c6-1446bd617b0e" providerId="ADAL" clId="{914C000F-EA0C-4C01-BF21-F72DCD2CDE49}" dt="2023-06-19T21:09:28.443" v="1363" actId="113"/>
          <ac:spMkLst>
            <pc:docMk/>
            <pc:sldMk cId="545766783" sldId="310"/>
            <ac:spMk id="3" creationId="{D736E83A-227D-4274-83FD-B23055729114}"/>
          </ac:spMkLst>
        </pc:spChg>
      </pc:sldChg>
      <pc:sldChg chg="addSp delSp modSp add mod">
        <pc:chgData name="Tung Kieu" userId="b4b21c43-520c-42f5-a1c6-1446bd617b0e" providerId="ADAL" clId="{914C000F-EA0C-4C01-BF21-F72DCD2CDE49}" dt="2023-06-19T21:07:57.646" v="1329" actId="1036"/>
        <pc:sldMkLst>
          <pc:docMk/>
          <pc:sldMk cId="3398135306" sldId="311"/>
        </pc:sldMkLst>
        <pc:spChg chg="mod">
          <ac:chgData name="Tung Kieu" userId="b4b21c43-520c-42f5-a1c6-1446bd617b0e" providerId="ADAL" clId="{914C000F-EA0C-4C01-BF21-F72DCD2CDE49}" dt="2023-06-19T21:07:26.361" v="1299" actId="113"/>
          <ac:spMkLst>
            <pc:docMk/>
            <pc:sldMk cId="3398135306" sldId="311"/>
            <ac:spMk id="2" creationId="{473CD63D-9950-4289-84FC-AF2AEB23A115}"/>
          </ac:spMkLst>
        </pc:spChg>
        <pc:spChg chg="add mod">
          <ac:chgData name="Tung Kieu" userId="b4b21c43-520c-42f5-a1c6-1446bd617b0e" providerId="ADAL" clId="{914C000F-EA0C-4C01-BF21-F72DCD2CDE49}" dt="2023-06-19T21:07:57.646" v="1329" actId="1036"/>
          <ac:spMkLst>
            <pc:docMk/>
            <pc:sldMk cId="3398135306" sldId="311"/>
            <ac:spMk id="7" creationId="{FAC8AEE2-1730-4650-8BD1-21771F88BC25}"/>
          </ac:spMkLst>
        </pc:spChg>
        <pc:spChg chg="del">
          <ac:chgData name="Tung Kieu" userId="b4b21c43-520c-42f5-a1c6-1446bd617b0e" providerId="ADAL" clId="{914C000F-EA0C-4C01-BF21-F72DCD2CDE49}" dt="2023-06-19T21:07:49.905" v="1300" actId="478"/>
          <ac:spMkLst>
            <pc:docMk/>
            <pc:sldMk cId="3398135306" sldId="311"/>
            <ac:spMk id="8" creationId="{4A66A6A1-23B3-4829-AEA6-E0BD3CDB2818}"/>
          </ac:spMkLst>
        </pc:spChg>
        <pc:spChg chg="add del mod">
          <ac:chgData name="Tung Kieu" userId="b4b21c43-520c-42f5-a1c6-1446bd617b0e" providerId="ADAL" clId="{914C000F-EA0C-4C01-BF21-F72DCD2CDE49}" dt="2023-06-19T21:07:06.678" v="1291"/>
          <ac:spMkLst>
            <pc:docMk/>
            <pc:sldMk cId="3398135306" sldId="311"/>
            <ac:spMk id="9" creationId="{7F116A04-4A83-492A-9C17-7CF6260A51D3}"/>
          </ac:spMkLst>
        </pc:spChg>
        <pc:graphicFrameChg chg="add del mod">
          <ac:chgData name="Tung Kieu" userId="b4b21c43-520c-42f5-a1c6-1446bd617b0e" providerId="ADAL" clId="{914C000F-EA0C-4C01-BF21-F72DCD2CDE49}" dt="2023-06-19T21:06:03.090" v="1280"/>
          <ac:graphicFrameMkLst>
            <pc:docMk/>
            <pc:sldMk cId="3398135306" sldId="311"/>
            <ac:graphicFrameMk id="3" creationId="{71832F84-7A1C-4990-A3E1-CFD90949E9FA}"/>
          </ac:graphicFrameMkLst>
        </pc:graphicFrameChg>
        <pc:picChg chg="del">
          <ac:chgData name="Tung Kieu" userId="b4b21c43-520c-42f5-a1c6-1446bd617b0e" providerId="ADAL" clId="{914C000F-EA0C-4C01-BF21-F72DCD2CDE49}" dt="2023-06-19T21:07:03.583" v="1288" actId="478"/>
          <ac:picMkLst>
            <pc:docMk/>
            <pc:sldMk cId="3398135306" sldId="311"/>
            <ac:picMk id="4" creationId="{E592051A-0709-4363-9711-5833443C6E79}"/>
          </ac:picMkLst>
        </pc:picChg>
        <pc:picChg chg="add del">
          <ac:chgData name="Tung Kieu" userId="b4b21c43-520c-42f5-a1c6-1446bd617b0e" providerId="ADAL" clId="{914C000F-EA0C-4C01-BF21-F72DCD2CDE49}" dt="2023-06-19T21:07:05.322" v="1290"/>
          <ac:picMkLst>
            <pc:docMk/>
            <pc:sldMk cId="3398135306" sldId="311"/>
            <ac:picMk id="10" creationId="{6D5065DB-917C-448B-9F5B-55D7FCDCE3B8}"/>
          </ac:picMkLst>
        </pc:picChg>
        <pc:picChg chg="add mod">
          <ac:chgData name="Tung Kieu" userId="b4b21c43-520c-42f5-a1c6-1446bd617b0e" providerId="ADAL" clId="{914C000F-EA0C-4C01-BF21-F72DCD2CDE49}" dt="2023-06-19T21:07:13.988" v="1294" actId="1036"/>
          <ac:picMkLst>
            <pc:docMk/>
            <pc:sldMk cId="3398135306" sldId="311"/>
            <ac:picMk id="11" creationId="{8E83CF38-D81E-49D4-B707-5D8CBE0831FA}"/>
          </ac:picMkLst>
        </pc:picChg>
      </pc:sldChg>
      <pc:sldChg chg="addSp delSp modSp new mod">
        <pc:chgData name="Tung Kieu" userId="b4b21c43-520c-42f5-a1c6-1446bd617b0e" providerId="ADAL" clId="{914C000F-EA0C-4C01-BF21-F72DCD2CDE49}" dt="2023-06-19T21:11:55.327" v="1367"/>
        <pc:sldMkLst>
          <pc:docMk/>
          <pc:sldMk cId="96134170" sldId="312"/>
        </pc:sldMkLst>
        <pc:spChg chg="mod">
          <ac:chgData name="Tung Kieu" userId="b4b21c43-520c-42f5-a1c6-1446bd617b0e" providerId="ADAL" clId="{914C000F-EA0C-4C01-BF21-F72DCD2CDE49}" dt="2023-06-19T21:11:55.327" v="1367"/>
          <ac:spMkLst>
            <pc:docMk/>
            <pc:sldMk cId="96134170" sldId="312"/>
            <ac:spMk id="2" creationId="{394C5C5A-0AD9-4873-A3CD-CC75E2FE3302}"/>
          </ac:spMkLst>
        </pc:spChg>
        <pc:spChg chg="del">
          <ac:chgData name="Tung Kieu" userId="b4b21c43-520c-42f5-a1c6-1446bd617b0e" providerId="ADAL" clId="{914C000F-EA0C-4C01-BF21-F72DCD2CDE49}" dt="2023-06-19T21:11:49.348" v="1365"/>
          <ac:spMkLst>
            <pc:docMk/>
            <pc:sldMk cId="96134170" sldId="312"/>
            <ac:spMk id="3" creationId="{BB292DA8-ED38-431B-B1AA-97F4031577BC}"/>
          </ac:spMkLst>
        </pc:spChg>
        <pc:picChg chg="add mod">
          <ac:chgData name="Tung Kieu" userId="b4b21c43-520c-42f5-a1c6-1446bd617b0e" providerId="ADAL" clId="{914C000F-EA0C-4C01-BF21-F72DCD2CDE49}" dt="2023-06-19T21:11:49.348" v="1365"/>
          <ac:picMkLst>
            <pc:docMk/>
            <pc:sldMk cId="96134170" sldId="312"/>
            <ac:picMk id="4" creationId="{441A40A1-E1F1-43AD-9358-EA832B6482FC}"/>
          </ac:picMkLst>
        </pc:picChg>
      </pc:sldChg>
      <pc:sldChg chg="add del">
        <pc:chgData name="Tung Kieu" userId="b4b21c43-520c-42f5-a1c6-1446bd617b0e" providerId="ADAL" clId="{914C000F-EA0C-4C01-BF21-F72DCD2CDE49}" dt="2023-06-19T21:06:03.090" v="1280"/>
        <pc:sldMkLst>
          <pc:docMk/>
          <pc:sldMk cId="2429281848" sldId="312"/>
        </pc:sldMkLst>
      </pc:sldChg>
      <pc:sldChg chg="modSp new mod">
        <pc:chgData name="Tung Kieu" userId="b4b21c43-520c-42f5-a1c6-1446bd617b0e" providerId="ADAL" clId="{914C000F-EA0C-4C01-BF21-F72DCD2CDE49}" dt="2023-06-19T21:13:29.305" v="1424" actId="123"/>
        <pc:sldMkLst>
          <pc:docMk/>
          <pc:sldMk cId="2263010829" sldId="313"/>
        </pc:sldMkLst>
        <pc:spChg chg="mod">
          <ac:chgData name="Tung Kieu" userId="b4b21c43-520c-42f5-a1c6-1446bd617b0e" providerId="ADAL" clId="{914C000F-EA0C-4C01-BF21-F72DCD2CDE49}" dt="2023-06-19T21:12:35.200" v="1370"/>
          <ac:spMkLst>
            <pc:docMk/>
            <pc:sldMk cId="2263010829" sldId="313"/>
            <ac:spMk id="2" creationId="{CC87445D-32AA-43E7-A473-5B0EEFB76ACD}"/>
          </ac:spMkLst>
        </pc:spChg>
        <pc:spChg chg="mod">
          <ac:chgData name="Tung Kieu" userId="b4b21c43-520c-42f5-a1c6-1446bd617b0e" providerId="ADAL" clId="{914C000F-EA0C-4C01-BF21-F72DCD2CDE49}" dt="2023-06-19T21:13:29.305" v="1424" actId="123"/>
          <ac:spMkLst>
            <pc:docMk/>
            <pc:sldMk cId="2263010829" sldId="313"/>
            <ac:spMk id="3" creationId="{0CFC3186-99A1-4B4A-9504-103D6CFE3118}"/>
          </ac:spMkLst>
        </pc:spChg>
      </pc:sldChg>
      <pc:sldChg chg="modSp add mod">
        <pc:chgData name="Tung Kieu" userId="b4b21c43-520c-42f5-a1c6-1446bd617b0e" providerId="ADAL" clId="{914C000F-EA0C-4C01-BF21-F72DCD2CDE49}" dt="2023-06-19T21:14:12.590" v="1447" actId="6549"/>
        <pc:sldMkLst>
          <pc:docMk/>
          <pc:sldMk cId="1208601993" sldId="314"/>
        </pc:sldMkLst>
        <pc:spChg chg="mod">
          <ac:chgData name="Tung Kieu" userId="b4b21c43-520c-42f5-a1c6-1446bd617b0e" providerId="ADAL" clId="{914C000F-EA0C-4C01-BF21-F72DCD2CDE49}" dt="2023-06-19T21:13:58.157" v="1439" actId="20577"/>
          <ac:spMkLst>
            <pc:docMk/>
            <pc:sldMk cId="1208601993" sldId="314"/>
            <ac:spMk id="2" creationId="{CC87445D-32AA-43E7-A473-5B0EEFB76ACD}"/>
          </ac:spMkLst>
        </pc:spChg>
        <pc:spChg chg="mod">
          <ac:chgData name="Tung Kieu" userId="b4b21c43-520c-42f5-a1c6-1446bd617b0e" providerId="ADAL" clId="{914C000F-EA0C-4C01-BF21-F72DCD2CDE49}" dt="2023-06-19T21:14:12.590" v="1447" actId="6549"/>
          <ac:spMkLst>
            <pc:docMk/>
            <pc:sldMk cId="1208601993" sldId="314"/>
            <ac:spMk id="3" creationId="{0CFC3186-99A1-4B4A-9504-103D6CFE3118}"/>
          </ac:spMkLst>
        </pc:spChg>
      </pc:sldChg>
      <pc:sldChg chg="modSp new mod">
        <pc:chgData name="Tung Kieu" userId="b4b21c43-520c-42f5-a1c6-1446bd617b0e" providerId="ADAL" clId="{914C000F-EA0C-4C01-BF21-F72DCD2CDE49}" dt="2023-06-19T21:14:49.697" v="1459" actId="27636"/>
        <pc:sldMkLst>
          <pc:docMk/>
          <pc:sldMk cId="3616872866" sldId="315"/>
        </pc:sldMkLst>
        <pc:spChg chg="mod">
          <ac:chgData name="Tung Kieu" userId="b4b21c43-520c-42f5-a1c6-1446bd617b0e" providerId="ADAL" clId="{914C000F-EA0C-4C01-BF21-F72DCD2CDE49}" dt="2023-06-19T21:14:35.122" v="1450"/>
          <ac:spMkLst>
            <pc:docMk/>
            <pc:sldMk cId="3616872866" sldId="315"/>
            <ac:spMk id="2" creationId="{D6D1B319-CB1A-444E-8A29-4FDA7B6C84C9}"/>
          </ac:spMkLst>
        </pc:spChg>
        <pc:spChg chg="mod">
          <ac:chgData name="Tung Kieu" userId="b4b21c43-520c-42f5-a1c6-1446bd617b0e" providerId="ADAL" clId="{914C000F-EA0C-4C01-BF21-F72DCD2CDE49}" dt="2023-06-19T21:14:49.697" v="1459" actId="27636"/>
          <ac:spMkLst>
            <pc:docMk/>
            <pc:sldMk cId="3616872866" sldId="315"/>
            <ac:spMk id="3" creationId="{38A563D5-A2AC-4A70-B697-B459A742FD36}"/>
          </ac:spMkLst>
        </pc:spChg>
      </pc:sldChg>
      <pc:sldChg chg="addSp modSp new mod">
        <pc:chgData name="Tung Kieu" userId="b4b21c43-520c-42f5-a1c6-1446bd617b0e" providerId="ADAL" clId="{914C000F-EA0C-4C01-BF21-F72DCD2CDE49}" dt="2023-06-19T21:16:31.146" v="1470" actId="1076"/>
        <pc:sldMkLst>
          <pc:docMk/>
          <pc:sldMk cId="4069078285" sldId="316"/>
        </pc:sldMkLst>
        <pc:spChg chg="mod">
          <ac:chgData name="Tung Kieu" userId="b4b21c43-520c-42f5-a1c6-1446bd617b0e" providerId="ADAL" clId="{914C000F-EA0C-4C01-BF21-F72DCD2CDE49}" dt="2023-06-19T21:15:44.150" v="1462"/>
          <ac:spMkLst>
            <pc:docMk/>
            <pc:sldMk cId="4069078285" sldId="316"/>
            <ac:spMk id="2" creationId="{F20D6F6B-1FEA-409E-A4F3-0F0629CCDD28}"/>
          </ac:spMkLst>
        </pc:spChg>
        <pc:spChg chg="mod">
          <ac:chgData name="Tung Kieu" userId="b4b21c43-520c-42f5-a1c6-1446bd617b0e" providerId="ADAL" clId="{914C000F-EA0C-4C01-BF21-F72DCD2CDE49}" dt="2023-06-19T21:15:57.237" v="1468" actId="6549"/>
          <ac:spMkLst>
            <pc:docMk/>
            <pc:sldMk cId="4069078285" sldId="316"/>
            <ac:spMk id="3" creationId="{BFD24C66-2442-4BB0-92C3-CFC79041C867}"/>
          </ac:spMkLst>
        </pc:spChg>
        <pc:picChg chg="add mod">
          <ac:chgData name="Tung Kieu" userId="b4b21c43-520c-42f5-a1c6-1446bd617b0e" providerId="ADAL" clId="{914C000F-EA0C-4C01-BF21-F72DCD2CDE49}" dt="2023-06-19T21:16:31.146" v="1470" actId="1076"/>
          <ac:picMkLst>
            <pc:docMk/>
            <pc:sldMk cId="4069078285" sldId="316"/>
            <ac:picMk id="4" creationId="{17E37D7A-C6C3-4ACD-B3B9-9EE53D855B82}"/>
          </ac:picMkLst>
        </pc:picChg>
      </pc:sldChg>
      <pc:sldChg chg="addSp modSp new mod">
        <pc:chgData name="Tung Kieu" userId="b4b21c43-520c-42f5-a1c6-1446bd617b0e" providerId="ADAL" clId="{914C000F-EA0C-4C01-BF21-F72DCD2CDE49}" dt="2023-06-19T21:18:26.885" v="1496" actId="1036"/>
        <pc:sldMkLst>
          <pc:docMk/>
          <pc:sldMk cId="448162370" sldId="317"/>
        </pc:sldMkLst>
        <pc:spChg chg="mod">
          <ac:chgData name="Tung Kieu" userId="b4b21c43-520c-42f5-a1c6-1446bd617b0e" providerId="ADAL" clId="{914C000F-EA0C-4C01-BF21-F72DCD2CDE49}" dt="2023-06-19T21:16:56.772" v="1473"/>
          <ac:spMkLst>
            <pc:docMk/>
            <pc:sldMk cId="448162370" sldId="317"/>
            <ac:spMk id="2" creationId="{3A4E7EDF-7AFE-49C6-91F7-49848C36F2F3}"/>
          </ac:spMkLst>
        </pc:spChg>
        <pc:spChg chg="mod">
          <ac:chgData name="Tung Kieu" userId="b4b21c43-520c-42f5-a1c6-1446bd617b0e" providerId="ADAL" clId="{914C000F-EA0C-4C01-BF21-F72DCD2CDE49}" dt="2023-06-19T21:17:27.919" v="1487" actId="6549"/>
          <ac:spMkLst>
            <pc:docMk/>
            <pc:sldMk cId="448162370" sldId="317"/>
            <ac:spMk id="3" creationId="{3F9C9C26-CFEC-488F-8257-2A8FD578E42E}"/>
          </ac:spMkLst>
        </pc:spChg>
        <pc:picChg chg="add mod">
          <ac:chgData name="Tung Kieu" userId="b4b21c43-520c-42f5-a1c6-1446bd617b0e" providerId="ADAL" clId="{914C000F-EA0C-4C01-BF21-F72DCD2CDE49}" dt="2023-06-19T21:18:26.885" v="1496" actId="1036"/>
          <ac:picMkLst>
            <pc:docMk/>
            <pc:sldMk cId="448162370" sldId="317"/>
            <ac:picMk id="4" creationId="{1E403433-DC88-4806-A8DC-ACE7655EA0E2}"/>
          </ac:picMkLst>
        </pc:picChg>
      </pc:sldChg>
      <pc:sldChg chg="addSp delSp modSp new mod">
        <pc:chgData name="Tung Kieu" userId="b4b21c43-520c-42f5-a1c6-1446bd617b0e" providerId="ADAL" clId="{914C000F-EA0C-4C01-BF21-F72DCD2CDE49}" dt="2023-06-19T21:20:02.918" v="1515" actId="1036"/>
        <pc:sldMkLst>
          <pc:docMk/>
          <pc:sldMk cId="1439850857" sldId="318"/>
        </pc:sldMkLst>
        <pc:spChg chg="mod">
          <ac:chgData name="Tung Kieu" userId="b4b21c43-520c-42f5-a1c6-1446bd617b0e" providerId="ADAL" clId="{914C000F-EA0C-4C01-BF21-F72DCD2CDE49}" dt="2023-06-19T21:19:11.719" v="1505" actId="20577"/>
          <ac:spMkLst>
            <pc:docMk/>
            <pc:sldMk cId="1439850857" sldId="318"/>
            <ac:spMk id="2" creationId="{9667944F-472B-4132-9633-5ACDE78A7353}"/>
          </ac:spMkLst>
        </pc:spChg>
        <pc:spChg chg="mod">
          <ac:chgData name="Tung Kieu" userId="b4b21c43-520c-42f5-a1c6-1446bd617b0e" providerId="ADAL" clId="{914C000F-EA0C-4C01-BF21-F72DCD2CDE49}" dt="2023-06-19T21:19:02.287" v="1502" actId="6549"/>
          <ac:spMkLst>
            <pc:docMk/>
            <pc:sldMk cId="1439850857" sldId="318"/>
            <ac:spMk id="3" creationId="{A6413CE3-97D2-4095-8AAD-91346DC1882D}"/>
          </ac:spMkLst>
        </pc:spChg>
        <pc:picChg chg="add del">
          <ac:chgData name="Tung Kieu" userId="b4b21c43-520c-42f5-a1c6-1446bd617b0e" providerId="ADAL" clId="{914C000F-EA0C-4C01-BF21-F72DCD2CDE49}" dt="2023-06-19T21:19:25.237" v="1507"/>
          <ac:picMkLst>
            <pc:docMk/>
            <pc:sldMk cId="1439850857" sldId="318"/>
            <ac:picMk id="4" creationId="{0D14F056-2297-4480-834F-B50874A8BDAE}"/>
          </ac:picMkLst>
        </pc:picChg>
        <pc:picChg chg="add mod">
          <ac:chgData name="Tung Kieu" userId="b4b21c43-520c-42f5-a1c6-1446bd617b0e" providerId="ADAL" clId="{914C000F-EA0C-4C01-BF21-F72DCD2CDE49}" dt="2023-06-19T21:20:02.918" v="1515" actId="1036"/>
          <ac:picMkLst>
            <pc:docMk/>
            <pc:sldMk cId="1439850857" sldId="318"/>
            <ac:picMk id="5" creationId="{25587784-C9B7-47C2-BEC8-3453E19B1EAD}"/>
          </ac:picMkLst>
        </pc:picChg>
      </pc:sldChg>
      <pc:sldChg chg="modSp new mod">
        <pc:chgData name="Tung Kieu" userId="b4b21c43-520c-42f5-a1c6-1446bd617b0e" providerId="ADAL" clId="{914C000F-EA0C-4C01-BF21-F72DCD2CDE49}" dt="2023-06-19T21:21:38.532" v="1568" actId="123"/>
        <pc:sldMkLst>
          <pc:docMk/>
          <pc:sldMk cId="1376742294" sldId="319"/>
        </pc:sldMkLst>
        <pc:spChg chg="mod">
          <ac:chgData name="Tung Kieu" userId="b4b21c43-520c-42f5-a1c6-1446bd617b0e" providerId="ADAL" clId="{914C000F-EA0C-4C01-BF21-F72DCD2CDE49}" dt="2023-06-19T21:20:51.510" v="1539"/>
          <ac:spMkLst>
            <pc:docMk/>
            <pc:sldMk cId="1376742294" sldId="319"/>
            <ac:spMk id="2" creationId="{C4D1F93F-8B13-4EA6-AA8D-11E2B81C3B1A}"/>
          </ac:spMkLst>
        </pc:spChg>
        <pc:spChg chg="mod">
          <ac:chgData name="Tung Kieu" userId="b4b21c43-520c-42f5-a1c6-1446bd617b0e" providerId="ADAL" clId="{914C000F-EA0C-4C01-BF21-F72DCD2CDE49}" dt="2023-06-19T21:21:38.532" v="1568" actId="123"/>
          <ac:spMkLst>
            <pc:docMk/>
            <pc:sldMk cId="1376742294" sldId="319"/>
            <ac:spMk id="3" creationId="{5BA7036A-60E4-4636-B47F-2BC9B2CAFE00}"/>
          </ac:spMkLst>
        </pc:spChg>
      </pc:sldChg>
      <pc:sldChg chg="modSp new mod">
        <pc:chgData name="Tung Kieu" userId="b4b21c43-520c-42f5-a1c6-1446bd617b0e" providerId="ADAL" clId="{914C000F-EA0C-4C01-BF21-F72DCD2CDE49}" dt="2023-06-19T21:26:22.454" v="1591"/>
        <pc:sldMkLst>
          <pc:docMk/>
          <pc:sldMk cId="1044092437" sldId="320"/>
        </pc:sldMkLst>
        <pc:spChg chg="mod">
          <ac:chgData name="Tung Kieu" userId="b4b21c43-520c-42f5-a1c6-1446bd617b0e" providerId="ADAL" clId="{914C000F-EA0C-4C01-BF21-F72DCD2CDE49}" dt="2023-06-19T21:26:22.454" v="1591"/>
          <ac:spMkLst>
            <pc:docMk/>
            <pc:sldMk cId="1044092437" sldId="320"/>
            <ac:spMk id="2" creationId="{B48F1BC9-2BB8-4223-BDE0-FAD937EDBE1F}"/>
          </ac:spMkLst>
        </pc:spChg>
        <pc:spChg chg="mod">
          <ac:chgData name="Tung Kieu" userId="b4b21c43-520c-42f5-a1c6-1446bd617b0e" providerId="ADAL" clId="{914C000F-EA0C-4C01-BF21-F72DCD2CDE49}" dt="2023-06-19T21:26:04.613" v="1589" actId="20577"/>
          <ac:spMkLst>
            <pc:docMk/>
            <pc:sldMk cId="1044092437" sldId="320"/>
            <ac:spMk id="3" creationId="{6C64F377-B4FA-4213-BC5A-3ACCFA7B0ACF}"/>
          </ac:spMkLst>
        </pc:spChg>
      </pc:sldChg>
      <pc:sldChg chg="modSp new mod">
        <pc:chgData name="Tung Kieu" userId="b4b21c43-520c-42f5-a1c6-1446bd617b0e" providerId="ADAL" clId="{914C000F-EA0C-4C01-BF21-F72DCD2CDE49}" dt="2023-06-19T21:27:24.489" v="1615" actId="20577"/>
        <pc:sldMkLst>
          <pc:docMk/>
          <pc:sldMk cId="235517631" sldId="321"/>
        </pc:sldMkLst>
        <pc:spChg chg="mod">
          <ac:chgData name="Tung Kieu" userId="b4b21c43-520c-42f5-a1c6-1446bd617b0e" providerId="ADAL" clId="{914C000F-EA0C-4C01-BF21-F72DCD2CDE49}" dt="2023-06-19T21:26:43.971" v="1594"/>
          <ac:spMkLst>
            <pc:docMk/>
            <pc:sldMk cId="235517631" sldId="321"/>
            <ac:spMk id="2" creationId="{85E8C89D-1D66-4572-A79D-B348AB66D0B3}"/>
          </ac:spMkLst>
        </pc:spChg>
        <pc:spChg chg="mod">
          <ac:chgData name="Tung Kieu" userId="b4b21c43-520c-42f5-a1c6-1446bd617b0e" providerId="ADAL" clId="{914C000F-EA0C-4C01-BF21-F72DCD2CDE49}" dt="2023-06-19T21:27:24.489" v="1615" actId="20577"/>
          <ac:spMkLst>
            <pc:docMk/>
            <pc:sldMk cId="235517631" sldId="321"/>
            <ac:spMk id="3" creationId="{B52D9139-D361-49D4-AA92-F327E8C8760D}"/>
          </ac:spMkLst>
        </pc:spChg>
      </pc:sldChg>
      <pc:sldChg chg="modSp new mod">
        <pc:chgData name="Tung Kieu" userId="b4b21c43-520c-42f5-a1c6-1446bd617b0e" providerId="ADAL" clId="{914C000F-EA0C-4C01-BF21-F72DCD2CDE49}" dt="2023-06-19T21:28:17.078" v="1648" actId="20577"/>
        <pc:sldMkLst>
          <pc:docMk/>
          <pc:sldMk cId="2219557092" sldId="322"/>
        </pc:sldMkLst>
        <pc:spChg chg="mod">
          <ac:chgData name="Tung Kieu" userId="b4b21c43-520c-42f5-a1c6-1446bd617b0e" providerId="ADAL" clId="{914C000F-EA0C-4C01-BF21-F72DCD2CDE49}" dt="2023-06-19T21:28:00.640" v="1633" actId="20577"/>
          <ac:spMkLst>
            <pc:docMk/>
            <pc:sldMk cId="2219557092" sldId="322"/>
            <ac:spMk id="2" creationId="{09440A49-0A7E-40FF-BBBE-428CCBC3AA9D}"/>
          </ac:spMkLst>
        </pc:spChg>
        <pc:spChg chg="mod">
          <ac:chgData name="Tung Kieu" userId="b4b21c43-520c-42f5-a1c6-1446bd617b0e" providerId="ADAL" clId="{914C000F-EA0C-4C01-BF21-F72DCD2CDE49}" dt="2023-06-19T21:28:17.078" v="1648" actId="20577"/>
          <ac:spMkLst>
            <pc:docMk/>
            <pc:sldMk cId="2219557092" sldId="322"/>
            <ac:spMk id="3" creationId="{A17C7F86-7072-4D19-9CB7-FB0BE3587923}"/>
          </ac:spMkLst>
        </pc:spChg>
      </pc:sldChg>
      <pc:sldChg chg="modSp new mod">
        <pc:chgData name="Tung Kieu" userId="b4b21c43-520c-42f5-a1c6-1446bd617b0e" providerId="ADAL" clId="{914C000F-EA0C-4C01-BF21-F72DCD2CDE49}" dt="2023-06-19T21:29:11.075" v="1665"/>
        <pc:sldMkLst>
          <pc:docMk/>
          <pc:sldMk cId="3240860935" sldId="323"/>
        </pc:sldMkLst>
        <pc:spChg chg="mod">
          <ac:chgData name="Tung Kieu" userId="b4b21c43-520c-42f5-a1c6-1446bd617b0e" providerId="ADAL" clId="{914C000F-EA0C-4C01-BF21-F72DCD2CDE49}" dt="2023-06-19T21:29:11.075" v="1665"/>
          <ac:spMkLst>
            <pc:docMk/>
            <pc:sldMk cId="3240860935" sldId="323"/>
            <ac:spMk id="2" creationId="{E03E37F5-377A-41CB-9EB9-6C1459AFFBD1}"/>
          </ac:spMkLst>
        </pc:spChg>
        <pc:spChg chg="mod">
          <ac:chgData name="Tung Kieu" userId="b4b21c43-520c-42f5-a1c6-1446bd617b0e" providerId="ADAL" clId="{914C000F-EA0C-4C01-BF21-F72DCD2CDE49}" dt="2023-06-19T21:28:59.655" v="1663" actId="6549"/>
          <ac:spMkLst>
            <pc:docMk/>
            <pc:sldMk cId="3240860935" sldId="323"/>
            <ac:spMk id="3" creationId="{5BECBB3B-6910-45EE-90B9-1885193F5C77}"/>
          </ac:spMkLst>
        </pc:spChg>
      </pc:sldChg>
      <pc:sldChg chg="addSp modSp new mod">
        <pc:chgData name="Tung Kieu" userId="b4b21c43-520c-42f5-a1c6-1446bd617b0e" providerId="ADAL" clId="{914C000F-EA0C-4C01-BF21-F72DCD2CDE49}" dt="2023-06-19T21:32:46.736" v="1748"/>
        <pc:sldMkLst>
          <pc:docMk/>
          <pc:sldMk cId="4141780446" sldId="324"/>
        </pc:sldMkLst>
        <pc:spChg chg="mod">
          <ac:chgData name="Tung Kieu" userId="b4b21c43-520c-42f5-a1c6-1446bd617b0e" providerId="ADAL" clId="{914C000F-EA0C-4C01-BF21-F72DCD2CDE49}" dt="2023-06-19T21:29:33.204" v="1678"/>
          <ac:spMkLst>
            <pc:docMk/>
            <pc:sldMk cId="4141780446" sldId="324"/>
            <ac:spMk id="2" creationId="{6DED8E65-8828-45F4-AE2F-5B98ACE7808A}"/>
          </ac:spMkLst>
        </pc:spChg>
        <pc:spChg chg="mod">
          <ac:chgData name="Tung Kieu" userId="b4b21c43-520c-42f5-a1c6-1446bd617b0e" providerId="ADAL" clId="{914C000F-EA0C-4C01-BF21-F72DCD2CDE49}" dt="2023-06-19T21:31:45.107" v="1718" actId="1076"/>
          <ac:spMkLst>
            <pc:docMk/>
            <pc:sldMk cId="4141780446" sldId="324"/>
            <ac:spMk id="3" creationId="{DF967E41-3C43-4332-99AB-24467B719145}"/>
          </ac:spMkLst>
        </pc:spChg>
        <pc:spChg chg="add mod">
          <ac:chgData name="Tung Kieu" userId="b4b21c43-520c-42f5-a1c6-1446bd617b0e" providerId="ADAL" clId="{914C000F-EA0C-4C01-BF21-F72DCD2CDE49}" dt="2023-06-19T21:31:52.439" v="1724"/>
          <ac:spMkLst>
            <pc:docMk/>
            <pc:sldMk cId="4141780446" sldId="324"/>
            <ac:spMk id="9" creationId="{B4FF39F3-79BF-4309-8F4C-7F653E22D290}"/>
          </ac:spMkLst>
        </pc:spChg>
        <pc:spChg chg="add mod">
          <ac:chgData name="Tung Kieu" userId="b4b21c43-520c-42f5-a1c6-1446bd617b0e" providerId="ADAL" clId="{914C000F-EA0C-4C01-BF21-F72DCD2CDE49}" dt="2023-06-19T21:31:55.899" v="1726" actId="571"/>
          <ac:spMkLst>
            <pc:docMk/>
            <pc:sldMk cId="4141780446" sldId="324"/>
            <ac:spMk id="10" creationId="{9476858F-5CC7-448F-BECD-71AE838F4456}"/>
          </ac:spMkLst>
        </pc:spChg>
        <pc:spChg chg="add mod">
          <ac:chgData name="Tung Kieu" userId="b4b21c43-520c-42f5-a1c6-1446bd617b0e" providerId="ADAL" clId="{914C000F-EA0C-4C01-BF21-F72DCD2CDE49}" dt="2023-06-19T21:32:28.174" v="1738"/>
          <ac:spMkLst>
            <pc:docMk/>
            <pc:sldMk cId="4141780446" sldId="324"/>
            <ac:spMk id="11" creationId="{4ECF42F8-9CB5-4B16-84F4-777E5AD9E5FF}"/>
          </ac:spMkLst>
        </pc:spChg>
        <pc:spChg chg="add mod">
          <ac:chgData name="Tung Kieu" userId="b4b21c43-520c-42f5-a1c6-1446bd617b0e" providerId="ADAL" clId="{914C000F-EA0C-4C01-BF21-F72DCD2CDE49}" dt="2023-06-19T21:32:43.467" v="1746" actId="14100"/>
          <ac:spMkLst>
            <pc:docMk/>
            <pc:sldMk cId="4141780446" sldId="324"/>
            <ac:spMk id="12" creationId="{B707994D-6A48-4A80-B7E3-C47BBE1711B9}"/>
          </ac:spMkLst>
        </pc:spChg>
        <pc:spChg chg="add mod">
          <ac:chgData name="Tung Kieu" userId="b4b21c43-520c-42f5-a1c6-1446bd617b0e" providerId="ADAL" clId="{914C000F-EA0C-4C01-BF21-F72DCD2CDE49}" dt="2023-06-19T21:32:46.736" v="1748"/>
          <ac:spMkLst>
            <pc:docMk/>
            <pc:sldMk cId="4141780446" sldId="324"/>
            <ac:spMk id="13" creationId="{3BC2C48D-25AB-4D38-865C-D5B76BED34D0}"/>
          </ac:spMkLst>
        </pc:spChg>
        <pc:picChg chg="add mod">
          <ac:chgData name="Tung Kieu" userId="b4b21c43-520c-42f5-a1c6-1446bd617b0e" providerId="ADAL" clId="{914C000F-EA0C-4C01-BF21-F72DCD2CDE49}" dt="2023-06-19T21:30:03.560" v="1681" actId="14100"/>
          <ac:picMkLst>
            <pc:docMk/>
            <pc:sldMk cId="4141780446" sldId="324"/>
            <ac:picMk id="4" creationId="{E4957587-94E8-44C9-AF80-D8EF97A922F5}"/>
          </ac:picMkLst>
        </pc:picChg>
        <pc:picChg chg="add mod">
          <ac:chgData name="Tung Kieu" userId="b4b21c43-520c-42f5-a1c6-1446bd617b0e" providerId="ADAL" clId="{914C000F-EA0C-4C01-BF21-F72DCD2CDE49}" dt="2023-06-19T21:30:29.201" v="1685" actId="1076"/>
          <ac:picMkLst>
            <pc:docMk/>
            <pc:sldMk cId="4141780446" sldId="324"/>
            <ac:picMk id="5" creationId="{B5F17B55-4EFD-4FF9-A746-E011717AC4D3}"/>
          </ac:picMkLst>
        </pc:picChg>
        <pc:picChg chg="add mod">
          <ac:chgData name="Tung Kieu" userId="b4b21c43-520c-42f5-a1c6-1446bd617b0e" providerId="ADAL" clId="{914C000F-EA0C-4C01-BF21-F72DCD2CDE49}" dt="2023-06-19T21:31:01.833" v="1707" actId="1036"/>
          <ac:picMkLst>
            <pc:docMk/>
            <pc:sldMk cId="4141780446" sldId="324"/>
            <ac:picMk id="6" creationId="{0F071AAB-EA58-477F-A6FF-355EB65E13AA}"/>
          </ac:picMkLst>
        </pc:picChg>
        <pc:picChg chg="add mod">
          <ac:chgData name="Tung Kieu" userId="b4b21c43-520c-42f5-a1c6-1446bd617b0e" providerId="ADAL" clId="{914C000F-EA0C-4C01-BF21-F72DCD2CDE49}" dt="2023-06-19T21:32:14.145" v="1735" actId="1036"/>
          <ac:picMkLst>
            <pc:docMk/>
            <pc:sldMk cId="4141780446" sldId="324"/>
            <ac:picMk id="7" creationId="{68E2C3E8-6BA3-46DA-8761-4A0C6AA1171C}"/>
          </ac:picMkLst>
        </pc:picChg>
      </pc:sldChg>
      <pc:sldChg chg="addSp modSp new mod">
        <pc:chgData name="Tung Kieu" userId="b4b21c43-520c-42f5-a1c6-1446bd617b0e" providerId="ADAL" clId="{914C000F-EA0C-4C01-BF21-F72DCD2CDE49}" dt="2023-06-19T21:37:11.340" v="1793" actId="404"/>
        <pc:sldMkLst>
          <pc:docMk/>
          <pc:sldMk cId="2978318365" sldId="325"/>
        </pc:sldMkLst>
        <pc:spChg chg="mod">
          <ac:chgData name="Tung Kieu" userId="b4b21c43-520c-42f5-a1c6-1446bd617b0e" providerId="ADAL" clId="{914C000F-EA0C-4C01-BF21-F72DCD2CDE49}" dt="2023-06-19T21:33:05.695" v="1759" actId="20577"/>
          <ac:spMkLst>
            <pc:docMk/>
            <pc:sldMk cId="2978318365" sldId="325"/>
            <ac:spMk id="2" creationId="{7E647468-59A4-41D6-819F-333611156C4A}"/>
          </ac:spMkLst>
        </pc:spChg>
        <pc:spChg chg="mod">
          <ac:chgData name="Tung Kieu" userId="b4b21c43-520c-42f5-a1c6-1446bd617b0e" providerId="ADAL" clId="{914C000F-EA0C-4C01-BF21-F72DCD2CDE49}" dt="2023-06-19T21:33:46.868" v="1769"/>
          <ac:spMkLst>
            <pc:docMk/>
            <pc:sldMk cId="2978318365" sldId="325"/>
            <ac:spMk id="3" creationId="{807EDD1E-F6FE-4F57-8B5F-E2C49AAC6820}"/>
          </ac:spMkLst>
        </pc:spChg>
        <pc:spChg chg="add mod">
          <ac:chgData name="Tung Kieu" userId="b4b21c43-520c-42f5-a1c6-1446bd617b0e" providerId="ADAL" clId="{914C000F-EA0C-4C01-BF21-F72DCD2CDE49}" dt="2023-06-19T21:37:11.340" v="1793" actId="404"/>
          <ac:spMkLst>
            <pc:docMk/>
            <pc:sldMk cId="2978318365" sldId="325"/>
            <ac:spMk id="6" creationId="{D4DB5BB5-1A23-46BB-8C91-E5F764B1CBBB}"/>
          </ac:spMkLst>
        </pc:spChg>
        <pc:picChg chg="add mod">
          <ac:chgData name="Tung Kieu" userId="b4b21c43-520c-42f5-a1c6-1446bd617b0e" providerId="ADAL" clId="{914C000F-EA0C-4C01-BF21-F72DCD2CDE49}" dt="2023-06-19T21:33:41.325" v="1765" actId="1076"/>
          <ac:picMkLst>
            <pc:docMk/>
            <pc:sldMk cId="2978318365" sldId="325"/>
            <ac:picMk id="4" creationId="{B214DFA4-DC19-44CA-9DCD-F46D5847EAF8}"/>
          </ac:picMkLst>
        </pc:picChg>
      </pc:sldChg>
      <pc:sldChg chg="addSp modSp new mod">
        <pc:chgData name="Tung Kieu" userId="b4b21c43-520c-42f5-a1c6-1446bd617b0e" providerId="ADAL" clId="{914C000F-EA0C-4C01-BF21-F72DCD2CDE49}" dt="2023-06-19T21:36:55.058" v="1790" actId="2711"/>
        <pc:sldMkLst>
          <pc:docMk/>
          <pc:sldMk cId="3202916290" sldId="326"/>
        </pc:sldMkLst>
        <pc:spChg chg="mod">
          <ac:chgData name="Tung Kieu" userId="b4b21c43-520c-42f5-a1c6-1446bd617b0e" providerId="ADAL" clId="{914C000F-EA0C-4C01-BF21-F72DCD2CDE49}" dt="2023-06-19T21:34:21.979" v="1779"/>
          <ac:spMkLst>
            <pc:docMk/>
            <pc:sldMk cId="3202916290" sldId="326"/>
            <ac:spMk id="2" creationId="{67E2E414-C4E0-4665-AB3A-2B7D6F1E3CFC}"/>
          </ac:spMkLst>
        </pc:spChg>
        <pc:spChg chg="mod">
          <ac:chgData name="Tung Kieu" userId="b4b21c43-520c-42f5-a1c6-1446bd617b0e" providerId="ADAL" clId="{914C000F-EA0C-4C01-BF21-F72DCD2CDE49}" dt="2023-06-19T21:34:49.010" v="1781"/>
          <ac:spMkLst>
            <pc:docMk/>
            <pc:sldMk cId="3202916290" sldId="326"/>
            <ac:spMk id="3" creationId="{465F9ED2-FFA7-4B52-A1E2-61CEB38CE816}"/>
          </ac:spMkLst>
        </pc:spChg>
        <pc:spChg chg="add mod">
          <ac:chgData name="Tung Kieu" userId="b4b21c43-520c-42f5-a1c6-1446bd617b0e" providerId="ADAL" clId="{914C000F-EA0C-4C01-BF21-F72DCD2CDE49}" dt="2023-06-19T21:36:55.058" v="1790" actId="2711"/>
          <ac:spMkLst>
            <pc:docMk/>
            <pc:sldMk cId="3202916290" sldId="326"/>
            <ac:spMk id="6" creationId="{7B153EB7-FB81-4EEB-8F12-828ED1DBAD0F}"/>
          </ac:spMkLst>
        </pc:spChg>
        <pc:picChg chg="add mod">
          <ac:chgData name="Tung Kieu" userId="b4b21c43-520c-42f5-a1c6-1446bd617b0e" providerId="ADAL" clId="{914C000F-EA0C-4C01-BF21-F72DCD2CDE49}" dt="2023-06-19T21:35:30.790" v="1783" actId="1076"/>
          <ac:picMkLst>
            <pc:docMk/>
            <pc:sldMk cId="3202916290" sldId="326"/>
            <ac:picMk id="4" creationId="{63CA6225-915D-445C-94FD-DAB02A027C12}"/>
          </ac:picMkLst>
        </pc:picChg>
      </pc:sldChg>
      <pc:sldChg chg="add del">
        <pc:chgData name="Tung Kieu" userId="b4b21c43-520c-42f5-a1c6-1446bd617b0e" providerId="ADAL" clId="{914C000F-EA0C-4C01-BF21-F72DCD2CDE49}" dt="2023-06-19T21:36:04.129" v="1785"/>
        <pc:sldMkLst>
          <pc:docMk/>
          <pc:sldMk cId="3137299602" sldId="327"/>
        </pc:sldMkLst>
      </pc:sldChg>
      <pc:sldChg chg="addSp delSp modSp add mod">
        <pc:chgData name="Tung Kieu" userId="b4b21c43-520c-42f5-a1c6-1446bd617b0e" providerId="ADAL" clId="{914C000F-EA0C-4C01-BF21-F72DCD2CDE49}" dt="2023-06-19T21:38:29.946" v="1803" actId="1076"/>
        <pc:sldMkLst>
          <pc:docMk/>
          <pc:sldMk cId="3245150763" sldId="327"/>
        </pc:sldMkLst>
        <pc:spChg chg="mod">
          <ac:chgData name="Tung Kieu" userId="b4b21c43-520c-42f5-a1c6-1446bd617b0e" providerId="ADAL" clId="{914C000F-EA0C-4C01-BF21-F72DCD2CDE49}" dt="2023-06-19T21:37:30.273" v="1795"/>
          <ac:spMkLst>
            <pc:docMk/>
            <pc:sldMk cId="3245150763" sldId="327"/>
            <ac:spMk id="3" creationId="{465F9ED2-FFA7-4B52-A1E2-61CEB38CE816}"/>
          </ac:spMkLst>
        </pc:spChg>
        <pc:spChg chg="mod">
          <ac:chgData name="Tung Kieu" userId="b4b21c43-520c-42f5-a1c6-1446bd617b0e" providerId="ADAL" clId="{914C000F-EA0C-4C01-BF21-F72DCD2CDE49}" dt="2023-06-19T21:38:29.946" v="1803" actId="1076"/>
          <ac:spMkLst>
            <pc:docMk/>
            <pc:sldMk cId="3245150763" sldId="327"/>
            <ac:spMk id="6" creationId="{7B153EB7-FB81-4EEB-8F12-828ED1DBAD0F}"/>
          </ac:spMkLst>
        </pc:spChg>
        <pc:picChg chg="del">
          <ac:chgData name="Tung Kieu" userId="b4b21c43-520c-42f5-a1c6-1446bd617b0e" providerId="ADAL" clId="{914C000F-EA0C-4C01-BF21-F72DCD2CDE49}" dt="2023-06-19T21:37:56.749" v="1797" actId="478"/>
          <ac:picMkLst>
            <pc:docMk/>
            <pc:sldMk cId="3245150763" sldId="327"/>
            <ac:picMk id="4" creationId="{63CA6225-915D-445C-94FD-DAB02A027C12}"/>
          </ac:picMkLst>
        </pc:picChg>
        <pc:picChg chg="add mod">
          <ac:chgData name="Tung Kieu" userId="b4b21c43-520c-42f5-a1c6-1446bd617b0e" providerId="ADAL" clId="{914C000F-EA0C-4C01-BF21-F72DCD2CDE49}" dt="2023-06-19T21:38:01.995" v="1798" actId="1076"/>
          <ac:picMkLst>
            <pc:docMk/>
            <pc:sldMk cId="3245150763" sldId="327"/>
            <ac:picMk id="5" creationId="{E7D95B47-096A-4380-8668-1D329D27E375}"/>
          </ac:picMkLst>
        </pc:picChg>
      </pc:sldChg>
      <pc:sldChg chg="addSp modSp new mod">
        <pc:chgData name="Tung Kieu" userId="b4b21c43-520c-42f5-a1c6-1446bd617b0e" providerId="ADAL" clId="{914C000F-EA0C-4C01-BF21-F72DCD2CDE49}" dt="2023-06-19T21:40:06.344" v="1830" actId="1036"/>
        <pc:sldMkLst>
          <pc:docMk/>
          <pc:sldMk cId="2713079192" sldId="328"/>
        </pc:sldMkLst>
        <pc:spChg chg="mod">
          <ac:chgData name="Tung Kieu" userId="b4b21c43-520c-42f5-a1c6-1446bd617b0e" providerId="ADAL" clId="{914C000F-EA0C-4C01-BF21-F72DCD2CDE49}" dt="2023-06-19T21:39:14.372" v="1806"/>
          <ac:spMkLst>
            <pc:docMk/>
            <pc:sldMk cId="2713079192" sldId="328"/>
            <ac:spMk id="2" creationId="{8663EB5B-2D4F-4268-8019-EAA881373DB2}"/>
          </ac:spMkLst>
        </pc:spChg>
        <pc:spChg chg="mod">
          <ac:chgData name="Tung Kieu" userId="b4b21c43-520c-42f5-a1c6-1446bd617b0e" providerId="ADAL" clId="{914C000F-EA0C-4C01-BF21-F72DCD2CDE49}" dt="2023-06-19T21:40:02.596" v="1824" actId="27636"/>
          <ac:spMkLst>
            <pc:docMk/>
            <pc:sldMk cId="2713079192" sldId="328"/>
            <ac:spMk id="3" creationId="{C59F9EFF-5D88-4F8A-BBF9-22C7ADAB9A08}"/>
          </ac:spMkLst>
        </pc:spChg>
        <pc:picChg chg="add mod">
          <ac:chgData name="Tung Kieu" userId="b4b21c43-520c-42f5-a1c6-1446bd617b0e" providerId="ADAL" clId="{914C000F-EA0C-4C01-BF21-F72DCD2CDE49}" dt="2023-06-19T21:40:06.344" v="1830" actId="1036"/>
          <ac:picMkLst>
            <pc:docMk/>
            <pc:sldMk cId="2713079192" sldId="328"/>
            <ac:picMk id="4" creationId="{D553E841-915D-49A2-865A-C1CC2392F0BE}"/>
          </ac:picMkLst>
        </pc:picChg>
      </pc:sldChg>
      <pc:sldChg chg="addSp delSp modSp new mod">
        <pc:chgData name="Tung Kieu" userId="b4b21c43-520c-42f5-a1c6-1446bd617b0e" providerId="ADAL" clId="{914C000F-EA0C-4C01-BF21-F72DCD2CDE49}" dt="2023-06-19T21:43:06.296" v="1899" actId="20577"/>
        <pc:sldMkLst>
          <pc:docMk/>
          <pc:sldMk cId="3763009752" sldId="329"/>
        </pc:sldMkLst>
        <pc:spChg chg="mod">
          <ac:chgData name="Tung Kieu" userId="b4b21c43-520c-42f5-a1c6-1446bd617b0e" providerId="ADAL" clId="{914C000F-EA0C-4C01-BF21-F72DCD2CDE49}" dt="2023-06-19T21:43:06.296" v="1899" actId="20577"/>
          <ac:spMkLst>
            <pc:docMk/>
            <pc:sldMk cId="3763009752" sldId="329"/>
            <ac:spMk id="2" creationId="{75AD7D72-5E92-49C2-89D1-1B6CEAF9FA95}"/>
          </ac:spMkLst>
        </pc:spChg>
        <pc:spChg chg="mod">
          <ac:chgData name="Tung Kieu" userId="b4b21c43-520c-42f5-a1c6-1446bd617b0e" providerId="ADAL" clId="{914C000F-EA0C-4C01-BF21-F72DCD2CDE49}" dt="2023-06-19T21:41:32.980" v="1865"/>
          <ac:spMkLst>
            <pc:docMk/>
            <pc:sldMk cId="3763009752" sldId="329"/>
            <ac:spMk id="3" creationId="{172FB364-5CEE-48AE-82B1-5A93A3B238BB}"/>
          </ac:spMkLst>
        </pc:spChg>
        <pc:spChg chg="add mod">
          <ac:chgData name="Tung Kieu" userId="b4b21c43-520c-42f5-a1c6-1446bd617b0e" providerId="ADAL" clId="{914C000F-EA0C-4C01-BF21-F72DCD2CDE49}" dt="2023-06-19T21:42:19.073" v="1880" actId="403"/>
          <ac:spMkLst>
            <pc:docMk/>
            <pc:sldMk cId="3763009752" sldId="329"/>
            <ac:spMk id="7" creationId="{A0ADFD66-0C0A-45D5-AD15-43C2F3BF66D4}"/>
          </ac:spMkLst>
        </pc:spChg>
        <pc:spChg chg="add mod">
          <ac:chgData name="Tung Kieu" userId="b4b21c43-520c-42f5-a1c6-1446bd617b0e" providerId="ADAL" clId="{914C000F-EA0C-4C01-BF21-F72DCD2CDE49}" dt="2023-06-19T21:42:19.073" v="1880" actId="403"/>
          <ac:spMkLst>
            <pc:docMk/>
            <pc:sldMk cId="3763009752" sldId="329"/>
            <ac:spMk id="9" creationId="{EAE3A76A-0242-430C-896C-D7F0B00FCE04}"/>
          </ac:spMkLst>
        </pc:spChg>
        <pc:spChg chg="add mod">
          <ac:chgData name="Tung Kieu" userId="b4b21c43-520c-42f5-a1c6-1446bd617b0e" providerId="ADAL" clId="{914C000F-EA0C-4C01-BF21-F72DCD2CDE49}" dt="2023-06-19T21:42:19.073" v="1880" actId="403"/>
          <ac:spMkLst>
            <pc:docMk/>
            <pc:sldMk cId="3763009752" sldId="329"/>
            <ac:spMk id="11" creationId="{AA6DA106-0807-43EB-B4C7-96C25B4C68E1}"/>
          </ac:spMkLst>
        </pc:spChg>
        <pc:spChg chg="add mod">
          <ac:chgData name="Tung Kieu" userId="b4b21c43-520c-42f5-a1c6-1446bd617b0e" providerId="ADAL" clId="{914C000F-EA0C-4C01-BF21-F72DCD2CDE49}" dt="2023-06-19T21:42:19.073" v="1880" actId="403"/>
          <ac:spMkLst>
            <pc:docMk/>
            <pc:sldMk cId="3763009752" sldId="329"/>
            <ac:spMk id="13" creationId="{94AE1D8C-5074-4808-A996-435DF3559A61}"/>
          </ac:spMkLst>
        </pc:spChg>
        <pc:picChg chg="add del mod">
          <ac:chgData name="Tung Kieu" userId="b4b21c43-520c-42f5-a1c6-1446bd617b0e" providerId="ADAL" clId="{914C000F-EA0C-4C01-BF21-F72DCD2CDE49}" dt="2023-06-19T21:41:04.650" v="1840" actId="478"/>
          <ac:picMkLst>
            <pc:docMk/>
            <pc:sldMk cId="3763009752" sldId="329"/>
            <ac:picMk id="4" creationId="{0E862D24-7EF8-42E8-A11B-44F9F06D34AB}"/>
          </ac:picMkLst>
        </pc:picChg>
        <pc:picChg chg="add mod">
          <ac:chgData name="Tung Kieu" userId="b4b21c43-520c-42f5-a1c6-1446bd617b0e" providerId="ADAL" clId="{914C000F-EA0C-4C01-BF21-F72DCD2CDE49}" dt="2023-06-19T21:41:15.362" v="1852" actId="1036"/>
          <ac:picMkLst>
            <pc:docMk/>
            <pc:sldMk cId="3763009752" sldId="329"/>
            <ac:picMk id="5" creationId="{B60DB181-7052-4797-BD66-8FD0492D9A84}"/>
          </ac:picMkLst>
        </pc:picChg>
      </pc:sldChg>
      <pc:sldChg chg="addSp delSp modSp new mod">
        <pc:chgData name="Tung Kieu" userId="b4b21c43-520c-42f5-a1c6-1446bd617b0e" providerId="ADAL" clId="{914C000F-EA0C-4C01-BF21-F72DCD2CDE49}" dt="2023-06-19T21:44:02.345" v="1913" actId="404"/>
        <pc:sldMkLst>
          <pc:docMk/>
          <pc:sldMk cId="2859787934" sldId="330"/>
        </pc:sldMkLst>
        <pc:spChg chg="mod">
          <ac:chgData name="Tung Kieu" userId="b4b21c43-520c-42f5-a1c6-1446bd617b0e" providerId="ADAL" clId="{914C000F-EA0C-4C01-BF21-F72DCD2CDE49}" dt="2023-06-19T21:43:01.530" v="1898" actId="20577"/>
          <ac:spMkLst>
            <pc:docMk/>
            <pc:sldMk cId="2859787934" sldId="330"/>
            <ac:spMk id="2" creationId="{7A7AB1B2-28BD-460F-B02D-627B15C1BD08}"/>
          </ac:spMkLst>
        </pc:spChg>
        <pc:spChg chg="mod">
          <ac:chgData name="Tung Kieu" userId="b4b21c43-520c-42f5-a1c6-1446bd617b0e" providerId="ADAL" clId="{914C000F-EA0C-4C01-BF21-F72DCD2CDE49}" dt="2023-06-19T21:43:21.066" v="1905" actId="20577"/>
          <ac:spMkLst>
            <pc:docMk/>
            <pc:sldMk cId="2859787934" sldId="330"/>
            <ac:spMk id="3" creationId="{A8A88854-AAFF-4C75-A9A5-E8D266C7125A}"/>
          </ac:spMkLst>
        </pc:spChg>
        <pc:spChg chg="add mod">
          <ac:chgData name="Tung Kieu" userId="b4b21c43-520c-42f5-a1c6-1446bd617b0e" providerId="ADAL" clId="{914C000F-EA0C-4C01-BF21-F72DCD2CDE49}" dt="2023-06-19T21:44:02.345" v="1913" actId="404"/>
          <ac:spMkLst>
            <pc:docMk/>
            <pc:sldMk cId="2859787934" sldId="330"/>
            <ac:spMk id="7" creationId="{3836948B-9EDB-4ED3-B2DF-E1D3789B3B87}"/>
          </ac:spMkLst>
        </pc:spChg>
        <pc:graphicFrameChg chg="add del mod">
          <ac:chgData name="Tung Kieu" userId="b4b21c43-520c-42f5-a1c6-1446bd617b0e" providerId="ADAL" clId="{914C000F-EA0C-4C01-BF21-F72DCD2CDE49}" dt="2023-06-19T21:42:47.851" v="1887"/>
          <ac:graphicFrameMkLst>
            <pc:docMk/>
            <pc:sldMk cId="2859787934" sldId="330"/>
            <ac:graphicFrameMk id="4" creationId="{FCB0B21B-0F04-416A-AB60-FD870E2427DF}"/>
          </ac:graphicFrameMkLst>
        </pc:graphicFrameChg>
        <pc:picChg chg="add mod">
          <ac:chgData name="Tung Kieu" userId="b4b21c43-520c-42f5-a1c6-1446bd617b0e" providerId="ADAL" clId="{914C000F-EA0C-4C01-BF21-F72DCD2CDE49}" dt="2023-06-19T21:43:46.168" v="1907" actId="1076"/>
          <ac:picMkLst>
            <pc:docMk/>
            <pc:sldMk cId="2859787934" sldId="330"/>
            <ac:picMk id="5" creationId="{ED7449E1-CDD2-4888-A0E4-299EEFDD6EE6}"/>
          </ac:picMkLst>
        </pc:picChg>
      </pc:sldChg>
      <pc:sldChg chg="add del">
        <pc:chgData name="Tung Kieu" userId="b4b21c43-520c-42f5-a1c6-1446bd617b0e" providerId="ADAL" clId="{914C000F-EA0C-4C01-BF21-F72DCD2CDE49}" dt="2023-06-19T21:42:47.851" v="1887"/>
        <pc:sldMkLst>
          <pc:docMk/>
          <pc:sldMk cId="1198726961" sldId="331"/>
        </pc:sldMkLst>
      </pc:sldChg>
      <pc:sldChg chg="addSp delSp modSp new mod">
        <pc:chgData name="Tung Kieu" userId="b4b21c43-520c-42f5-a1c6-1446bd617b0e" providerId="ADAL" clId="{914C000F-EA0C-4C01-BF21-F72DCD2CDE49}" dt="2023-06-19T21:45:12.468" v="1940"/>
        <pc:sldMkLst>
          <pc:docMk/>
          <pc:sldMk cId="1936391068" sldId="331"/>
        </pc:sldMkLst>
        <pc:spChg chg="mod">
          <ac:chgData name="Tung Kieu" userId="b4b21c43-520c-42f5-a1c6-1446bd617b0e" providerId="ADAL" clId="{914C000F-EA0C-4C01-BF21-F72DCD2CDE49}" dt="2023-06-19T21:44:37.971" v="1922"/>
          <ac:spMkLst>
            <pc:docMk/>
            <pc:sldMk cId="1936391068" sldId="331"/>
            <ac:spMk id="2" creationId="{A8661E2A-C48F-439C-8CA4-658FC134163B}"/>
          </ac:spMkLst>
        </pc:spChg>
        <pc:spChg chg="mod">
          <ac:chgData name="Tung Kieu" userId="b4b21c43-520c-42f5-a1c6-1446bd617b0e" providerId="ADAL" clId="{914C000F-EA0C-4C01-BF21-F72DCD2CDE49}" dt="2023-06-19T21:45:12.468" v="1940"/>
          <ac:spMkLst>
            <pc:docMk/>
            <pc:sldMk cId="1936391068" sldId="331"/>
            <ac:spMk id="3" creationId="{4585E384-F0FE-456C-8920-0F852552CE0A}"/>
          </ac:spMkLst>
        </pc:spChg>
        <pc:graphicFrameChg chg="add del mod">
          <ac:chgData name="Tung Kieu" userId="b4b21c43-520c-42f5-a1c6-1446bd617b0e" providerId="ADAL" clId="{914C000F-EA0C-4C01-BF21-F72DCD2CDE49}" dt="2023-06-19T21:44:33.756" v="1920"/>
          <ac:graphicFrameMkLst>
            <pc:docMk/>
            <pc:sldMk cId="1936391068" sldId="331"/>
            <ac:graphicFrameMk id="4" creationId="{78001E84-9ABE-47C8-BA0D-27C3FC168153}"/>
          </ac:graphicFrameMkLst>
        </pc:graphicFrameChg>
      </pc:sldChg>
      <pc:sldChg chg="add del">
        <pc:chgData name="Tung Kieu" userId="b4b21c43-520c-42f5-a1c6-1446bd617b0e" providerId="ADAL" clId="{914C000F-EA0C-4C01-BF21-F72DCD2CDE49}" dt="2023-06-19T21:44:33.756" v="1920"/>
        <pc:sldMkLst>
          <pc:docMk/>
          <pc:sldMk cId="2469510996" sldId="332"/>
        </pc:sldMkLst>
      </pc:sldChg>
      <pc:sldChg chg="modSp add mod">
        <pc:chgData name="Tung Kieu" userId="b4b21c43-520c-42f5-a1c6-1446bd617b0e" providerId="ADAL" clId="{914C000F-EA0C-4C01-BF21-F72DCD2CDE49}" dt="2023-06-19T21:45:57.826" v="1965" actId="114"/>
        <pc:sldMkLst>
          <pc:docMk/>
          <pc:sldMk cId="3891496316" sldId="332"/>
        </pc:sldMkLst>
        <pc:spChg chg="mod">
          <ac:chgData name="Tung Kieu" userId="b4b21c43-520c-42f5-a1c6-1446bd617b0e" providerId="ADAL" clId="{914C000F-EA0C-4C01-BF21-F72DCD2CDE49}" dt="2023-06-19T21:45:23.270" v="1949" actId="20577"/>
          <ac:spMkLst>
            <pc:docMk/>
            <pc:sldMk cId="3891496316" sldId="332"/>
            <ac:spMk id="2" creationId="{A8661E2A-C48F-439C-8CA4-658FC134163B}"/>
          </ac:spMkLst>
        </pc:spChg>
        <pc:spChg chg="mod">
          <ac:chgData name="Tung Kieu" userId="b4b21c43-520c-42f5-a1c6-1446bd617b0e" providerId="ADAL" clId="{914C000F-EA0C-4C01-BF21-F72DCD2CDE49}" dt="2023-06-19T21:45:57.826" v="1965" actId="114"/>
          <ac:spMkLst>
            <pc:docMk/>
            <pc:sldMk cId="3891496316" sldId="332"/>
            <ac:spMk id="3" creationId="{4585E384-F0FE-456C-8920-0F852552CE0A}"/>
          </ac:spMkLst>
        </pc:spChg>
      </pc:sldChg>
      <pc:sldChg chg="addSp delSp modSp new mod">
        <pc:chgData name="Tung Kieu" userId="b4b21c43-520c-42f5-a1c6-1446bd617b0e" providerId="ADAL" clId="{914C000F-EA0C-4C01-BF21-F72DCD2CDE49}" dt="2023-06-19T21:48:22.488" v="1996"/>
        <pc:sldMkLst>
          <pc:docMk/>
          <pc:sldMk cId="2685080226" sldId="333"/>
        </pc:sldMkLst>
        <pc:spChg chg="mod">
          <ac:chgData name="Tung Kieu" userId="b4b21c43-520c-42f5-a1c6-1446bd617b0e" providerId="ADAL" clId="{914C000F-EA0C-4C01-BF21-F72DCD2CDE49}" dt="2023-06-19T21:48:22.488" v="1996"/>
          <ac:spMkLst>
            <pc:docMk/>
            <pc:sldMk cId="2685080226" sldId="333"/>
            <ac:spMk id="2" creationId="{450B16CD-1127-4AD3-8DCD-AD492CCD3262}"/>
          </ac:spMkLst>
        </pc:spChg>
        <pc:spChg chg="mod">
          <ac:chgData name="Tung Kieu" userId="b4b21c43-520c-42f5-a1c6-1446bd617b0e" providerId="ADAL" clId="{914C000F-EA0C-4C01-BF21-F72DCD2CDE49}" dt="2023-06-19T21:47:41.464" v="1989" actId="58"/>
          <ac:spMkLst>
            <pc:docMk/>
            <pc:sldMk cId="2685080226" sldId="333"/>
            <ac:spMk id="3" creationId="{7C8D00C9-ED7A-40E1-80E7-C182B7EF7BA3}"/>
          </ac:spMkLst>
        </pc:spChg>
        <pc:graphicFrameChg chg="add del mod">
          <ac:chgData name="Tung Kieu" userId="b4b21c43-520c-42f5-a1c6-1446bd617b0e" providerId="ADAL" clId="{914C000F-EA0C-4C01-BF21-F72DCD2CDE49}" dt="2023-06-19T21:46:57.688" v="1972"/>
          <ac:graphicFrameMkLst>
            <pc:docMk/>
            <pc:sldMk cId="2685080226" sldId="333"/>
            <ac:graphicFrameMk id="4" creationId="{BCC30AB8-CBFB-40AF-AA88-053C8CD5FEAC}"/>
          </ac:graphicFrameMkLst>
        </pc:graphicFrameChg>
        <pc:picChg chg="add mod">
          <ac:chgData name="Tung Kieu" userId="b4b21c43-520c-42f5-a1c6-1446bd617b0e" providerId="ADAL" clId="{914C000F-EA0C-4C01-BF21-F72DCD2CDE49}" dt="2023-06-19T21:48:12.859" v="1994" actId="1076"/>
          <ac:picMkLst>
            <pc:docMk/>
            <pc:sldMk cId="2685080226" sldId="333"/>
            <ac:picMk id="5" creationId="{E5AE69BA-8B13-4328-9679-6D058BF08426}"/>
          </ac:picMkLst>
        </pc:picChg>
      </pc:sldChg>
      <pc:sldChg chg="modSp new mod">
        <pc:chgData name="Tung Kieu" userId="b4b21c43-520c-42f5-a1c6-1446bd617b0e" providerId="ADAL" clId="{914C000F-EA0C-4C01-BF21-F72DCD2CDE49}" dt="2023-06-19T21:49:10.484" v="2022" actId="123"/>
        <pc:sldMkLst>
          <pc:docMk/>
          <pc:sldMk cId="1876553868" sldId="334"/>
        </pc:sldMkLst>
        <pc:spChg chg="mod">
          <ac:chgData name="Tung Kieu" userId="b4b21c43-520c-42f5-a1c6-1446bd617b0e" providerId="ADAL" clId="{914C000F-EA0C-4C01-BF21-F72DCD2CDE49}" dt="2023-06-19T21:48:29.671" v="1999"/>
          <ac:spMkLst>
            <pc:docMk/>
            <pc:sldMk cId="1876553868" sldId="334"/>
            <ac:spMk id="2" creationId="{9B5288B2-2BD5-4547-81D5-7C6D94A7E1FA}"/>
          </ac:spMkLst>
        </pc:spChg>
        <pc:spChg chg="mod">
          <ac:chgData name="Tung Kieu" userId="b4b21c43-520c-42f5-a1c6-1446bd617b0e" providerId="ADAL" clId="{914C000F-EA0C-4C01-BF21-F72DCD2CDE49}" dt="2023-06-19T21:49:10.484" v="2022" actId="123"/>
          <ac:spMkLst>
            <pc:docMk/>
            <pc:sldMk cId="1876553868" sldId="334"/>
            <ac:spMk id="3" creationId="{BBE8E093-1B9C-41F6-9F57-6A67E814244F}"/>
          </ac:spMkLst>
        </pc:spChg>
      </pc:sldChg>
      <pc:sldChg chg="add del">
        <pc:chgData name="Tung Kieu" userId="b4b21c43-520c-42f5-a1c6-1446bd617b0e" providerId="ADAL" clId="{914C000F-EA0C-4C01-BF21-F72DCD2CDE49}" dt="2023-06-19T21:46:57.688" v="1972"/>
        <pc:sldMkLst>
          <pc:docMk/>
          <pc:sldMk cId="2324161979" sldId="334"/>
        </pc:sldMkLst>
      </pc:sldChg>
      <pc:sldChg chg="addSp delSp modSp new mod">
        <pc:chgData name="Tung Kieu" userId="b4b21c43-520c-42f5-a1c6-1446bd617b0e" providerId="ADAL" clId="{914C000F-EA0C-4C01-BF21-F72DCD2CDE49}" dt="2023-06-19T21:53:37.673" v="2094" actId="2711"/>
        <pc:sldMkLst>
          <pc:docMk/>
          <pc:sldMk cId="2875909366" sldId="335"/>
        </pc:sldMkLst>
        <pc:spChg chg="mod">
          <ac:chgData name="Tung Kieu" userId="b4b21c43-520c-42f5-a1c6-1446bd617b0e" providerId="ADAL" clId="{914C000F-EA0C-4C01-BF21-F72DCD2CDE49}" dt="2023-06-19T21:52:39.923" v="2077"/>
          <ac:spMkLst>
            <pc:docMk/>
            <pc:sldMk cId="2875909366" sldId="335"/>
            <ac:spMk id="2" creationId="{572E57C0-29C0-403D-8583-34E3DBB62228}"/>
          </ac:spMkLst>
        </pc:spChg>
        <pc:spChg chg="del mod">
          <ac:chgData name="Tung Kieu" userId="b4b21c43-520c-42f5-a1c6-1446bd617b0e" providerId="ADAL" clId="{914C000F-EA0C-4C01-BF21-F72DCD2CDE49}" dt="2023-06-19T21:53:11.066" v="2086"/>
          <ac:spMkLst>
            <pc:docMk/>
            <pc:sldMk cId="2875909366" sldId="335"/>
            <ac:spMk id="3" creationId="{C42A9911-0F60-4FFB-A91C-F9B03D32D011}"/>
          </ac:spMkLst>
        </pc:spChg>
        <pc:spChg chg="add mod">
          <ac:chgData name="Tung Kieu" userId="b4b21c43-520c-42f5-a1c6-1446bd617b0e" providerId="ADAL" clId="{914C000F-EA0C-4C01-BF21-F72DCD2CDE49}" dt="2023-06-19T21:53:37.673" v="2094" actId="2711"/>
          <ac:spMkLst>
            <pc:docMk/>
            <pc:sldMk cId="2875909366" sldId="335"/>
            <ac:spMk id="7" creationId="{054379A1-14DE-4124-B553-5D1F0973B439}"/>
          </ac:spMkLst>
        </pc:spChg>
        <pc:picChg chg="add mod">
          <ac:chgData name="Tung Kieu" userId="b4b21c43-520c-42f5-a1c6-1446bd617b0e" providerId="ADAL" clId="{914C000F-EA0C-4C01-BF21-F72DCD2CDE49}" dt="2023-06-19T21:53:26.529" v="2092" actId="1076"/>
          <ac:picMkLst>
            <pc:docMk/>
            <pc:sldMk cId="2875909366" sldId="335"/>
            <ac:picMk id="4" creationId="{AC7D47A7-AAD8-4691-979D-0C7DF035599B}"/>
          </ac:picMkLst>
        </pc:picChg>
        <pc:picChg chg="add del mod">
          <ac:chgData name="Tung Kieu" userId="b4b21c43-520c-42f5-a1c6-1446bd617b0e" providerId="ADAL" clId="{914C000F-EA0C-4C01-BF21-F72DCD2CDE49}" dt="2023-06-19T21:53:16.110" v="2088"/>
          <ac:picMkLst>
            <pc:docMk/>
            <pc:sldMk cId="2875909366" sldId="335"/>
            <ac:picMk id="5" creationId="{FB0F927B-BACB-4D91-B4C1-16ADFA28E957}"/>
          </ac:picMkLst>
        </pc:picChg>
      </pc:sldChg>
      <pc:sldChg chg="modSp add mod">
        <pc:chgData name="Tung Kieu" userId="b4b21c43-520c-42f5-a1c6-1446bd617b0e" providerId="ADAL" clId="{914C000F-EA0C-4C01-BF21-F72DCD2CDE49}" dt="2023-06-19T21:51:14.425" v="2075" actId="20577"/>
        <pc:sldMkLst>
          <pc:docMk/>
          <pc:sldMk cId="2611339697" sldId="336"/>
        </pc:sldMkLst>
        <pc:spChg chg="mod">
          <ac:chgData name="Tung Kieu" userId="b4b21c43-520c-42f5-a1c6-1446bd617b0e" providerId="ADAL" clId="{914C000F-EA0C-4C01-BF21-F72DCD2CDE49}" dt="2023-06-19T21:50:39.883" v="2062" actId="20577"/>
          <ac:spMkLst>
            <pc:docMk/>
            <pc:sldMk cId="2611339697" sldId="336"/>
            <ac:spMk id="2" creationId="{9B5288B2-2BD5-4547-81D5-7C6D94A7E1FA}"/>
          </ac:spMkLst>
        </pc:spChg>
        <pc:spChg chg="mod">
          <ac:chgData name="Tung Kieu" userId="b4b21c43-520c-42f5-a1c6-1446bd617b0e" providerId="ADAL" clId="{914C000F-EA0C-4C01-BF21-F72DCD2CDE49}" dt="2023-06-19T21:51:14.425" v="2075" actId="20577"/>
          <ac:spMkLst>
            <pc:docMk/>
            <pc:sldMk cId="2611339697" sldId="336"/>
            <ac:spMk id="3" creationId="{BBE8E093-1B9C-41F6-9F57-6A67E814244F}"/>
          </ac:spMkLst>
        </pc:spChg>
      </pc:sldChg>
      <pc:sldChg chg="addSp delSp modSp add mod">
        <pc:chgData name="Tung Kieu" userId="b4b21c43-520c-42f5-a1c6-1446bd617b0e" providerId="ADAL" clId="{914C000F-EA0C-4C01-BF21-F72DCD2CDE49}" dt="2023-06-19T21:50:52.042" v="2072"/>
        <pc:sldMkLst>
          <pc:docMk/>
          <pc:sldMk cId="2585186476" sldId="337"/>
        </pc:sldMkLst>
        <pc:spChg chg="mod">
          <ac:chgData name="Tung Kieu" userId="b4b21c43-520c-42f5-a1c6-1446bd617b0e" providerId="ADAL" clId="{914C000F-EA0C-4C01-BF21-F72DCD2CDE49}" dt="2023-06-19T21:50:45.613" v="2070" actId="20577"/>
          <ac:spMkLst>
            <pc:docMk/>
            <pc:sldMk cId="2585186476" sldId="337"/>
            <ac:spMk id="2" creationId="{9B5288B2-2BD5-4547-81D5-7C6D94A7E1FA}"/>
          </ac:spMkLst>
        </pc:spChg>
        <pc:spChg chg="del mod">
          <ac:chgData name="Tung Kieu" userId="b4b21c43-520c-42f5-a1c6-1446bd617b0e" providerId="ADAL" clId="{914C000F-EA0C-4C01-BF21-F72DCD2CDE49}" dt="2023-06-19T21:50:52.042" v="2072"/>
          <ac:spMkLst>
            <pc:docMk/>
            <pc:sldMk cId="2585186476" sldId="337"/>
            <ac:spMk id="3" creationId="{BBE8E093-1B9C-41F6-9F57-6A67E814244F}"/>
          </ac:spMkLst>
        </pc:spChg>
        <pc:picChg chg="add mod">
          <ac:chgData name="Tung Kieu" userId="b4b21c43-520c-42f5-a1c6-1446bd617b0e" providerId="ADAL" clId="{914C000F-EA0C-4C01-BF21-F72DCD2CDE49}" dt="2023-06-19T21:50:52.042" v="2072"/>
          <ac:picMkLst>
            <pc:docMk/>
            <pc:sldMk cId="2585186476" sldId="337"/>
            <ac:picMk id="4" creationId="{3D1B1A2E-23C4-4E3B-927C-E70839ACB755}"/>
          </ac:picMkLst>
        </pc:picChg>
      </pc:sldChg>
      <pc:sldChg chg="addSp delSp modSp new mod">
        <pc:chgData name="Tung Kieu" userId="b4b21c43-520c-42f5-a1c6-1446bd617b0e" providerId="ADAL" clId="{914C000F-EA0C-4C01-BF21-F72DCD2CDE49}" dt="2023-06-19T21:56:16.328" v="2149" actId="403"/>
        <pc:sldMkLst>
          <pc:docMk/>
          <pc:sldMk cId="30193366" sldId="338"/>
        </pc:sldMkLst>
        <pc:spChg chg="mod">
          <ac:chgData name="Tung Kieu" userId="b4b21c43-520c-42f5-a1c6-1446bd617b0e" providerId="ADAL" clId="{914C000F-EA0C-4C01-BF21-F72DCD2CDE49}" dt="2023-06-19T21:55:21.627" v="2098"/>
          <ac:spMkLst>
            <pc:docMk/>
            <pc:sldMk cId="30193366" sldId="338"/>
            <ac:spMk id="2" creationId="{309194D1-9771-4CB4-BD05-7B5BB1186AE0}"/>
          </ac:spMkLst>
        </pc:spChg>
        <pc:spChg chg="del">
          <ac:chgData name="Tung Kieu" userId="b4b21c43-520c-42f5-a1c6-1446bd617b0e" providerId="ADAL" clId="{914C000F-EA0C-4C01-BF21-F72DCD2CDE49}" dt="2023-06-19T21:55:09.767" v="2096"/>
          <ac:spMkLst>
            <pc:docMk/>
            <pc:sldMk cId="30193366" sldId="338"/>
            <ac:spMk id="3" creationId="{9FCB4B88-3469-46FB-9D0D-84BAF9629204}"/>
          </ac:spMkLst>
        </pc:spChg>
        <pc:spChg chg="add mod">
          <ac:chgData name="Tung Kieu" userId="b4b21c43-520c-42f5-a1c6-1446bd617b0e" providerId="ADAL" clId="{914C000F-EA0C-4C01-BF21-F72DCD2CDE49}" dt="2023-06-19T21:56:16.328" v="2149" actId="403"/>
          <ac:spMkLst>
            <pc:docMk/>
            <pc:sldMk cId="30193366" sldId="338"/>
            <ac:spMk id="6" creationId="{884BCF4E-0CF6-43FC-A5D8-E6CC07DD30CD}"/>
          </ac:spMkLst>
        </pc:spChg>
        <pc:picChg chg="add mod">
          <ac:chgData name="Tung Kieu" userId="b4b21c43-520c-42f5-a1c6-1446bd617b0e" providerId="ADAL" clId="{914C000F-EA0C-4C01-BF21-F72DCD2CDE49}" dt="2023-06-19T21:55:24.546" v="2116" actId="1036"/>
          <ac:picMkLst>
            <pc:docMk/>
            <pc:sldMk cId="30193366" sldId="338"/>
            <ac:picMk id="4" creationId="{14CFB549-8E64-4FCA-AD6F-BBF4858E0CEF}"/>
          </ac:picMkLst>
        </pc:picChg>
      </pc:sldChg>
      <pc:sldChg chg="modSp new mod">
        <pc:chgData name="Tung Kieu" userId="b4b21c43-520c-42f5-a1c6-1446bd617b0e" providerId="ADAL" clId="{914C000F-EA0C-4C01-BF21-F72DCD2CDE49}" dt="2023-06-19T22:01:00.035" v="2179" actId="15"/>
        <pc:sldMkLst>
          <pc:docMk/>
          <pc:sldMk cId="2314947718" sldId="339"/>
        </pc:sldMkLst>
        <pc:spChg chg="mod">
          <ac:chgData name="Tung Kieu" userId="b4b21c43-520c-42f5-a1c6-1446bd617b0e" providerId="ADAL" clId="{914C000F-EA0C-4C01-BF21-F72DCD2CDE49}" dt="2023-06-19T22:00:30.205" v="2152"/>
          <ac:spMkLst>
            <pc:docMk/>
            <pc:sldMk cId="2314947718" sldId="339"/>
            <ac:spMk id="2" creationId="{098784A5-C877-40CC-A3F7-2AD36E680F23}"/>
          </ac:spMkLst>
        </pc:spChg>
        <pc:spChg chg="mod">
          <ac:chgData name="Tung Kieu" userId="b4b21c43-520c-42f5-a1c6-1446bd617b0e" providerId="ADAL" clId="{914C000F-EA0C-4C01-BF21-F72DCD2CDE49}" dt="2023-06-19T22:01:00.035" v="2179" actId="15"/>
          <ac:spMkLst>
            <pc:docMk/>
            <pc:sldMk cId="2314947718" sldId="339"/>
            <ac:spMk id="3" creationId="{525A57BF-9914-4EB5-BD41-1398D9F05CCA}"/>
          </ac:spMkLst>
        </pc:spChg>
      </pc:sldChg>
      <pc:sldChg chg="addSp delSp modSp add mod">
        <pc:chgData name="Tung Kieu" userId="b4b21c43-520c-42f5-a1c6-1446bd617b0e" providerId="ADAL" clId="{914C000F-EA0C-4C01-BF21-F72DCD2CDE49}" dt="2023-06-19T22:02:51.861" v="2217" actId="1076"/>
        <pc:sldMkLst>
          <pc:docMk/>
          <pc:sldMk cId="614809382" sldId="340"/>
        </pc:sldMkLst>
        <pc:spChg chg="mod">
          <ac:chgData name="Tung Kieu" userId="b4b21c43-520c-42f5-a1c6-1446bd617b0e" providerId="ADAL" clId="{914C000F-EA0C-4C01-BF21-F72DCD2CDE49}" dt="2023-06-19T22:01:21.262" v="2194" actId="20577"/>
          <ac:spMkLst>
            <pc:docMk/>
            <pc:sldMk cId="614809382" sldId="340"/>
            <ac:spMk id="2" creationId="{098784A5-C877-40CC-A3F7-2AD36E680F23}"/>
          </ac:spMkLst>
        </pc:spChg>
        <pc:spChg chg="del mod">
          <ac:chgData name="Tung Kieu" userId="b4b21c43-520c-42f5-a1c6-1446bd617b0e" providerId="ADAL" clId="{914C000F-EA0C-4C01-BF21-F72DCD2CDE49}" dt="2023-06-19T22:01:52.869" v="2198"/>
          <ac:spMkLst>
            <pc:docMk/>
            <pc:sldMk cId="614809382" sldId="340"/>
            <ac:spMk id="3" creationId="{525A57BF-9914-4EB5-BD41-1398D9F05CCA}"/>
          </ac:spMkLst>
        </pc:spChg>
        <pc:spChg chg="add mod">
          <ac:chgData name="Tung Kieu" userId="b4b21c43-520c-42f5-a1c6-1446bd617b0e" providerId="ADAL" clId="{914C000F-EA0C-4C01-BF21-F72DCD2CDE49}" dt="2023-06-19T22:02:45.892" v="2216" actId="2711"/>
          <ac:spMkLst>
            <pc:docMk/>
            <pc:sldMk cId="614809382" sldId="340"/>
            <ac:spMk id="7" creationId="{CD4572CC-4293-452E-8966-DCDFC0792661}"/>
          </ac:spMkLst>
        </pc:spChg>
        <pc:spChg chg="add mod">
          <ac:chgData name="Tung Kieu" userId="b4b21c43-520c-42f5-a1c6-1446bd617b0e" providerId="ADAL" clId="{914C000F-EA0C-4C01-BF21-F72DCD2CDE49}" dt="2023-06-19T22:02:45.892" v="2216" actId="2711"/>
          <ac:spMkLst>
            <pc:docMk/>
            <pc:sldMk cId="614809382" sldId="340"/>
            <ac:spMk id="9" creationId="{84697977-8E71-4649-93D8-013C8AB33FF0}"/>
          </ac:spMkLst>
        </pc:spChg>
        <pc:spChg chg="add mod">
          <ac:chgData name="Tung Kieu" userId="b4b21c43-520c-42f5-a1c6-1446bd617b0e" providerId="ADAL" clId="{914C000F-EA0C-4C01-BF21-F72DCD2CDE49}" dt="2023-06-19T22:02:51.861" v="2217" actId="1076"/>
          <ac:spMkLst>
            <pc:docMk/>
            <pc:sldMk cId="614809382" sldId="340"/>
            <ac:spMk id="11" creationId="{1175D759-D611-40D1-8633-8CBE2E579984}"/>
          </ac:spMkLst>
        </pc:spChg>
        <pc:picChg chg="add del">
          <ac:chgData name="Tung Kieu" userId="b4b21c43-520c-42f5-a1c6-1446bd617b0e" providerId="ADAL" clId="{914C000F-EA0C-4C01-BF21-F72DCD2CDE49}" dt="2023-06-19T22:01:51.884" v="2197" actId="21"/>
          <ac:picMkLst>
            <pc:docMk/>
            <pc:sldMk cId="614809382" sldId="340"/>
            <ac:picMk id="4" creationId="{B0FFB015-65A0-4AB7-AA1F-EE704FBFC4ED}"/>
          </ac:picMkLst>
        </pc:picChg>
        <pc:picChg chg="add mod">
          <ac:chgData name="Tung Kieu" userId="b4b21c43-520c-42f5-a1c6-1446bd617b0e" providerId="ADAL" clId="{914C000F-EA0C-4C01-BF21-F72DCD2CDE49}" dt="2023-06-19T22:01:58.060" v="2199" actId="1076"/>
          <ac:picMkLst>
            <pc:docMk/>
            <pc:sldMk cId="614809382" sldId="340"/>
            <ac:picMk id="5" creationId="{0AA65A76-21D9-4004-ABFE-B440E5697A31}"/>
          </ac:picMkLst>
        </pc:picChg>
      </pc:sldChg>
      <pc:sldChg chg="addSp delSp modSp add mod">
        <pc:chgData name="Tung Kieu" userId="b4b21c43-520c-42f5-a1c6-1446bd617b0e" providerId="ADAL" clId="{914C000F-EA0C-4C01-BF21-F72DCD2CDE49}" dt="2023-06-19T22:03:37.744" v="2229" actId="403"/>
        <pc:sldMkLst>
          <pc:docMk/>
          <pc:sldMk cId="1199621797" sldId="341"/>
        </pc:sldMkLst>
        <pc:spChg chg="add del mod">
          <ac:chgData name="Tung Kieu" userId="b4b21c43-520c-42f5-a1c6-1446bd617b0e" providerId="ADAL" clId="{914C000F-EA0C-4C01-BF21-F72DCD2CDE49}" dt="2023-06-19T22:03:24.269" v="2221"/>
          <ac:spMkLst>
            <pc:docMk/>
            <pc:sldMk cId="1199621797" sldId="341"/>
            <ac:spMk id="4" creationId="{19CBD60D-B00A-48E7-BB67-0635C0605F31}"/>
          </ac:spMkLst>
        </pc:spChg>
        <pc:spChg chg="del">
          <ac:chgData name="Tung Kieu" userId="b4b21c43-520c-42f5-a1c6-1446bd617b0e" providerId="ADAL" clId="{914C000F-EA0C-4C01-BF21-F72DCD2CDE49}" dt="2023-06-19T22:03:22.679" v="2220" actId="478"/>
          <ac:spMkLst>
            <pc:docMk/>
            <pc:sldMk cId="1199621797" sldId="341"/>
            <ac:spMk id="7" creationId="{CD4572CC-4293-452E-8966-DCDFC0792661}"/>
          </ac:spMkLst>
        </pc:spChg>
        <pc:spChg chg="del">
          <ac:chgData name="Tung Kieu" userId="b4b21c43-520c-42f5-a1c6-1446bd617b0e" providerId="ADAL" clId="{914C000F-EA0C-4C01-BF21-F72DCD2CDE49}" dt="2023-06-19T22:03:22.679" v="2220" actId="478"/>
          <ac:spMkLst>
            <pc:docMk/>
            <pc:sldMk cId="1199621797" sldId="341"/>
            <ac:spMk id="9" creationId="{84697977-8E71-4649-93D8-013C8AB33FF0}"/>
          </ac:spMkLst>
        </pc:spChg>
        <pc:spChg chg="del">
          <ac:chgData name="Tung Kieu" userId="b4b21c43-520c-42f5-a1c6-1446bd617b0e" providerId="ADAL" clId="{914C000F-EA0C-4C01-BF21-F72DCD2CDE49}" dt="2023-06-19T22:03:22.679" v="2220" actId="478"/>
          <ac:spMkLst>
            <pc:docMk/>
            <pc:sldMk cId="1199621797" sldId="341"/>
            <ac:spMk id="11" creationId="{1175D759-D611-40D1-8633-8CBE2E579984}"/>
          </ac:spMkLst>
        </pc:spChg>
        <pc:spChg chg="add mod">
          <ac:chgData name="Tung Kieu" userId="b4b21c43-520c-42f5-a1c6-1446bd617b0e" providerId="ADAL" clId="{914C000F-EA0C-4C01-BF21-F72DCD2CDE49}" dt="2023-06-19T22:03:37.744" v="2229" actId="403"/>
          <ac:spMkLst>
            <pc:docMk/>
            <pc:sldMk cId="1199621797" sldId="341"/>
            <ac:spMk id="12" creationId="{10C763E4-09B4-40B2-A1B5-2BE6393FBB55}"/>
          </ac:spMkLst>
        </pc:spChg>
        <pc:picChg chg="del">
          <ac:chgData name="Tung Kieu" userId="b4b21c43-520c-42f5-a1c6-1446bd617b0e" providerId="ADAL" clId="{914C000F-EA0C-4C01-BF21-F72DCD2CDE49}" dt="2023-06-19T22:03:15.073" v="2219" actId="478"/>
          <ac:picMkLst>
            <pc:docMk/>
            <pc:sldMk cId="1199621797" sldId="341"/>
            <ac:picMk id="5" creationId="{0AA65A76-21D9-4004-ABFE-B440E5697A31}"/>
          </ac:picMkLst>
        </pc:picChg>
        <pc:picChg chg="add mod">
          <ac:chgData name="Tung Kieu" userId="b4b21c43-520c-42f5-a1c6-1446bd617b0e" providerId="ADAL" clId="{914C000F-EA0C-4C01-BF21-F72DCD2CDE49}" dt="2023-06-19T22:03:27.149" v="2222" actId="1076"/>
          <ac:picMkLst>
            <pc:docMk/>
            <pc:sldMk cId="1199621797" sldId="341"/>
            <ac:picMk id="6" creationId="{110C66AA-436D-423E-ADD8-AA9C6BB149CA}"/>
          </ac:picMkLst>
        </pc:picChg>
      </pc:sldChg>
      <pc:sldChg chg="addSp delSp modSp add mod">
        <pc:chgData name="Tung Kieu" userId="b4b21c43-520c-42f5-a1c6-1446bd617b0e" providerId="ADAL" clId="{914C000F-EA0C-4C01-BF21-F72DCD2CDE49}" dt="2023-06-19T22:05:17.097" v="2247" actId="403"/>
        <pc:sldMkLst>
          <pc:docMk/>
          <pc:sldMk cId="236131630" sldId="342"/>
        </pc:sldMkLst>
        <pc:spChg chg="add del mod">
          <ac:chgData name="Tung Kieu" userId="b4b21c43-520c-42f5-a1c6-1446bd617b0e" providerId="ADAL" clId="{914C000F-EA0C-4C01-BF21-F72DCD2CDE49}" dt="2023-06-19T22:04:50.627" v="2240" actId="478"/>
          <ac:spMkLst>
            <pc:docMk/>
            <pc:sldMk cId="236131630" sldId="342"/>
            <ac:spMk id="4" creationId="{2B5C1CA5-1F4C-4C36-AC9B-1AEA04BA72E1}"/>
          </ac:spMkLst>
        </pc:spChg>
        <pc:spChg chg="add mod">
          <ac:chgData name="Tung Kieu" userId="b4b21c43-520c-42f5-a1c6-1446bd617b0e" providerId="ADAL" clId="{914C000F-EA0C-4C01-BF21-F72DCD2CDE49}" dt="2023-06-19T22:05:17.097" v="2247" actId="403"/>
          <ac:spMkLst>
            <pc:docMk/>
            <pc:sldMk cId="236131630" sldId="342"/>
            <ac:spMk id="9" creationId="{47FF1A97-D4E2-4EAE-90E7-857E5C535A5B}"/>
          </ac:spMkLst>
        </pc:spChg>
        <pc:spChg chg="mod">
          <ac:chgData name="Tung Kieu" userId="b4b21c43-520c-42f5-a1c6-1446bd617b0e" providerId="ADAL" clId="{914C000F-EA0C-4C01-BF21-F72DCD2CDE49}" dt="2023-06-19T22:04:25.221" v="2234" actId="14100"/>
          <ac:spMkLst>
            <pc:docMk/>
            <pc:sldMk cId="236131630" sldId="342"/>
            <ac:spMk id="12" creationId="{10C763E4-09B4-40B2-A1B5-2BE6393FBB55}"/>
          </ac:spMkLst>
        </pc:spChg>
        <pc:picChg chg="add mod">
          <ac:chgData name="Tung Kieu" userId="b4b21c43-520c-42f5-a1c6-1446bd617b0e" providerId="ADAL" clId="{914C000F-EA0C-4C01-BF21-F72DCD2CDE49}" dt="2023-06-19T22:04:47.823" v="2239" actId="1076"/>
          <ac:picMkLst>
            <pc:docMk/>
            <pc:sldMk cId="236131630" sldId="342"/>
            <ac:picMk id="5" creationId="{A69552F0-15B0-44C4-B7BF-1C8635312440}"/>
          </ac:picMkLst>
        </pc:picChg>
        <pc:picChg chg="del">
          <ac:chgData name="Tung Kieu" userId="b4b21c43-520c-42f5-a1c6-1446bd617b0e" providerId="ADAL" clId="{914C000F-EA0C-4C01-BF21-F72DCD2CDE49}" dt="2023-06-19T22:04:36.527" v="2235" actId="478"/>
          <ac:picMkLst>
            <pc:docMk/>
            <pc:sldMk cId="236131630" sldId="342"/>
            <ac:picMk id="6" creationId="{110C66AA-436D-423E-ADD8-AA9C6BB149CA}"/>
          </ac:picMkLst>
        </pc:picChg>
      </pc:sldChg>
      <pc:sldChg chg="modSp new mod">
        <pc:chgData name="Tung Kieu" userId="b4b21c43-520c-42f5-a1c6-1446bd617b0e" providerId="ADAL" clId="{914C000F-EA0C-4C01-BF21-F72DCD2CDE49}" dt="2023-06-19T22:05:47.276" v="2258" actId="20577"/>
        <pc:sldMkLst>
          <pc:docMk/>
          <pc:sldMk cId="3908510822" sldId="343"/>
        </pc:sldMkLst>
        <pc:spChg chg="mod">
          <ac:chgData name="Tung Kieu" userId="b4b21c43-520c-42f5-a1c6-1446bd617b0e" providerId="ADAL" clId="{914C000F-EA0C-4C01-BF21-F72DCD2CDE49}" dt="2023-06-19T22:05:33.586" v="2250"/>
          <ac:spMkLst>
            <pc:docMk/>
            <pc:sldMk cId="3908510822" sldId="343"/>
            <ac:spMk id="2" creationId="{61930408-2BFF-4EFD-8E71-2B349D47BC51}"/>
          </ac:spMkLst>
        </pc:spChg>
        <pc:spChg chg="mod">
          <ac:chgData name="Tung Kieu" userId="b4b21c43-520c-42f5-a1c6-1446bd617b0e" providerId="ADAL" clId="{914C000F-EA0C-4C01-BF21-F72DCD2CDE49}" dt="2023-06-19T22:05:47.276" v="2258" actId="20577"/>
          <ac:spMkLst>
            <pc:docMk/>
            <pc:sldMk cId="3908510822" sldId="343"/>
            <ac:spMk id="3" creationId="{DCA6AA6A-CD93-4441-957A-5B55F0806FD2}"/>
          </ac:spMkLst>
        </pc:spChg>
      </pc:sldChg>
      <pc:sldChg chg="addSp delSp modSp add mod">
        <pc:chgData name="Tung Kieu" userId="b4b21c43-520c-42f5-a1c6-1446bd617b0e" providerId="ADAL" clId="{914C000F-EA0C-4C01-BF21-F72DCD2CDE49}" dt="2023-06-19T22:06:45.401" v="2261"/>
        <pc:sldMkLst>
          <pc:docMk/>
          <pc:sldMk cId="1521303678" sldId="344"/>
        </pc:sldMkLst>
        <pc:spChg chg="del mod">
          <ac:chgData name="Tung Kieu" userId="b4b21c43-520c-42f5-a1c6-1446bd617b0e" providerId="ADAL" clId="{914C000F-EA0C-4C01-BF21-F72DCD2CDE49}" dt="2023-06-19T22:06:45.401" v="2261"/>
          <ac:spMkLst>
            <pc:docMk/>
            <pc:sldMk cId="1521303678" sldId="344"/>
            <ac:spMk id="3" creationId="{DCA6AA6A-CD93-4441-957A-5B55F0806FD2}"/>
          </ac:spMkLst>
        </pc:spChg>
        <pc:picChg chg="add mod">
          <ac:chgData name="Tung Kieu" userId="b4b21c43-520c-42f5-a1c6-1446bd617b0e" providerId="ADAL" clId="{914C000F-EA0C-4C01-BF21-F72DCD2CDE49}" dt="2023-06-19T22:06:45.401" v="2261"/>
          <ac:picMkLst>
            <pc:docMk/>
            <pc:sldMk cId="1521303678" sldId="344"/>
            <ac:picMk id="1026" creationId="{563A5DA8-1FAF-46C2-B89A-0ADFA70C374E}"/>
          </ac:picMkLst>
        </pc:picChg>
      </pc:sldChg>
      <pc:sldChg chg="modSp new del mod">
        <pc:chgData name="Tung Kieu" userId="b4b21c43-520c-42f5-a1c6-1446bd617b0e" providerId="ADAL" clId="{914C000F-EA0C-4C01-BF21-F72DCD2CDE49}" dt="2023-06-19T22:07:25.547" v="2265" actId="2696"/>
        <pc:sldMkLst>
          <pc:docMk/>
          <pc:sldMk cId="1021596640" sldId="345"/>
        </pc:sldMkLst>
        <pc:spChg chg="mod">
          <ac:chgData name="Tung Kieu" userId="b4b21c43-520c-42f5-a1c6-1446bd617b0e" providerId="ADAL" clId="{914C000F-EA0C-4C01-BF21-F72DCD2CDE49}" dt="2023-06-19T22:06:55.476" v="2264"/>
          <ac:spMkLst>
            <pc:docMk/>
            <pc:sldMk cId="1021596640" sldId="345"/>
            <ac:spMk id="2" creationId="{D2750418-0A02-4F32-A0DF-1BA536595C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7792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93742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42080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1419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2610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5874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07092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33275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34231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72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78472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1872618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2: Requirements</a:t>
            </a:r>
          </a:p>
        </p:txBody>
      </p:sp>
    </p:spTree>
    <p:extLst>
      <p:ext uri="{BB962C8B-B14F-4D97-AF65-F5344CB8AC3E}">
        <p14:creationId xmlns:p14="http://schemas.microsoft.com/office/powerpoint/2010/main" val="2701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ADE2-3C79-44EE-87F5-DA69880D95EB}"/>
              </a:ext>
            </a:extLst>
          </p:cNvPr>
          <p:cNvSpPr>
            <a:spLocks noGrp="1"/>
          </p:cNvSpPr>
          <p:nvPr>
            <p:ph type="title"/>
          </p:nvPr>
        </p:nvSpPr>
        <p:spPr/>
        <p:txBody>
          <a:bodyPr/>
          <a:lstStyle/>
          <a:p>
            <a:r>
              <a:rPr lang="en-US" dirty="0"/>
              <a:t>Steps in the Requirements Phase</a:t>
            </a:r>
          </a:p>
        </p:txBody>
      </p:sp>
      <p:sp>
        <p:nvSpPr>
          <p:cNvPr id="3" name="Content Placeholder 2">
            <a:extLst>
              <a:ext uri="{FF2B5EF4-FFF2-40B4-BE49-F238E27FC236}">
                <a16:creationId xmlns:a16="http://schemas.microsoft.com/office/drawing/2014/main" id="{D76866FA-C729-40F5-A112-5C3AE855E77E}"/>
              </a:ext>
            </a:extLst>
          </p:cNvPr>
          <p:cNvSpPr>
            <a:spLocks noGrp="1"/>
          </p:cNvSpPr>
          <p:nvPr>
            <p:ph idx="1"/>
          </p:nvPr>
        </p:nvSpPr>
        <p:spPr/>
        <p:txBody>
          <a:bodyPr>
            <a:normAutofit/>
          </a:bodyPr>
          <a:lstStyle/>
          <a:p>
            <a:r>
              <a:rPr lang="en-US" dirty="0"/>
              <a:t>The requirements part of a project can be divided into several stages:</a:t>
            </a:r>
          </a:p>
          <a:p>
            <a:pPr lvl="1"/>
            <a:r>
              <a:rPr lang="en-US" dirty="0"/>
              <a:t>Analysis to establish the system's services, constraints, and goals by consultation with client, customers, and users.</a:t>
            </a:r>
          </a:p>
          <a:p>
            <a:pPr lvl="1"/>
            <a:r>
              <a:rPr lang="en-US" dirty="0"/>
              <a:t>Modeling to organize the requirements in a systematic and comprehensible manner.</a:t>
            </a:r>
          </a:p>
          <a:p>
            <a:pPr lvl="1"/>
            <a:r>
              <a:rPr lang="en-US" dirty="0"/>
              <a:t>Deﬁne, record, and communicate the requirements.</a:t>
            </a:r>
          </a:p>
        </p:txBody>
      </p:sp>
    </p:spTree>
    <p:extLst>
      <p:ext uri="{BB962C8B-B14F-4D97-AF65-F5344CB8AC3E}">
        <p14:creationId xmlns:p14="http://schemas.microsoft.com/office/powerpoint/2010/main" val="35151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74B2-43D1-4F9F-BC76-7BDC3343A442}"/>
              </a:ext>
            </a:extLst>
          </p:cNvPr>
          <p:cNvSpPr>
            <a:spLocks noGrp="1"/>
          </p:cNvSpPr>
          <p:nvPr>
            <p:ph type="title"/>
          </p:nvPr>
        </p:nvSpPr>
        <p:spPr/>
        <p:txBody>
          <a:bodyPr/>
          <a:lstStyle/>
          <a:p>
            <a:r>
              <a:rPr lang="en-US" dirty="0"/>
              <a:t>The Requirements Process</a:t>
            </a:r>
          </a:p>
        </p:txBody>
      </p:sp>
      <p:pic>
        <p:nvPicPr>
          <p:cNvPr id="4" name="Content Placeholder 3">
            <a:extLst>
              <a:ext uri="{FF2B5EF4-FFF2-40B4-BE49-F238E27FC236}">
                <a16:creationId xmlns:a16="http://schemas.microsoft.com/office/drawing/2014/main" id="{7F3A9A8B-0C2D-4700-9906-F1F2A500D019}"/>
              </a:ext>
            </a:extLst>
          </p:cNvPr>
          <p:cNvPicPr>
            <a:picLocks noGrp="1" noChangeAspect="1"/>
          </p:cNvPicPr>
          <p:nvPr>
            <p:ph idx="1"/>
          </p:nvPr>
        </p:nvPicPr>
        <p:blipFill>
          <a:blip r:embed="rId2"/>
          <a:stretch>
            <a:fillRect/>
          </a:stretch>
        </p:blipFill>
        <p:spPr>
          <a:xfrm>
            <a:off x="838200" y="1926712"/>
            <a:ext cx="5871833" cy="3161756"/>
          </a:xfrm>
          <a:prstGeom prst="rect">
            <a:avLst/>
          </a:prstGeom>
        </p:spPr>
      </p:pic>
    </p:spTree>
    <p:extLst>
      <p:ext uri="{BB962C8B-B14F-4D97-AF65-F5344CB8AC3E}">
        <p14:creationId xmlns:p14="http://schemas.microsoft.com/office/powerpoint/2010/main" val="383318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6D3-DF91-4440-8699-40763D5C96FF}"/>
              </a:ext>
            </a:extLst>
          </p:cNvPr>
          <p:cNvSpPr>
            <a:spLocks noGrp="1"/>
          </p:cNvSpPr>
          <p:nvPr>
            <p:ph type="title"/>
          </p:nvPr>
        </p:nvSpPr>
        <p:spPr/>
        <p:txBody>
          <a:bodyPr/>
          <a:lstStyle/>
          <a:p>
            <a:r>
              <a:rPr lang="en-US" dirty="0"/>
              <a:t>Interviews with Clients</a:t>
            </a:r>
          </a:p>
        </p:txBody>
      </p:sp>
      <p:sp>
        <p:nvSpPr>
          <p:cNvPr id="3" name="Content Placeholder 2">
            <a:extLst>
              <a:ext uri="{FF2B5EF4-FFF2-40B4-BE49-F238E27FC236}">
                <a16:creationId xmlns:a16="http://schemas.microsoft.com/office/drawing/2014/main" id="{F1ED48ED-A52A-4332-BE8E-18713BA6DE63}"/>
              </a:ext>
            </a:extLst>
          </p:cNvPr>
          <p:cNvSpPr>
            <a:spLocks noGrp="1"/>
          </p:cNvSpPr>
          <p:nvPr>
            <p:ph idx="1"/>
          </p:nvPr>
        </p:nvSpPr>
        <p:spPr/>
        <p:txBody>
          <a:bodyPr>
            <a:normAutofit lnSpcReduction="10000"/>
          </a:bodyPr>
          <a:lstStyle/>
          <a:p>
            <a:r>
              <a:rPr lang="en-US" dirty="0"/>
              <a:t>Client interviews are the heart of the requirements analysis.</a:t>
            </a:r>
          </a:p>
          <a:p>
            <a:r>
              <a:rPr lang="en-US" dirty="0"/>
              <a:t>Clients may have only a vague concept of requirements.</a:t>
            </a:r>
          </a:p>
          <a:p>
            <a:pPr lvl="1"/>
            <a:r>
              <a:rPr lang="en-US" dirty="0"/>
              <a:t>Allow plenty of time.</a:t>
            </a:r>
          </a:p>
          <a:p>
            <a:pPr lvl="1"/>
            <a:r>
              <a:rPr lang="en-US" dirty="0"/>
              <a:t>Prepare before you meet with the client.</a:t>
            </a:r>
          </a:p>
          <a:p>
            <a:pPr lvl="1"/>
            <a:r>
              <a:rPr lang="en-US" dirty="0"/>
              <a:t>Keep full notes.</a:t>
            </a:r>
          </a:p>
          <a:p>
            <a:pPr lvl="1"/>
            <a:r>
              <a:rPr lang="en-US" dirty="0"/>
              <a:t>If you do not understand, delve further, again and again.</a:t>
            </a:r>
          </a:p>
          <a:p>
            <a:pPr lvl="1"/>
            <a:r>
              <a:rPr lang="en-US" dirty="0"/>
              <a:t>Repeat what you hear.</a:t>
            </a:r>
          </a:p>
          <a:p>
            <a:r>
              <a:rPr lang="en-US" dirty="0"/>
              <a:t>For your projects you will need to schedule several meetings with your client to analyze the requirements.</a:t>
            </a:r>
          </a:p>
          <a:p>
            <a:r>
              <a:rPr lang="en-US" dirty="0"/>
              <a:t>Small group meetings are often most eﬀective.</a:t>
            </a:r>
          </a:p>
        </p:txBody>
      </p:sp>
    </p:spTree>
    <p:extLst>
      <p:ext uri="{BB962C8B-B14F-4D97-AF65-F5344CB8AC3E}">
        <p14:creationId xmlns:p14="http://schemas.microsoft.com/office/powerpoint/2010/main" val="26783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72D2-D11C-423A-80DA-B749086BCF0B}"/>
              </a:ext>
            </a:extLst>
          </p:cNvPr>
          <p:cNvSpPr>
            <a:spLocks noGrp="1"/>
          </p:cNvSpPr>
          <p:nvPr>
            <p:ph type="title"/>
          </p:nvPr>
        </p:nvSpPr>
        <p:spPr/>
        <p:txBody>
          <a:bodyPr/>
          <a:lstStyle/>
          <a:p>
            <a:r>
              <a:rPr lang="en-US" dirty="0"/>
              <a:t>Understand the Requirements</a:t>
            </a:r>
          </a:p>
        </p:txBody>
      </p:sp>
      <p:sp>
        <p:nvSpPr>
          <p:cNvPr id="3" name="Content Placeholder 2">
            <a:extLst>
              <a:ext uri="{FF2B5EF4-FFF2-40B4-BE49-F238E27FC236}">
                <a16:creationId xmlns:a16="http://schemas.microsoft.com/office/drawing/2014/main" id="{EDFABB99-F319-4F30-A996-6E0934EBE683}"/>
              </a:ext>
            </a:extLst>
          </p:cNvPr>
          <p:cNvSpPr>
            <a:spLocks noGrp="1"/>
          </p:cNvSpPr>
          <p:nvPr>
            <p:ph idx="1"/>
          </p:nvPr>
        </p:nvSpPr>
        <p:spPr/>
        <p:txBody>
          <a:bodyPr>
            <a:normAutofit lnSpcReduction="10000"/>
          </a:bodyPr>
          <a:lstStyle/>
          <a:p>
            <a:r>
              <a:rPr lang="en-US" dirty="0"/>
              <a:t>Understand the requirements in depth</a:t>
            </a:r>
          </a:p>
          <a:p>
            <a:pPr lvl="1"/>
            <a:r>
              <a:rPr lang="en-US" dirty="0"/>
              <a:t>Domain understanding</a:t>
            </a:r>
          </a:p>
          <a:p>
            <a:pPr lvl="2"/>
            <a:r>
              <a:rPr lang="en-US" dirty="0"/>
              <a:t>Example: Manufacturing light bulbs</a:t>
            </a:r>
          </a:p>
          <a:p>
            <a:pPr lvl="1"/>
            <a:r>
              <a:rPr lang="en-US" dirty="0"/>
              <a:t>Understanding of the real requirements of all stakeholders</a:t>
            </a:r>
          </a:p>
          <a:p>
            <a:pPr lvl="2"/>
            <a:r>
              <a:rPr lang="en-US" dirty="0"/>
              <a:t>Stakeholders may not have clear ideas about what they require, or they may not express requirements clearly. They are often too close to the old way of doing things.</a:t>
            </a:r>
          </a:p>
          <a:p>
            <a:pPr lvl="1"/>
            <a:r>
              <a:rPr lang="en-US" dirty="0"/>
              <a:t>Understanding the terminology</a:t>
            </a:r>
          </a:p>
          <a:p>
            <a:pPr lvl="2"/>
            <a:r>
              <a:rPr lang="en-US" dirty="0"/>
              <a:t>Clients often use specialized terminology. If you do not understand it, ask for an explanation.</a:t>
            </a:r>
          </a:p>
          <a:p>
            <a:r>
              <a:rPr lang="en-US" dirty="0"/>
              <a:t>Keep asking questions, “</a:t>
            </a:r>
            <a:r>
              <a:rPr lang="en-US" i="1" dirty="0"/>
              <a:t>Why do you do things this way</a:t>
            </a:r>
            <a:r>
              <a:rPr lang="en-US" dirty="0"/>
              <a:t>?” “</a:t>
            </a:r>
            <a:r>
              <a:rPr lang="en-US" i="1" dirty="0"/>
              <a:t>Is this essential</a:t>
            </a:r>
            <a:r>
              <a:rPr lang="en-US" dirty="0"/>
              <a:t>?” “</a:t>
            </a:r>
            <a:r>
              <a:rPr lang="en-US" i="1" dirty="0"/>
              <a:t>What are the alternatives</a:t>
            </a:r>
            <a:r>
              <a:rPr lang="en-US" dirty="0"/>
              <a:t>?”</a:t>
            </a:r>
          </a:p>
        </p:txBody>
      </p:sp>
    </p:spTree>
    <p:extLst>
      <p:ext uri="{BB962C8B-B14F-4D97-AF65-F5344CB8AC3E}">
        <p14:creationId xmlns:p14="http://schemas.microsoft.com/office/powerpoint/2010/main" val="74663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192F-8BD3-4907-A579-D73801CB1500}"/>
              </a:ext>
            </a:extLst>
          </p:cNvPr>
          <p:cNvSpPr>
            <a:spLocks noGrp="1"/>
          </p:cNvSpPr>
          <p:nvPr>
            <p:ph type="title"/>
          </p:nvPr>
        </p:nvSpPr>
        <p:spPr/>
        <p:txBody>
          <a:bodyPr/>
          <a:lstStyle/>
          <a:p>
            <a:r>
              <a:rPr lang="en-US" dirty="0"/>
              <a:t>New and Old Systems</a:t>
            </a:r>
          </a:p>
        </p:txBody>
      </p:sp>
      <p:sp>
        <p:nvSpPr>
          <p:cNvPr id="3" name="Content Placeholder 2">
            <a:extLst>
              <a:ext uri="{FF2B5EF4-FFF2-40B4-BE49-F238E27FC236}">
                <a16:creationId xmlns:a16="http://schemas.microsoft.com/office/drawing/2014/main" id="{AE9ABE0C-B54F-49CC-A59A-7E75C0F3922D}"/>
              </a:ext>
            </a:extLst>
          </p:cNvPr>
          <p:cNvSpPr>
            <a:spLocks noGrp="1"/>
          </p:cNvSpPr>
          <p:nvPr>
            <p:ph idx="1"/>
          </p:nvPr>
        </p:nvSpPr>
        <p:spPr/>
        <p:txBody>
          <a:bodyPr>
            <a:normAutofit fontScale="92500" lnSpcReduction="10000"/>
          </a:bodyPr>
          <a:lstStyle/>
          <a:p>
            <a:r>
              <a:rPr lang="en-US" dirty="0"/>
              <a:t>A new system is when there is no existing system. This is rare.</a:t>
            </a:r>
          </a:p>
          <a:p>
            <a:r>
              <a:rPr lang="en-US" dirty="0"/>
              <a:t>A replacement system is when a system is built to replace an existing system.</a:t>
            </a:r>
          </a:p>
          <a:p>
            <a:r>
              <a:rPr lang="en-US" dirty="0"/>
              <a:t>A legacy system is an existing system that is not being replaced, but must interface to the new system.</a:t>
            </a:r>
          </a:p>
          <a:p>
            <a:r>
              <a:rPr lang="en-US" dirty="0"/>
              <a:t>Clients often confuse the current system with the underlying requirement.</a:t>
            </a:r>
          </a:p>
          <a:p>
            <a:r>
              <a:rPr lang="en-US" dirty="0"/>
              <a:t>In requirements analysis it is important to distinguish:</a:t>
            </a:r>
          </a:p>
          <a:p>
            <a:pPr lvl="1"/>
            <a:r>
              <a:rPr lang="en-US" dirty="0"/>
              <a:t>features of the current system that are needed in the new system</a:t>
            </a:r>
          </a:p>
          <a:p>
            <a:pPr lvl="1"/>
            <a:r>
              <a:rPr lang="en-US" dirty="0"/>
              <a:t>features of the current system that are not needed in the new system</a:t>
            </a:r>
          </a:p>
          <a:p>
            <a:pPr lvl="1"/>
            <a:r>
              <a:rPr lang="en-US" dirty="0"/>
              <a:t>proposed new feature</a:t>
            </a:r>
          </a:p>
        </p:txBody>
      </p:sp>
    </p:spTree>
    <p:extLst>
      <p:ext uri="{BB962C8B-B14F-4D97-AF65-F5344CB8AC3E}">
        <p14:creationId xmlns:p14="http://schemas.microsoft.com/office/powerpoint/2010/main" val="198562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B94F-6423-45FB-8B08-87E3F25B7B1C}"/>
              </a:ext>
            </a:extLst>
          </p:cNvPr>
          <p:cNvSpPr>
            <a:spLocks noGrp="1"/>
          </p:cNvSpPr>
          <p:nvPr>
            <p:ph type="title"/>
          </p:nvPr>
        </p:nvSpPr>
        <p:spPr/>
        <p:txBody>
          <a:bodyPr/>
          <a:lstStyle/>
          <a:p>
            <a:r>
              <a:rPr lang="en-US" dirty="0"/>
              <a:t>Unspoken Requirements</a:t>
            </a:r>
          </a:p>
        </p:txBody>
      </p:sp>
      <p:sp>
        <p:nvSpPr>
          <p:cNvPr id="3" name="Content Placeholder 2">
            <a:extLst>
              <a:ext uri="{FF2B5EF4-FFF2-40B4-BE49-F238E27FC236}">
                <a16:creationId xmlns:a16="http://schemas.microsoft.com/office/drawing/2014/main" id="{347E1B07-076B-456C-9112-DCF570726A0C}"/>
              </a:ext>
            </a:extLst>
          </p:cNvPr>
          <p:cNvSpPr>
            <a:spLocks noGrp="1"/>
          </p:cNvSpPr>
          <p:nvPr>
            <p:ph idx="1"/>
          </p:nvPr>
        </p:nvSpPr>
        <p:spPr/>
        <p:txBody>
          <a:bodyPr/>
          <a:lstStyle/>
          <a:p>
            <a:r>
              <a:rPr lang="en-US" dirty="0"/>
              <a:t>Discovering the unspoken requirements is often the most diﬃcult part of developing the requirements.</a:t>
            </a:r>
          </a:p>
          <a:p>
            <a:r>
              <a:rPr lang="en-US" dirty="0"/>
              <a:t>Examples:</a:t>
            </a:r>
          </a:p>
          <a:p>
            <a:pPr lvl="1"/>
            <a:r>
              <a:rPr lang="en-US" dirty="0"/>
              <a:t>Resistance to change</a:t>
            </a:r>
          </a:p>
          <a:p>
            <a:pPr lvl="1"/>
            <a:r>
              <a:rPr lang="en-US" dirty="0"/>
              <a:t>Departmental friction (e.g., transfer of staff)</a:t>
            </a:r>
          </a:p>
          <a:p>
            <a:pPr lvl="1"/>
            <a:r>
              <a:rPr lang="en-US" dirty="0"/>
              <a:t>Management strengths and weaknesses</a:t>
            </a:r>
          </a:p>
        </p:txBody>
      </p:sp>
    </p:spTree>
    <p:extLst>
      <p:ext uri="{BB962C8B-B14F-4D97-AF65-F5344CB8AC3E}">
        <p14:creationId xmlns:p14="http://schemas.microsoft.com/office/powerpoint/2010/main" val="165928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092B-932C-48A4-8CBB-114CA924A17D}"/>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03E4A0E5-4126-49AE-A4A8-3B2EB4AF67C5}"/>
              </a:ext>
            </a:extLst>
          </p:cNvPr>
          <p:cNvSpPr>
            <a:spLocks noGrp="1"/>
          </p:cNvSpPr>
          <p:nvPr>
            <p:ph idx="1"/>
          </p:nvPr>
        </p:nvSpPr>
        <p:spPr/>
        <p:txBody>
          <a:bodyPr>
            <a:normAutofit fontScale="92500" lnSpcReduction="10000"/>
          </a:bodyPr>
          <a:lstStyle/>
          <a:p>
            <a:r>
              <a:rPr lang="en-US" dirty="0"/>
              <a:t>Identify the stakeholders: Who is aﬀected by this system?</a:t>
            </a:r>
          </a:p>
          <a:p>
            <a:pPr lvl="1"/>
            <a:r>
              <a:rPr lang="en-US" dirty="0"/>
              <a:t>Client</a:t>
            </a:r>
          </a:p>
          <a:p>
            <a:pPr lvl="1"/>
            <a:r>
              <a:rPr lang="en-US" dirty="0"/>
              <a:t>Senior management</a:t>
            </a:r>
          </a:p>
          <a:p>
            <a:pPr lvl="1"/>
            <a:r>
              <a:rPr lang="en-US" dirty="0"/>
              <a:t>Production staﬀ</a:t>
            </a:r>
          </a:p>
          <a:p>
            <a:pPr lvl="1"/>
            <a:r>
              <a:rPr lang="en-US" dirty="0"/>
              <a:t>Computing staﬀ</a:t>
            </a:r>
          </a:p>
          <a:p>
            <a:pPr lvl="1"/>
            <a:r>
              <a:rPr lang="en-US" dirty="0"/>
              <a:t>Customers</a:t>
            </a:r>
          </a:p>
          <a:p>
            <a:pPr lvl="1"/>
            <a:r>
              <a:rPr lang="en-US" dirty="0"/>
              <a:t>Users (many categories)</a:t>
            </a:r>
          </a:p>
          <a:p>
            <a:pPr lvl="1"/>
            <a:r>
              <a:rPr lang="en-US" i="1" dirty="0"/>
              <a:t>etc., etc., etc.,</a:t>
            </a:r>
          </a:p>
          <a:p>
            <a:r>
              <a:rPr lang="en-US" dirty="0"/>
              <a:t>Example: web shopping site (shoppers, administration, ﬁnance, warehouse). SE projects that build web applications often ﬁnd that the administrative system that is not seen by the users is bigger than the part of the site that is visible to the users.</a:t>
            </a:r>
          </a:p>
        </p:txBody>
      </p:sp>
    </p:spTree>
    <p:extLst>
      <p:ext uri="{BB962C8B-B14F-4D97-AF65-F5344CB8AC3E}">
        <p14:creationId xmlns:p14="http://schemas.microsoft.com/office/powerpoint/2010/main" val="348220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7207-8B35-4680-BF95-41EC8BE70041}"/>
              </a:ext>
            </a:extLst>
          </p:cNvPr>
          <p:cNvSpPr>
            <a:spLocks noGrp="1"/>
          </p:cNvSpPr>
          <p:nvPr>
            <p:ph type="title"/>
          </p:nvPr>
        </p:nvSpPr>
        <p:spPr/>
        <p:txBody>
          <a:bodyPr/>
          <a:lstStyle/>
          <a:p>
            <a:r>
              <a:rPr lang="en-US" dirty="0"/>
              <a:t>Viewpoint Analysis</a:t>
            </a:r>
          </a:p>
        </p:txBody>
      </p:sp>
      <p:sp>
        <p:nvSpPr>
          <p:cNvPr id="3" name="Content Placeholder 2">
            <a:extLst>
              <a:ext uri="{FF2B5EF4-FFF2-40B4-BE49-F238E27FC236}">
                <a16:creationId xmlns:a16="http://schemas.microsoft.com/office/drawing/2014/main" id="{9B5098C5-3772-493C-BA5C-583212686D3B}"/>
              </a:ext>
            </a:extLst>
          </p:cNvPr>
          <p:cNvSpPr>
            <a:spLocks noGrp="1"/>
          </p:cNvSpPr>
          <p:nvPr>
            <p:ph idx="1"/>
          </p:nvPr>
        </p:nvSpPr>
        <p:spPr/>
        <p:txBody>
          <a:bodyPr>
            <a:normAutofit/>
          </a:bodyPr>
          <a:lstStyle/>
          <a:p>
            <a:r>
              <a:rPr lang="en-US" dirty="0"/>
              <a:t>Analyze the requirements as seen by each group of stakeholders.  </a:t>
            </a:r>
          </a:p>
          <a:p>
            <a:r>
              <a:rPr lang="en-US" dirty="0"/>
              <a:t>Example: University Admissions System</a:t>
            </a:r>
          </a:p>
          <a:p>
            <a:pPr lvl="1"/>
            <a:r>
              <a:rPr lang="en-US" dirty="0"/>
              <a:t>Applicants</a:t>
            </a:r>
          </a:p>
          <a:p>
            <a:pPr lvl="1"/>
            <a:r>
              <a:rPr lang="en-US" dirty="0"/>
              <a:t>University administration</a:t>
            </a:r>
          </a:p>
          <a:p>
            <a:pPr lvl="2"/>
            <a:r>
              <a:rPr lang="en-US" dirty="0"/>
              <a:t>Admissions oﬃce  </a:t>
            </a:r>
          </a:p>
          <a:p>
            <a:pPr lvl="2"/>
            <a:r>
              <a:rPr lang="en-US" dirty="0"/>
              <a:t>Financial aid oﬃce</a:t>
            </a:r>
          </a:p>
          <a:p>
            <a:pPr lvl="2"/>
            <a:r>
              <a:rPr lang="en-US" dirty="0"/>
              <a:t>Special oﬃces (e.g., athletics, development)</a:t>
            </a:r>
          </a:p>
          <a:p>
            <a:pPr lvl="1"/>
            <a:r>
              <a:rPr lang="en-US" dirty="0"/>
              <a:t>Academic departments</a:t>
            </a:r>
          </a:p>
          <a:p>
            <a:pPr lvl="1"/>
            <a:r>
              <a:rPr lang="en-US" dirty="0"/>
              <a:t>Computing staﬀ</a:t>
            </a:r>
          </a:p>
          <a:p>
            <a:pPr lvl="1"/>
            <a:r>
              <a:rPr lang="en-US" dirty="0"/>
              <a:t>Operations and maintenance</a:t>
            </a:r>
          </a:p>
        </p:txBody>
      </p:sp>
    </p:spTree>
    <p:extLst>
      <p:ext uri="{BB962C8B-B14F-4D97-AF65-F5344CB8AC3E}">
        <p14:creationId xmlns:p14="http://schemas.microsoft.com/office/powerpoint/2010/main" val="98979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F444-7845-4C11-B6F5-4D8452EC2365}"/>
              </a:ext>
            </a:extLst>
          </p:cNvPr>
          <p:cNvSpPr>
            <a:spLocks noGrp="1"/>
          </p:cNvSpPr>
          <p:nvPr>
            <p:ph type="title"/>
          </p:nvPr>
        </p:nvSpPr>
        <p:spPr/>
        <p:txBody>
          <a:bodyPr/>
          <a:lstStyle/>
          <a:p>
            <a:r>
              <a:rPr lang="en-US" dirty="0"/>
              <a:t>Special Studies</a:t>
            </a:r>
          </a:p>
        </p:txBody>
      </p:sp>
      <p:sp>
        <p:nvSpPr>
          <p:cNvPr id="3" name="Content Placeholder 2">
            <a:extLst>
              <a:ext uri="{FF2B5EF4-FFF2-40B4-BE49-F238E27FC236}">
                <a16:creationId xmlns:a16="http://schemas.microsoft.com/office/drawing/2014/main" id="{E1601A45-2019-4881-A303-CFD49866A5AF}"/>
              </a:ext>
            </a:extLst>
          </p:cNvPr>
          <p:cNvSpPr>
            <a:spLocks noGrp="1"/>
          </p:cNvSpPr>
          <p:nvPr>
            <p:ph idx="1"/>
          </p:nvPr>
        </p:nvSpPr>
        <p:spPr/>
        <p:txBody>
          <a:bodyPr/>
          <a:lstStyle/>
          <a:p>
            <a:r>
              <a:rPr lang="en-US" dirty="0"/>
              <a:t>Market research</a:t>
            </a:r>
          </a:p>
          <a:p>
            <a:pPr lvl="1"/>
            <a:r>
              <a:rPr lang="en-US" dirty="0"/>
              <a:t>focus groups, surveys, competitive analysis, etc.</a:t>
            </a:r>
          </a:p>
          <a:p>
            <a:pPr lvl="1"/>
            <a:r>
              <a:rPr lang="en-US" dirty="0"/>
              <a:t>Example: Windows XP T-shirt that highlighted Apple’s strengths</a:t>
            </a:r>
          </a:p>
          <a:p>
            <a:r>
              <a:rPr lang="en-US" dirty="0"/>
              <a:t>Technical evaluation</a:t>
            </a:r>
          </a:p>
          <a:p>
            <a:pPr lvl="1"/>
            <a:r>
              <a:rPr lang="en-US" dirty="0"/>
              <a:t>experiments, prototypes, etc.  </a:t>
            </a:r>
          </a:p>
          <a:p>
            <a:pPr lvl="1"/>
            <a:r>
              <a:rPr lang="en-US" dirty="0"/>
              <a:t>Example: Windows XP boot faster</a:t>
            </a:r>
          </a:p>
        </p:txBody>
      </p:sp>
    </p:spTree>
    <p:extLst>
      <p:ext uri="{BB962C8B-B14F-4D97-AF65-F5344CB8AC3E}">
        <p14:creationId xmlns:p14="http://schemas.microsoft.com/office/powerpoint/2010/main" val="3838802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C289-B708-4AB5-A87E-F3271C9D5B11}"/>
              </a:ext>
            </a:extLst>
          </p:cNvPr>
          <p:cNvSpPr>
            <a:spLocks noGrp="1"/>
          </p:cNvSpPr>
          <p:nvPr>
            <p:ph type="title"/>
          </p:nvPr>
        </p:nvSpPr>
        <p:spPr/>
        <p:txBody>
          <a:bodyPr/>
          <a:lstStyle/>
          <a:p>
            <a:r>
              <a:rPr lang="en-US" dirty="0"/>
              <a:t>Deﬁning and Communicating Requirements</a:t>
            </a:r>
          </a:p>
        </p:txBody>
      </p:sp>
      <p:sp>
        <p:nvSpPr>
          <p:cNvPr id="3" name="Content Placeholder 2">
            <a:extLst>
              <a:ext uri="{FF2B5EF4-FFF2-40B4-BE49-F238E27FC236}">
                <a16:creationId xmlns:a16="http://schemas.microsoft.com/office/drawing/2014/main" id="{184577BC-D9FC-4EEB-9471-B45EA4B7EE3D}"/>
              </a:ext>
            </a:extLst>
          </p:cNvPr>
          <p:cNvSpPr>
            <a:spLocks noGrp="1"/>
          </p:cNvSpPr>
          <p:nvPr>
            <p:ph idx="1"/>
          </p:nvPr>
        </p:nvSpPr>
        <p:spPr/>
        <p:txBody>
          <a:bodyPr/>
          <a:lstStyle/>
          <a:p>
            <a:r>
              <a:rPr lang="en-US" dirty="0"/>
              <a:t>Record agreement between clients and developers</a:t>
            </a:r>
          </a:p>
          <a:p>
            <a:pPr lvl="1"/>
            <a:r>
              <a:rPr lang="en-US" dirty="0"/>
              <a:t>Provide a basis for acceptance testing</a:t>
            </a:r>
          </a:p>
          <a:p>
            <a:pPr lvl="1"/>
            <a:r>
              <a:rPr lang="en-US" dirty="0"/>
              <a:t>Provide visibility</a:t>
            </a:r>
          </a:p>
          <a:p>
            <a:pPr lvl="1"/>
            <a:r>
              <a:rPr lang="en-US" dirty="0"/>
              <a:t>Be a foundation for system and program design</a:t>
            </a:r>
          </a:p>
          <a:p>
            <a:pPr lvl="1"/>
            <a:r>
              <a:rPr lang="en-US" dirty="0"/>
              <a:t>Communicate with other teams who may work on or rely on this system</a:t>
            </a:r>
          </a:p>
          <a:p>
            <a:pPr lvl="1"/>
            <a:r>
              <a:rPr lang="en-US" dirty="0"/>
              <a:t>Inform future maintainers</a:t>
            </a:r>
          </a:p>
        </p:txBody>
      </p:sp>
    </p:spTree>
    <p:extLst>
      <p:ext uri="{BB962C8B-B14F-4D97-AF65-F5344CB8AC3E}">
        <p14:creationId xmlns:p14="http://schemas.microsoft.com/office/powerpoint/2010/main" val="401752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Learning Objectives</a:t>
            </a:r>
          </a:p>
          <a:p>
            <a:r>
              <a:rPr lang="en-US" dirty="0"/>
              <a:t>Introduction to Requirement Analysis</a:t>
            </a:r>
          </a:p>
          <a:p>
            <a:r>
              <a:rPr lang="en-US" dirty="0"/>
              <a:t>Use Case Diagram</a:t>
            </a:r>
          </a:p>
          <a:p>
            <a:endParaRPr lang="en-US" dirty="0"/>
          </a:p>
        </p:txBody>
      </p:sp>
    </p:spTree>
    <p:extLst>
      <p:ext uri="{BB962C8B-B14F-4D97-AF65-F5344CB8AC3E}">
        <p14:creationId xmlns:p14="http://schemas.microsoft.com/office/powerpoint/2010/main" val="33199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C289-B708-4AB5-A87E-F3271C9D5B11}"/>
              </a:ext>
            </a:extLst>
          </p:cNvPr>
          <p:cNvSpPr>
            <a:spLocks noGrp="1"/>
          </p:cNvSpPr>
          <p:nvPr>
            <p:ph type="title"/>
          </p:nvPr>
        </p:nvSpPr>
        <p:spPr/>
        <p:txBody>
          <a:bodyPr/>
          <a:lstStyle/>
          <a:p>
            <a:r>
              <a:rPr lang="en-US" dirty="0"/>
              <a:t>Deﬁning and Communicating Requirements-Realism and Veriﬁability</a:t>
            </a:r>
          </a:p>
        </p:txBody>
      </p:sp>
      <p:sp>
        <p:nvSpPr>
          <p:cNvPr id="3" name="Content Placeholder 2">
            <a:extLst>
              <a:ext uri="{FF2B5EF4-FFF2-40B4-BE49-F238E27FC236}">
                <a16:creationId xmlns:a16="http://schemas.microsoft.com/office/drawing/2014/main" id="{184577BC-D9FC-4EEB-9471-B45EA4B7EE3D}"/>
              </a:ext>
            </a:extLst>
          </p:cNvPr>
          <p:cNvSpPr>
            <a:spLocks noGrp="1"/>
          </p:cNvSpPr>
          <p:nvPr>
            <p:ph idx="1"/>
          </p:nvPr>
        </p:nvSpPr>
        <p:spPr/>
        <p:txBody>
          <a:bodyPr>
            <a:normAutofit/>
          </a:bodyPr>
          <a:lstStyle/>
          <a:p>
            <a:r>
              <a:rPr lang="en-US" dirty="0"/>
              <a:t>Requirements must be realistic, i.e., it must be possible  to meet them.</a:t>
            </a:r>
          </a:p>
          <a:p>
            <a:pPr lvl="1"/>
            <a:r>
              <a:rPr lang="en-US" dirty="0"/>
              <a:t>Wrong: The system must be capable of x.</a:t>
            </a:r>
          </a:p>
          <a:p>
            <a:pPr lvl="1"/>
            <a:r>
              <a:rPr lang="en-US" dirty="0"/>
              <a:t>Right: The computer system can do x at a reasonable cost.</a:t>
            </a:r>
          </a:p>
          <a:p>
            <a:r>
              <a:rPr lang="en-US" dirty="0"/>
              <a:t>Requirements must be verifiable, i.e., since the requirements are the basis for acceptance testing, it must be possible to test whether a requirement has been met.</a:t>
            </a:r>
          </a:p>
          <a:p>
            <a:pPr lvl="1"/>
            <a:r>
              <a:rPr lang="en-US" dirty="0"/>
              <a:t>Wrong: The system must be easy to use.</a:t>
            </a:r>
          </a:p>
          <a:p>
            <a:pPr lvl="1"/>
            <a:r>
              <a:rPr lang="en-US" dirty="0"/>
              <a:t>Right: After one day's training an operator should be able to input 50 orders per hour.</a:t>
            </a:r>
          </a:p>
        </p:txBody>
      </p:sp>
    </p:spTree>
    <p:extLst>
      <p:ext uri="{BB962C8B-B14F-4D97-AF65-F5344CB8AC3E}">
        <p14:creationId xmlns:p14="http://schemas.microsoft.com/office/powerpoint/2010/main" val="218733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1C83-EE2F-4A49-91BB-35DC9B290DB3}"/>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1-Heavyweight Processes</a:t>
            </a:r>
          </a:p>
        </p:txBody>
      </p:sp>
      <p:sp>
        <p:nvSpPr>
          <p:cNvPr id="3" name="Content Placeholder 2">
            <a:extLst>
              <a:ext uri="{FF2B5EF4-FFF2-40B4-BE49-F238E27FC236}">
                <a16:creationId xmlns:a16="http://schemas.microsoft.com/office/drawing/2014/main" id="{E48FA7C7-DD24-484B-AF95-05E1CE2CBCDD}"/>
              </a:ext>
            </a:extLst>
          </p:cNvPr>
          <p:cNvSpPr>
            <a:spLocks noGrp="1"/>
          </p:cNvSpPr>
          <p:nvPr>
            <p:ph idx="1"/>
          </p:nvPr>
        </p:nvSpPr>
        <p:spPr/>
        <p:txBody>
          <a:bodyPr/>
          <a:lstStyle/>
          <a:p>
            <a:r>
              <a:rPr lang="en-US" dirty="0"/>
              <a:t>Heavyweight software processes expect detailed speciﬁcation</a:t>
            </a:r>
          </a:p>
          <a:p>
            <a:pPr lvl="1"/>
            <a:r>
              <a:rPr lang="en-US" dirty="0"/>
              <a:t>Written documentation that speciﬁes each requirement in detail.  </a:t>
            </a:r>
          </a:p>
          <a:p>
            <a:pPr lvl="1"/>
            <a:r>
              <a:rPr lang="en-US" dirty="0"/>
              <a:t>Carefully checked by client and developers.</a:t>
            </a:r>
          </a:p>
          <a:p>
            <a:pPr lvl="1"/>
            <a:r>
              <a:rPr lang="en-US" dirty="0"/>
              <a:t>May be a contractual document.</a:t>
            </a:r>
          </a:p>
        </p:txBody>
      </p:sp>
    </p:spTree>
    <p:extLst>
      <p:ext uri="{BB962C8B-B14F-4D97-AF65-F5344CB8AC3E}">
        <p14:creationId xmlns:p14="http://schemas.microsoft.com/office/powerpoint/2010/main" val="94120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121D-5B61-42C8-8431-7085595FF96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1-Heavyweight Processes</a:t>
            </a:r>
          </a:p>
        </p:txBody>
      </p:sp>
      <p:sp>
        <p:nvSpPr>
          <p:cNvPr id="3" name="Content Placeholder 2">
            <a:extLst>
              <a:ext uri="{FF2B5EF4-FFF2-40B4-BE49-F238E27FC236}">
                <a16:creationId xmlns:a16="http://schemas.microsoft.com/office/drawing/2014/main" id="{C0320845-5260-414B-B740-71843DF104F3}"/>
              </a:ext>
            </a:extLst>
          </p:cNvPr>
          <p:cNvSpPr>
            <a:spLocks noGrp="1"/>
          </p:cNvSpPr>
          <p:nvPr>
            <p:ph idx="1"/>
          </p:nvPr>
        </p:nvSpPr>
        <p:spPr/>
        <p:txBody>
          <a:bodyPr>
            <a:normAutofit/>
          </a:bodyPr>
          <a:lstStyle/>
          <a:p>
            <a:r>
              <a:rPr lang="en-US" dirty="0"/>
              <a:t>Diﬃculties</a:t>
            </a:r>
          </a:p>
          <a:p>
            <a:pPr lvl="1"/>
            <a:r>
              <a:rPr lang="en-US" dirty="0"/>
              <a:t>Time consuming and diﬃcult to create. </a:t>
            </a:r>
          </a:p>
          <a:p>
            <a:pPr lvl="1"/>
            <a:r>
              <a:rPr lang="en-US" dirty="0"/>
              <a:t>Time consuming and diﬃcult to maintain.</a:t>
            </a:r>
          </a:p>
          <a:p>
            <a:pPr lvl="1"/>
            <a:r>
              <a:rPr lang="en-US" dirty="0"/>
              <a:t>Checking a detailed speciﬁcation is diﬃcult and tedious. </a:t>
            </a:r>
          </a:p>
          <a:p>
            <a:pPr lvl="1"/>
            <a:r>
              <a:rPr lang="en-US" dirty="0"/>
              <a:t>Details may obscure the overview of the requirements.</a:t>
            </a:r>
          </a:p>
          <a:p>
            <a:pPr lvl="1"/>
            <a:r>
              <a:rPr lang="en-US" dirty="0"/>
              <a:t>Clients rarely understand the implications.</a:t>
            </a:r>
          </a:p>
          <a:p>
            <a:r>
              <a:rPr lang="en-US" dirty="0"/>
              <a:t>The diﬃculty of creating and maintaining a detailed requirements speciﬁcation is one of the reasons that many organizations are attracted to lighter weight development processes.</a:t>
            </a:r>
          </a:p>
        </p:txBody>
      </p:sp>
    </p:spTree>
    <p:extLst>
      <p:ext uri="{BB962C8B-B14F-4D97-AF65-F5344CB8AC3E}">
        <p14:creationId xmlns:p14="http://schemas.microsoft.com/office/powerpoint/2010/main" val="80781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DAFD-355F-4068-9880-398E57D6DAF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2-Lightweight Processes</a:t>
            </a:r>
          </a:p>
        </p:txBody>
      </p:sp>
      <p:sp>
        <p:nvSpPr>
          <p:cNvPr id="3" name="Content Placeholder 2">
            <a:extLst>
              <a:ext uri="{FF2B5EF4-FFF2-40B4-BE49-F238E27FC236}">
                <a16:creationId xmlns:a16="http://schemas.microsoft.com/office/drawing/2014/main" id="{79E1F81B-7D87-4216-A715-5840D2057311}"/>
              </a:ext>
            </a:extLst>
          </p:cNvPr>
          <p:cNvSpPr>
            <a:spLocks noGrp="1"/>
          </p:cNvSpPr>
          <p:nvPr>
            <p:ph idx="1"/>
          </p:nvPr>
        </p:nvSpPr>
        <p:spPr/>
        <p:txBody>
          <a:bodyPr>
            <a:normAutofit lnSpcReduction="10000"/>
          </a:bodyPr>
          <a:lstStyle/>
          <a:p>
            <a:r>
              <a:rPr lang="en-US" dirty="0"/>
              <a:t>Lightweight processes use an outline specification + other tools</a:t>
            </a:r>
          </a:p>
          <a:p>
            <a:pPr lvl="1"/>
            <a:r>
              <a:rPr lang="en-US" dirty="0"/>
              <a:t>Documentation describing key requirements in appropriate detail.</a:t>
            </a:r>
          </a:p>
          <a:p>
            <a:pPr lvl="1"/>
            <a:r>
              <a:rPr lang="en-US" dirty="0"/>
              <a:t>Reviewed by client and developers.</a:t>
            </a:r>
          </a:p>
          <a:p>
            <a:r>
              <a:rPr lang="en-US" dirty="0"/>
              <a:t>Details provided by supplementary tools, e.g.,</a:t>
            </a:r>
          </a:p>
          <a:p>
            <a:pPr lvl="1"/>
            <a:r>
              <a:rPr lang="en-US" dirty="0"/>
              <a:t>User interface mock-up or demonstration.</a:t>
            </a:r>
          </a:p>
          <a:p>
            <a:pPr lvl="1"/>
            <a:r>
              <a:rPr lang="en-US" dirty="0"/>
              <a:t>Models, e.g., data base schema, state machine, etc.</a:t>
            </a:r>
          </a:p>
          <a:p>
            <a:r>
              <a:rPr lang="en-US" dirty="0"/>
              <a:t>Clients understand prototypes and models better than specification</a:t>
            </a:r>
          </a:p>
          <a:p>
            <a:r>
              <a:rPr lang="en-US" dirty="0"/>
              <a:t>Iterative or incremental (agile) development processes allows the client to appreciate what the final system will do.</a:t>
            </a:r>
          </a:p>
        </p:txBody>
      </p:sp>
    </p:spTree>
    <p:extLst>
      <p:ext uri="{BB962C8B-B14F-4D97-AF65-F5344CB8AC3E}">
        <p14:creationId xmlns:p14="http://schemas.microsoft.com/office/powerpoint/2010/main" val="288739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DAFD-355F-4068-9880-398E57D6DAF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2-Lightweight Processes</a:t>
            </a:r>
          </a:p>
        </p:txBody>
      </p:sp>
      <p:sp>
        <p:nvSpPr>
          <p:cNvPr id="3" name="Content Placeholder 2">
            <a:extLst>
              <a:ext uri="{FF2B5EF4-FFF2-40B4-BE49-F238E27FC236}">
                <a16:creationId xmlns:a16="http://schemas.microsoft.com/office/drawing/2014/main" id="{79E1F81B-7D87-4216-A715-5840D2057311}"/>
              </a:ext>
            </a:extLst>
          </p:cNvPr>
          <p:cNvSpPr>
            <a:spLocks noGrp="1"/>
          </p:cNvSpPr>
          <p:nvPr>
            <p:ph idx="1"/>
          </p:nvPr>
        </p:nvSpPr>
        <p:spPr/>
        <p:txBody>
          <a:bodyPr>
            <a:normAutofit fontScale="92500" lnSpcReduction="10000"/>
          </a:bodyPr>
          <a:lstStyle/>
          <a:p>
            <a:pPr algn="just"/>
            <a:r>
              <a:rPr lang="en-US" dirty="0"/>
              <a:t>With lightweight processes, experience and judgment are needed to distinguish between details that can be left for later in the development process and key requirements that must be agreed with the client early in the process.</a:t>
            </a:r>
          </a:p>
          <a:p>
            <a:pPr algn="just"/>
            <a:r>
              <a:rPr lang="en-US" dirty="0"/>
              <a:t>Examples where detailed speciﬁcations are usually needed</a:t>
            </a:r>
          </a:p>
          <a:p>
            <a:pPr lvl="1" algn="just"/>
            <a:r>
              <a:rPr lang="en-US" dirty="0"/>
              <a:t>Business rules (e.g., reference to an accounting standard)</a:t>
            </a:r>
          </a:p>
          <a:p>
            <a:pPr lvl="1" algn="just"/>
            <a:r>
              <a:rPr lang="en-US" dirty="0"/>
              <a:t>Legal restraint (e.g., laws on retention of data, privacy) </a:t>
            </a:r>
          </a:p>
          <a:p>
            <a:pPr lvl="1" algn="just"/>
            <a:r>
              <a:rPr lang="en-US" dirty="0"/>
              <a:t>Data ﬂow (e.g., sources of data, data validation)</a:t>
            </a:r>
          </a:p>
          <a:p>
            <a:pPr algn="just"/>
            <a:r>
              <a:rPr lang="en-US" dirty="0"/>
              <a:t>A common fault is to miss crucial details. This results in misunderstandings between the client and the developers. </a:t>
            </a:r>
          </a:p>
          <a:p>
            <a:pPr algn="just"/>
            <a:r>
              <a:rPr lang="en-US" dirty="0"/>
              <a:t>Yet the whole intent of lightweight processes is to have minimal intermediate documentation.</a:t>
            </a:r>
          </a:p>
        </p:txBody>
      </p:sp>
    </p:spTree>
    <p:extLst>
      <p:ext uri="{BB962C8B-B14F-4D97-AF65-F5344CB8AC3E}">
        <p14:creationId xmlns:p14="http://schemas.microsoft.com/office/powerpoint/2010/main" val="24562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6191-1AA6-493A-8986-FE0B45ABECEE}"/>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C3DC22B0-D289-4332-B769-F39F66B49B98}"/>
              </a:ext>
            </a:extLst>
          </p:cNvPr>
          <p:cNvSpPr>
            <a:spLocks noGrp="1"/>
          </p:cNvSpPr>
          <p:nvPr>
            <p:ph idx="1"/>
          </p:nvPr>
        </p:nvSpPr>
        <p:spPr/>
        <p:txBody>
          <a:bodyPr/>
          <a:lstStyle/>
          <a:p>
            <a:r>
              <a:rPr lang="en-US" dirty="0"/>
              <a:t>Functional requirements describe the functions that the system must perform. They are identiﬁed by analyzing the use made of the system and include topics such as:</a:t>
            </a:r>
          </a:p>
          <a:p>
            <a:pPr lvl="1"/>
            <a:r>
              <a:rPr lang="en-US" dirty="0"/>
              <a:t>Functionality</a:t>
            </a:r>
          </a:p>
          <a:p>
            <a:pPr lvl="1"/>
            <a:r>
              <a:rPr lang="en-US" dirty="0"/>
              <a:t>Data</a:t>
            </a:r>
          </a:p>
          <a:p>
            <a:pPr lvl="1"/>
            <a:r>
              <a:rPr lang="en-US" dirty="0"/>
              <a:t>User interfaces</a:t>
            </a:r>
          </a:p>
          <a:p>
            <a:endParaRPr lang="en-US" dirty="0"/>
          </a:p>
        </p:txBody>
      </p:sp>
    </p:spTree>
    <p:extLst>
      <p:ext uri="{BB962C8B-B14F-4D97-AF65-F5344CB8AC3E}">
        <p14:creationId xmlns:p14="http://schemas.microsoft.com/office/powerpoint/2010/main" val="240555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5C34-F52E-4018-8799-2D058DD0773D}"/>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4922BA13-1211-4D84-9C67-5443977A37F6}"/>
              </a:ext>
            </a:extLst>
          </p:cNvPr>
          <p:cNvSpPr>
            <a:spLocks noGrp="1"/>
          </p:cNvSpPr>
          <p:nvPr>
            <p:ph idx="1"/>
          </p:nvPr>
        </p:nvSpPr>
        <p:spPr/>
        <p:txBody>
          <a:bodyPr>
            <a:normAutofit/>
          </a:bodyPr>
          <a:lstStyle/>
          <a:p>
            <a:r>
              <a:rPr lang="en-US" dirty="0"/>
              <a:t>Requirements that are not directly related to the functions that the system must perform</a:t>
            </a:r>
          </a:p>
          <a:p>
            <a:pPr lvl="1"/>
            <a:r>
              <a:rPr lang="en-US" dirty="0"/>
              <a:t>Product requirements</a:t>
            </a:r>
          </a:p>
          <a:p>
            <a:pPr lvl="2"/>
            <a:r>
              <a:rPr lang="en-US" dirty="0"/>
              <a:t>performance, reliability, portability, etc...</a:t>
            </a:r>
          </a:p>
          <a:p>
            <a:pPr lvl="1"/>
            <a:r>
              <a:rPr lang="en-US" dirty="0"/>
              <a:t>Organizational requirements</a:t>
            </a:r>
          </a:p>
          <a:p>
            <a:pPr lvl="2"/>
            <a:r>
              <a:rPr lang="en-US" dirty="0"/>
              <a:t>delivery, training, standards, etc...</a:t>
            </a:r>
          </a:p>
          <a:p>
            <a:pPr lvl="1"/>
            <a:r>
              <a:rPr lang="en-US" dirty="0"/>
              <a:t>External requirements</a:t>
            </a:r>
          </a:p>
          <a:p>
            <a:pPr lvl="2"/>
            <a:r>
              <a:rPr lang="en-US" dirty="0"/>
              <a:t>legal, interoperability, etc...</a:t>
            </a:r>
          </a:p>
          <a:p>
            <a:pPr lvl="1"/>
            <a:r>
              <a:rPr lang="en-US" dirty="0"/>
              <a:t>Marketing and public relations</a:t>
            </a:r>
          </a:p>
        </p:txBody>
      </p:sp>
    </p:spTree>
    <p:extLst>
      <p:ext uri="{BB962C8B-B14F-4D97-AF65-F5344CB8AC3E}">
        <p14:creationId xmlns:p14="http://schemas.microsoft.com/office/powerpoint/2010/main" val="361550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5AF7-C93C-42F0-9B87-229E7B8FE6BC}"/>
              </a:ext>
            </a:extLst>
          </p:cNvPr>
          <p:cNvSpPr>
            <a:spLocks noGrp="1"/>
          </p:cNvSpPr>
          <p:nvPr>
            <p:ph type="title"/>
          </p:nvPr>
        </p:nvSpPr>
        <p:spPr/>
        <p:txBody>
          <a:bodyPr/>
          <a:lstStyle/>
          <a:p>
            <a:r>
              <a:rPr lang="en-US" dirty="0"/>
              <a:t>Functional vs. Nonfunctional Requirements </a:t>
            </a:r>
          </a:p>
        </p:txBody>
      </p:sp>
      <p:sp>
        <p:nvSpPr>
          <p:cNvPr id="3" name="Content Placeholder 2">
            <a:extLst>
              <a:ext uri="{FF2B5EF4-FFF2-40B4-BE49-F238E27FC236}">
                <a16:creationId xmlns:a16="http://schemas.microsoft.com/office/drawing/2014/main" id="{CD0FF935-0A19-43ED-BA6E-930B966B4AA1}"/>
              </a:ext>
            </a:extLst>
          </p:cNvPr>
          <p:cNvSpPr>
            <a:spLocks noGrp="1"/>
          </p:cNvSpPr>
          <p:nvPr>
            <p:ph idx="1"/>
          </p:nvPr>
        </p:nvSpPr>
        <p:spPr/>
        <p:txBody>
          <a:bodyPr>
            <a:normAutofit/>
          </a:bodyPr>
          <a:lstStyle/>
          <a:p>
            <a:r>
              <a:rPr lang="en-US" dirty="0"/>
              <a:t>A functional requirement describes </a:t>
            </a:r>
            <a:r>
              <a:rPr lang="en-US" b="1" dirty="0"/>
              <a:t>what</a:t>
            </a:r>
            <a:r>
              <a:rPr lang="en-US" dirty="0"/>
              <a:t> a software system should do, while non-functional requirements place constraints on </a:t>
            </a:r>
            <a:r>
              <a:rPr lang="en-US" b="1" dirty="0"/>
              <a:t>how</a:t>
            </a:r>
            <a:r>
              <a:rPr lang="en-US" dirty="0"/>
              <a:t> the system will do so. </a:t>
            </a:r>
          </a:p>
          <a:p>
            <a:r>
              <a:rPr lang="en-US" dirty="0"/>
              <a:t>Functional requirement would be:</a:t>
            </a:r>
          </a:p>
          <a:p>
            <a:pPr lvl="1"/>
            <a:r>
              <a:rPr lang="en-US" dirty="0"/>
              <a:t>A system must send an email whenever a certain condition is met (e.g. an order is placed, a customer signs up, </a:t>
            </a:r>
            <a:r>
              <a:rPr lang="en-US" dirty="0" err="1"/>
              <a:t>etc</a:t>
            </a:r>
            <a:r>
              <a:rPr lang="en-US" dirty="0"/>
              <a:t>).</a:t>
            </a:r>
          </a:p>
          <a:p>
            <a:r>
              <a:rPr lang="en-US" dirty="0"/>
              <a:t>A related non-functional requirement for the system may be:</a:t>
            </a:r>
          </a:p>
          <a:p>
            <a:pPr lvl="1"/>
            <a:r>
              <a:rPr lang="en-US" dirty="0"/>
              <a:t>Emails should be sent with a latency of no greater than 5 hours from such an activity.</a:t>
            </a:r>
          </a:p>
        </p:txBody>
      </p:sp>
    </p:spTree>
    <p:extLst>
      <p:ext uri="{BB962C8B-B14F-4D97-AF65-F5344CB8AC3E}">
        <p14:creationId xmlns:p14="http://schemas.microsoft.com/office/powerpoint/2010/main" val="635072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ABC1-C408-45AF-AE47-5AC37648A836}"/>
              </a:ext>
            </a:extLst>
          </p:cNvPr>
          <p:cNvSpPr>
            <a:spLocks noGrp="1"/>
          </p:cNvSpPr>
          <p:nvPr>
            <p:ph type="title"/>
          </p:nvPr>
        </p:nvSpPr>
        <p:spPr/>
        <p:txBody>
          <a:bodyPr/>
          <a:lstStyle/>
          <a:p>
            <a:r>
              <a:rPr lang="en-US" dirty="0"/>
              <a:t>Requirements Confliction</a:t>
            </a:r>
          </a:p>
        </p:txBody>
      </p:sp>
      <p:sp>
        <p:nvSpPr>
          <p:cNvPr id="3" name="Content Placeholder 2">
            <a:extLst>
              <a:ext uri="{FF2B5EF4-FFF2-40B4-BE49-F238E27FC236}">
                <a16:creationId xmlns:a16="http://schemas.microsoft.com/office/drawing/2014/main" id="{552B455F-BD95-489C-95A3-0B7236167DE6}"/>
              </a:ext>
            </a:extLst>
          </p:cNvPr>
          <p:cNvSpPr>
            <a:spLocks noGrp="1"/>
          </p:cNvSpPr>
          <p:nvPr>
            <p:ph idx="1"/>
          </p:nvPr>
        </p:nvSpPr>
        <p:spPr/>
        <p:txBody>
          <a:bodyPr/>
          <a:lstStyle/>
          <a:p>
            <a:r>
              <a:rPr lang="en-US" dirty="0"/>
              <a:t>Some requests from the client may conﬂict with others:</a:t>
            </a:r>
          </a:p>
          <a:p>
            <a:r>
              <a:rPr lang="en-US" dirty="0"/>
              <a:t>Recognize and resolve conﬂicts (e.g., functionality vs. cost vs. timeliness)</a:t>
            </a:r>
          </a:p>
          <a:p>
            <a:r>
              <a:rPr lang="en-US" dirty="0"/>
              <a:t>Example:</a:t>
            </a:r>
          </a:p>
          <a:p>
            <a:pPr lvl="1"/>
            <a:r>
              <a:rPr lang="en-US" dirty="0"/>
              <a:t>Windows XP boot faster: shorter time-out vs. recognize all equipment on bus</a:t>
            </a:r>
          </a:p>
        </p:txBody>
      </p:sp>
    </p:spTree>
    <p:extLst>
      <p:ext uri="{BB962C8B-B14F-4D97-AF65-F5344CB8AC3E}">
        <p14:creationId xmlns:p14="http://schemas.microsoft.com/office/powerpoint/2010/main" val="371494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CC37-E6B6-466A-9BC9-7C80CB188E42}"/>
              </a:ext>
            </a:extLst>
          </p:cNvPr>
          <p:cNvSpPr>
            <a:spLocks noGrp="1"/>
          </p:cNvSpPr>
          <p:nvPr>
            <p:ph type="title"/>
          </p:nvPr>
        </p:nvSpPr>
        <p:spPr/>
        <p:txBody>
          <a:bodyPr/>
          <a:lstStyle/>
          <a:p>
            <a:r>
              <a:rPr lang="en-US" dirty="0"/>
              <a:t>Negotiation with the Client</a:t>
            </a:r>
          </a:p>
        </p:txBody>
      </p:sp>
      <p:sp>
        <p:nvSpPr>
          <p:cNvPr id="3" name="Content Placeholder 2">
            <a:extLst>
              <a:ext uri="{FF2B5EF4-FFF2-40B4-BE49-F238E27FC236}">
                <a16:creationId xmlns:a16="http://schemas.microsoft.com/office/drawing/2014/main" id="{306C9116-DB9A-4D52-BA63-C9101626B051}"/>
              </a:ext>
            </a:extLst>
          </p:cNvPr>
          <p:cNvSpPr>
            <a:spLocks noGrp="1"/>
          </p:cNvSpPr>
          <p:nvPr>
            <p:ph idx="1"/>
          </p:nvPr>
        </p:nvSpPr>
        <p:spPr/>
        <p:txBody>
          <a:bodyPr>
            <a:normAutofit/>
          </a:bodyPr>
          <a:lstStyle/>
          <a:p>
            <a:r>
              <a:rPr lang="en-US" dirty="0"/>
              <a:t>Sometimes the client will request functionality that is very expensive or impossible. What do you do?</a:t>
            </a:r>
          </a:p>
          <a:p>
            <a:pPr lvl="1"/>
            <a:r>
              <a:rPr lang="en-US" dirty="0"/>
              <a:t>Talk through the requirement with the client. Why is it wanted? Is there an alternative that is equivalent?</a:t>
            </a:r>
          </a:p>
          <a:p>
            <a:pPr lvl="1"/>
            <a:r>
              <a:rPr lang="en-US" dirty="0"/>
              <a:t>Explain the reasoning behind your concern. Explain the technical, organizational, and cost implications.</a:t>
            </a:r>
          </a:p>
          <a:p>
            <a:pPr lvl="1"/>
            <a:r>
              <a:rPr lang="en-US" dirty="0"/>
              <a:t>Be open to suggestions. Is there a gap in your understanding? Perhaps a second opinion might suggest other approaches.</a:t>
            </a:r>
          </a:p>
          <a:p>
            <a:r>
              <a:rPr lang="en-US" dirty="0"/>
              <a:t>Before the requirements phase is completed the client and development team must resolve these questions.</a:t>
            </a:r>
          </a:p>
        </p:txBody>
      </p:sp>
    </p:spTree>
    <p:extLst>
      <p:ext uri="{BB962C8B-B14F-4D97-AF65-F5344CB8AC3E}">
        <p14:creationId xmlns:p14="http://schemas.microsoft.com/office/powerpoint/2010/main" val="40425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requirement Scenarios and use cases.</a:t>
            </a:r>
          </a:p>
          <a:p>
            <a:r>
              <a:rPr lang="en-US" dirty="0"/>
              <a:t>Understanding the models for requirements analysis and specification.</a:t>
            </a:r>
          </a:p>
        </p:txBody>
      </p:sp>
    </p:spTree>
    <p:extLst>
      <p:ext uri="{BB962C8B-B14F-4D97-AF65-F5344CB8AC3E}">
        <p14:creationId xmlns:p14="http://schemas.microsoft.com/office/powerpoint/2010/main" val="265739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F175-8F38-4A56-8F35-AD943CAE664E}"/>
              </a:ext>
            </a:extLst>
          </p:cNvPr>
          <p:cNvSpPr>
            <a:spLocks noGrp="1"/>
          </p:cNvSpPr>
          <p:nvPr>
            <p:ph type="title"/>
          </p:nvPr>
        </p:nvSpPr>
        <p:spPr/>
        <p:txBody>
          <a:bodyPr/>
          <a:lstStyle/>
          <a:p>
            <a:r>
              <a:rPr lang="en-US" dirty="0"/>
              <a:t>Scenarios</a:t>
            </a:r>
          </a:p>
        </p:txBody>
      </p:sp>
      <p:sp>
        <p:nvSpPr>
          <p:cNvPr id="3" name="Content Placeholder 2">
            <a:extLst>
              <a:ext uri="{FF2B5EF4-FFF2-40B4-BE49-F238E27FC236}">
                <a16:creationId xmlns:a16="http://schemas.microsoft.com/office/drawing/2014/main" id="{3D889A8F-47BF-4AF4-A279-CE0FB0C93C45}"/>
              </a:ext>
            </a:extLst>
          </p:cNvPr>
          <p:cNvSpPr>
            <a:spLocks noGrp="1"/>
          </p:cNvSpPr>
          <p:nvPr>
            <p:ph idx="1"/>
          </p:nvPr>
        </p:nvSpPr>
        <p:spPr/>
        <p:txBody>
          <a:bodyPr>
            <a:normAutofit fontScale="92500"/>
          </a:bodyPr>
          <a:lstStyle/>
          <a:p>
            <a:r>
              <a:rPr lang="en-US" dirty="0"/>
              <a:t>A scenario is a scene that illustrates some interaction with a proposed system.</a:t>
            </a:r>
          </a:p>
          <a:p>
            <a:r>
              <a:rPr lang="en-US" dirty="0"/>
              <a:t>A scenario is a tool used during requirements analysis to describe a specific use of a proposed system. Scenarios capture the system, as viewed from the outside, e.g., by a user, using specific examples.</a:t>
            </a:r>
          </a:p>
          <a:p>
            <a:r>
              <a:rPr lang="en-US" dirty="0"/>
              <a:t>Note on terminology</a:t>
            </a:r>
          </a:p>
          <a:p>
            <a:pPr lvl="1"/>
            <a:r>
              <a:rPr lang="en-US" dirty="0"/>
              <a:t>Some authors restrict the word “scenario” to refer to a user’s total interaction with the system.</a:t>
            </a:r>
          </a:p>
          <a:p>
            <a:pPr lvl="1"/>
            <a:r>
              <a:rPr lang="en-US" dirty="0"/>
              <a:t>Other authors use the word “scenario” to refer to parts of the interaction.  </a:t>
            </a:r>
          </a:p>
          <a:p>
            <a:pPr lvl="1"/>
            <a:r>
              <a:rPr lang="en-US" dirty="0"/>
              <a:t>In this course, the term is used with both meanings.</a:t>
            </a:r>
          </a:p>
        </p:txBody>
      </p:sp>
    </p:spTree>
    <p:extLst>
      <p:ext uri="{BB962C8B-B14F-4D97-AF65-F5344CB8AC3E}">
        <p14:creationId xmlns:p14="http://schemas.microsoft.com/office/powerpoint/2010/main" val="249903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7AD7-6247-41E9-8719-D5EB15734407}"/>
              </a:ext>
            </a:extLst>
          </p:cNvPr>
          <p:cNvSpPr>
            <a:spLocks noGrp="1"/>
          </p:cNvSpPr>
          <p:nvPr>
            <p:ph type="title"/>
          </p:nvPr>
        </p:nvSpPr>
        <p:spPr/>
        <p:txBody>
          <a:bodyPr/>
          <a:lstStyle/>
          <a:p>
            <a:r>
              <a:rPr lang="en-US" dirty="0"/>
              <a:t>Describing a Scenario</a:t>
            </a:r>
          </a:p>
        </p:txBody>
      </p:sp>
      <p:sp>
        <p:nvSpPr>
          <p:cNvPr id="3" name="Content Placeholder 2">
            <a:extLst>
              <a:ext uri="{FF2B5EF4-FFF2-40B4-BE49-F238E27FC236}">
                <a16:creationId xmlns:a16="http://schemas.microsoft.com/office/drawing/2014/main" id="{00A9CB07-3DC7-4A48-BAC5-6358EAD244BC}"/>
              </a:ext>
            </a:extLst>
          </p:cNvPr>
          <p:cNvSpPr>
            <a:spLocks noGrp="1"/>
          </p:cNvSpPr>
          <p:nvPr>
            <p:ph idx="1"/>
          </p:nvPr>
        </p:nvSpPr>
        <p:spPr/>
        <p:txBody>
          <a:bodyPr/>
          <a:lstStyle/>
          <a:p>
            <a:r>
              <a:rPr lang="en-US" dirty="0"/>
              <a:t>Some organizations have complex documentation standards for describing a scenario.</a:t>
            </a:r>
          </a:p>
          <a:p>
            <a:r>
              <a:rPr lang="en-US" dirty="0"/>
              <a:t>At the very least, the description should include:</a:t>
            </a:r>
          </a:p>
          <a:p>
            <a:pPr lvl="1"/>
            <a:r>
              <a:rPr lang="en-US" dirty="0"/>
              <a:t>A statement of the purpose of the scenario</a:t>
            </a:r>
          </a:p>
          <a:p>
            <a:pPr lvl="1"/>
            <a:r>
              <a:rPr lang="en-US" dirty="0"/>
              <a:t>The individual user or transaction that is being followed through the scenario</a:t>
            </a:r>
          </a:p>
          <a:p>
            <a:pPr lvl="1"/>
            <a:r>
              <a:rPr lang="en-US" dirty="0"/>
              <a:t>Assumptions about equipment or software</a:t>
            </a:r>
          </a:p>
          <a:p>
            <a:pPr lvl="1"/>
            <a:r>
              <a:rPr lang="en-US" dirty="0"/>
              <a:t>The steps of the scenario</a:t>
            </a:r>
          </a:p>
        </p:txBody>
      </p:sp>
    </p:spTree>
    <p:extLst>
      <p:ext uri="{BB962C8B-B14F-4D97-AF65-F5344CB8AC3E}">
        <p14:creationId xmlns:p14="http://schemas.microsoft.com/office/powerpoint/2010/main" val="233923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lstStyle/>
          <a:p>
            <a:r>
              <a:rPr lang="en-US" dirty="0"/>
              <a:t>The requirements are being developed for a system that will enable university students to take exams online from their own rooms using a web browser.</a:t>
            </a:r>
          </a:p>
          <a:p>
            <a:r>
              <a:rPr lang="en-US" dirty="0"/>
              <a:t>Create a scenario for how a typical student interacts with the system</a:t>
            </a:r>
          </a:p>
          <a:p>
            <a:endParaRPr lang="en-US" dirty="0"/>
          </a:p>
        </p:txBody>
      </p:sp>
    </p:spTree>
    <p:extLst>
      <p:ext uri="{BB962C8B-B14F-4D97-AF65-F5344CB8AC3E}">
        <p14:creationId xmlns:p14="http://schemas.microsoft.com/office/powerpoint/2010/main" val="241529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85000" lnSpcReduction="10000"/>
          </a:bodyPr>
          <a:lstStyle/>
          <a:p>
            <a:r>
              <a:rPr lang="en-US" dirty="0"/>
              <a:t>Purpose: Scenario that describes the use of an online Exam system by a representative student</a:t>
            </a:r>
          </a:p>
          <a:p>
            <a:r>
              <a:rPr lang="en-US" dirty="0"/>
              <a:t>Individual: [Who is a typical student?] Student A, senior at VGU, major in IT. [Where can the student be located? Do other universities differ?]</a:t>
            </a:r>
          </a:p>
          <a:p>
            <a:r>
              <a:rPr lang="en-US" dirty="0"/>
              <a:t>Equipment: Any computer with a supported browser. [Is there a list of supported browsers? Are there any network restrictions?]</a:t>
            </a:r>
          </a:p>
          <a:p>
            <a:r>
              <a:rPr lang="en-US" dirty="0"/>
              <a:t>1. Student A authenticates. [How does an VGU student authenticate?]</a:t>
            </a:r>
          </a:p>
          <a:p>
            <a:r>
              <a:rPr lang="en-US" dirty="0"/>
              <a:t>2. Student A starts browser and types URL of Exam system. [How does the student know the URL?]</a:t>
            </a:r>
          </a:p>
          <a:p>
            <a:r>
              <a:rPr lang="en-US" dirty="0"/>
              <a:t>3. Exam system displays list of options. [Is the list tailored to the individual user?]</a:t>
            </a:r>
          </a:p>
        </p:txBody>
      </p:sp>
    </p:spTree>
    <p:extLst>
      <p:ext uri="{BB962C8B-B14F-4D97-AF65-F5344CB8AC3E}">
        <p14:creationId xmlns:p14="http://schemas.microsoft.com/office/powerpoint/2010/main" val="241312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92500" lnSpcReduction="10000"/>
          </a:bodyPr>
          <a:lstStyle/>
          <a:p>
            <a:r>
              <a:rPr lang="en-US" dirty="0"/>
              <a:t>4. Student A selects Exam 1.</a:t>
            </a:r>
          </a:p>
          <a:p>
            <a:r>
              <a:rPr lang="en-US" dirty="0"/>
              <a:t>5. A list of questions is displayed, each marked to indicate whether completed or not. [Can the questions be answered in any order?]</a:t>
            </a:r>
          </a:p>
          <a:p>
            <a:r>
              <a:rPr lang="en-US" dirty="0"/>
              <a:t>6. Student A selects a question and chooses whether to submit a new answer or edit a previous answer. [Is it always possible to edit a previous answer? Are there other options?]</a:t>
            </a:r>
          </a:p>
          <a:p>
            <a:r>
              <a:rPr lang="en-US" dirty="0"/>
              <a:t>7. [What types of question are there: text, multiple choice, etc.?] The first question requires a written answer. Student A is submitting a new answer. The student has a choice whether to type the solution into the browser or to attach a separate file. Student A decides to attach a file. [What types of file are accepted?]</a:t>
            </a:r>
          </a:p>
        </p:txBody>
      </p:sp>
    </p:spTree>
    <p:extLst>
      <p:ext uri="{BB962C8B-B14F-4D97-AF65-F5344CB8AC3E}">
        <p14:creationId xmlns:p14="http://schemas.microsoft.com/office/powerpoint/2010/main" val="1553877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92500" lnSpcReduction="10000"/>
          </a:bodyPr>
          <a:lstStyle/>
          <a:p>
            <a:r>
              <a:rPr lang="en-US" dirty="0"/>
              <a:t>8. For the second question, the student chooses to edit a previous answer.  Student A chooses to delete a solution previously typed into the browser,  and to replace it with an attached file. [Can the student edit a previous answer, or must it always be replaced with a new answer?]</a:t>
            </a:r>
          </a:p>
          <a:p>
            <a:r>
              <a:rPr lang="en-US" dirty="0"/>
              <a:t>9. As an alternative to completing the entire exam in a single session, Student A  decides to saves the completed questions to continue later. [Is this always permitted?]</a:t>
            </a:r>
          </a:p>
          <a:p>
            <a:r>
              <a:rPr lang="en-US" dirty="0"/>
              <a:t>10. Student A logs off.</a:t>
            </a:r>
          </a:p>
          <a:p>
            <a:r>
              <a:rPr lang="en-US" dirty="0"/>
              <a:t>11. Later Student A log in, finishes the exam, submits the answers, and logs out. [Is this process any different from the initial work on this exam?]</a:t>
            </a:r>
          </a:p>
        </p:txBody>
      </p:sp>
    </p:spTree>
    <p:extLst>
      <p:ext uri="{BB962C8B-B14F-4D97-AF65-F5344CB8AC3E}">
        <p14:creationId xmlns:p14="http://schemas.microsoft.com/office/powerpoint/2010/main" val="747821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lnSpcReduction="10000"/>
          </a:bodyPr>
          <a:lstStyle/>
          <a:p>
            <a:r>
              <a:rPr lang="en-US" dirty="0"/>
              <a:t>12. Student A has now completed the exam. The student selects an option that submits the exam to the grading system. [What if the student has not  attempted every question? Is the grader notified?]</a:t>
            </a:r>
          </a:p>
          <a:p>
            <a:r>
              <a:rPr lang="en-US" dirty="0"/>
              <a:t>13. Student A now wishes to change a solution. The system does not  permit changes once the solution has been submitted. [Can the student still see the solutions?]</a:t>
            </a:r>
          </a:p>
          <a:p>
            <a:r>
              <a:rPr lang="en-US" dirty="0"/>
              <a:t>14. Later Student A logins in to check the grades. [When are grades made available? How does the student know?]</a:t>
            </a:r>
          </a:p>
          <a:p>
            <a:r>
              <a:rPr lang="en-US" dirty="0"/>
              <a:t>15. Student A requests a regrade. [What are the policies? What are the procedures?]</a:t>
            </a:r>
          </a:p>
        </p:txBody>
      </p:sp>
    </p:spTree>
    <p:extLst>
      <p:ext uri="{BB962C8B-B14F-4D97-AF65-F5344CB8AC3E}">
        <p14:creationId xmlns:p14="http://schemas.microsoft.com/office/powerpoint/2010/main" val="3819114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8E45-9143-4679-BDAE-E169D1598D89}"/>
              </a:ext>
            </a:extLst>
          </p:cNvPr>
          <p:cNvSpPr>
            <a:spLocks noGrp="1"/>
          </p:cNvSpPr>
          <p:nvPr>
            <p:ph type="title"/>
          </p:nvPr>
        </p:nvSpPr>
        <p:spPr/>
        <p:txBody>
          <a:bodyPr/>
          <a:lstStyle/>
          <a:p>
            <a:r>
              <a:rPr lang="en-US" dirty="0"/>
              <a:t>Modeling Scenarios as Use Cases</a:t>
            </a:r>
          </a:p>
        </p:txBody>
      </p:sp>
      <p:sp>
        <p:nvSpPr>
          <p:cNvPr id="3" name="Content Placeholder 2">
            <a:extLst>
              <a:ext uri="{FF2B5EF4-FFF2-40B4-BE49-F238E27FC236}">
                <a16:creationId xmlns:a16="http://schemas.microsoft.com/office/drawing/2014/main" id="{6EFD1F15-8127-4202-A853-8787FFE8068A}"/>
              </a:ext>
            </a:extLst>
          </p:cNvPr>
          <p:cNvSpPr>
            <a:spLocks noGrp="1"/>
          </p:cNvSpPr>
          <p:nvPr>
            <p:ph idx="1"/>
          </p:nvPr>
        </p:nvSpPr>
        <p:spPr/>
        <p:txBody>
          <a:bodyPr>
            <a:normAutofit/>
          </a:bodyPr>
          <a:lstStyle/>
          <a:p>
            <a:r>
              <a:rPr lang="en-US" dirty="0"/>
              <a:t>Scenarios are useful in discussing a proposed system with a client, but requirements need to be made more precise before a system is fully understood.</a:t>
            </a:r>
          </a:p>
          <a:p>
            <a:r>
              <a:rPr lang="en-US" dirty="0"/>
              <a:t>This is the purpose of requirements modeling. </a:t>
            </a:r>
          </a:p>
          <a:p>
            <a:r>
              <a:rPr lang="en-US" dirty="0"/>
              <a:t>A use case provides such a model.</a:t>
            </a:r>
          </a:p>
        </p:txBody>
      </p:sp>
    </p:spTree>
    <p:extLst>
      <p:ext uri="{BB962C8B-B14F-4D97-AF65-F5344CB8AC3E}">
        <p14:creationId xmlns:p14="http://schemas.microsoft.com/office/powerpoint/2010/main" val="233825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DDB-5BF9-4FCA-8DCE-5299A7F9C907}"/>
              </a:ext>
            </a:extLst>
          </p:cNvPr>
          <p:cNvSpPr>
            <a:spLocks noGrp="1"/>
          </p:cNvSpPr>
          <p:nvPr>
            <p:ph type="title"/>
          </p:nvPr>
        </p:nvSpPr>
        <p:spPr/>
        <p:txBody>
          <a:bodyPr/>
          <a:lstStyle/>
          <a:p>
            <a:r>
              <a:rPr lang="en-US" dirty="0"/>
              <a:t>Two Simple Use Cases</a:t>
            </a:r>
          </a:p>
        </p:txBody>
      </p:sp>
      <p:pic>
        <p:nvPicPr>
          <p:cNvPr id="4" name="Content Placeholder 3">
            <a:extLst>
              <a:ext uri="{FF2B5EF4-FFF2-40B4-BE49-F238E27FC236}">
                <a16:creationId xmlns:a16="http://schemas.microsoft.com/office/drawing/2014/main" id="{9B686AA5-0DB7-473F-9854-8D9D3A54617D}"/>
              </a:ext>
            </a:extLst>
          </p:cNvPr>
          <p:cNvPicPr>
            <a:picLocks noGrp="1" noChangeAspect="1"/>
          </p:cNvPicPr>
          <p:nvPr>
            <p:ph idx="1"/>
          </p:nvPr>
        </p:nvPicPr>
        <p:blipFill>
          <a:blip r:embed="rId2"/>
          <a:stretch>
            <a:fillRect/>
          </a:stretch>
        </p:blipFill>
        <p:spPr>
          <a:xfrm>
            <a:off x="2558253" y="2151580"/>
            <a:ext cx="7075494" cy="3317887"/>
          </a:xfrm>
          <a:prstGeom prst="rect">
            <a:avLst/>
          </a:prstGeom>
        </p:spPr>
      </p:pic>
    </p:spTree>
    <p:extLst>
      <p:ext uri="{BB962C8B-B14F-4D97-AF65-F5344CB8AC3E}">
        <p14:creationId xmlns:p14="http://schemas.microsoft.com/office/powerpoint/2010/main" val="314966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0BA5-6A46-43D2-BFE5-6A98A8CEFC01}"/>
              </a:ext>
            </a:extLst>
          </p:cNvPr>
          <p:cNvSpPr>
            <a:spLocks noGrp="1"/>
          </p:cNvSpPr>
          <p:nvPr>
            <p:ph type="title"/>
          </p:nvPr>
        </p:nvSpPr>
        <p:spPr>
          <a:xfrm>
            <a:off x="1014046" y="-1143655"/>
            <a:ext cx="10515600" cy="1325563"/>
          </a:xfrm>
        </p:spPr>
        <p:txBody>
          <a:bodyPr/>
          <a:lstStyle/>
          <a:p>
            <a:r>
              <a:rPr lang="en-US" dirty="0"/>
              <a:t>Actor and Use Case Diagram</a:t>
            </a:r>
          </a:p>
        </p:txBody>
      </p:sp>
      <p:pic>
        <p:nvPicPr>
          <p:cNvPr id="4" name="Content Placeholder 3">
            <a:extLst>
              <a:ext uri="{FF2B5EF4-FFF2-40B4-BE49-F238E27FC236}">
                <a16:creationId xmlns:a16="http://schemas.microsoft.com/office/drawing/2014/main" id="{42C484E1-25DF-4D95-A2B3-A3674DC6CB45}"/>
              </a:ext>
            </a:extLst>
          </p:cNvPr>
          <p:cNvPicPr>
            <a:picLocks noGrp="1" noChangeAspect="1"/>
          </p:cNvPicPr>
          <p:nvPr>
            <p:ph idx="1"/>
          </p:nvPr>
        </p:nvPicPr>
        <p:blipFill>
          <a:blip r:embed="rId2"/>
          <a:stretch>
            <a:fillRect/>
          </a:stretch>
        </p:blipFill>
        <p:spPr>
          <a:xfrm>
            <a:off x="838200" y="1690688"/>
            <a:ext cx="1876687" cy="2638793"/>
          </a:xfrm>
          <a:prstGeom prst="rect">
            <a:avLst/>
          </a:prstGeom>
        </p:spPr>
      </p:pic>
      <p:sp>
        <p:nvSpPr>
          <p:cNvPr id="6" name="TextBox 5">
            <a:extLst>
              <a:ext uri="{FF2B5EF4-FFF2-40B4-BE49-F238E27FC236}">
                <a16:creationId xmlns:a16="http://schemas.microsoft.com/office/drawing/2014/main" id="{2E69BCB8-221A-4931-8AB5-28E56237CB0D}"/>
              </a:ext>
            </a:extLst>
          </p:cNvPr>
          <p:cNvSpPr txBox="1"/>
          <p:nvPr/>
        </p:nvSpPr>
        <p:spPr>
          <a:xfrm>
            <a:off x="3047999" y="2382220"/>
            <a:ext cx="8909538" cy="1255728"/>
          </a:xfrm>
          <a:prstGeom prst="rect">
            <a:avLst/>
          </a:prstGeom>
          <a:noFill/>
        </p:spPr>
        <p:txBody>
          <a:bodyPr wrap="square">
            <a:spAutoFit/>
          </a:bodyPr>
          <a:lstStyle/>
          <a:p>
            <a:pPr>
              <a:lnSpc>
                <a:spcPct val="90000"/>
              </a:lnSpc>
              <a:spcBef>
                <a:spcPct val="0"/>
              </a:spcBef>
            </a:pPr>
            <a:r>
              <a:rPr lang="en-US" sz="2800" dirty="0">
                <a:latin typeface="Times New Roman" panose="02020603050405020304" pitchFamily="18" charset="0"/>
                <a:ea typeface="CMU Serif" panose="02000603000000000000" pitchFamily="50" charset="0"/>
                <a:cs typeface="Times New Roman" panose="02020603050405020304" pitchFamily="18" charset="0"/>
              </a:rPr>
              <a:t>An </a:t>
            </a:r>
            <a:r>
              <a:rPr lang="en-US" sz="2800" b="1" dirty="0">
                <a:latin typeface="Times New Roman" panose="02020603050405020304" pitchFamily="18" charset="0"/>
                <a:ea typeface="CMU Serif" panose="02000603000000000000" pitchFamily="50" charset="0"/>
                <a:cs typeface="Times New Roman" panose="02020603050405020304" pitchFamily="18" charset="0"/>
              </a:rPr>
              <a:t>actor</a:t>
            </a:r>
            <a:r>
              <a:rPr lang="en-US" sz="2800" dirty="0">
                <a:latin typeface="Times New Roman" panose="02020603050405020304" pitchFamily="18" charset="0"/>
                <a:ea typeface="CMU Serif" panose="02000603000000000000" pitchFamily="50" charset="0"/>
                <a:cs typeface="Times New Roman" panose="02020603050405020304" pitchFamily="18" charset="0"/>
              </a:rPr>
              <a:t> is a user of a system in a particular role.</a:t>
            </a:r>
          </a:p>
          <a:p>
            <a:pPr>
              <a:lnSpc>
                <a:spcPct val="90000"/>
              </a:lnSpc>
              <a:spcBef>
                <a:spcPct val="0"/>
              </a:spcBef>
            </a:pPr>
            <a:endParaRPr lang="en-US" sz="2800" dirty="0">
              <a:latin typeface="Times New Roman" panose="02020603050405020304" pitchFamily="18" charset="0"/>
              <a:ea typeface="CMU Serif" panose="02000603000000000000" pitchFamily="50" charset="0"/>
              <a:cs typeface="Times New Roman" panose="02020603050405020304" pitchFamily="18" charset="0"/>
            </a:endParaRPr>
          </a:p>
          <a:p>
            <a:pPr>
              <a:lnSpc>
                <a:spcPct val="90000"/>
              </a:lnSpc>
              <a:spcBef>
                <a:spcPct val="0"/>
              </a:spcBef>
            </a:pPr>
            <a:r>
              <a:rPr lang="en-US" sz="2800" dirty="0">
                <a:latin typeface="Times New Roman" panose="02020603050405020304" pitchFamily="18" charset="0"/>
                <a:ea typeface="CMU Serif" panose="02000603000000000000" pitchFamily="50" charset="0"/>
                <a:cs typeface="Times New Roman" panose="02020603050405020304" pitchFamily="18" charset="0"/>
              </a:rPr>
              <a:t>An </a:t>
            </a:r>
            <a:r>
              <a:rPr lang="en-US" sz="2800" b="1" dirty="0">
                <a:latin typeface="Times New Roman" panose="02020603050405020304" pitchFamily="18" charset="0"/>
                <a:ea typeface="CMU Serif" panose="02000603000000000000" pitchFamily="50" charset="0"/>
                <a:cs typeface="Times New Roman" panose="02020603050405020304" pitchFamily="18" charset="0"/>
              </a:rPr>
              <a:t>actor</a:t>
            </a:r>
            <a:r>
              <a:rPr lang="en-US" sz="2800" dirty="0">
                <a:latin typeface="Times New Roman" panose="02020603050405020304" pitchFamily="18" charset="0"/>
                <a:ea typeface="CMU Serif" panose="02000603000000000000" pitchFamily="50" charset="0"/>
                <a:cs typeface="Times New Roman" panose="02020603050405020304" pitchFamily="18" charset="0"/>
              </a:rPr>
              <a:t> can be human or an external system.</a:t>
            </a:r>
          </a:p>
        </p:txBody>
      </p:sp>
      <p:pic>
        <p:nvPicPr>
          <p:cNvPr id="7" name="Picture 6">
            <a:extLst>
              <a:ext uri="{FF2B5EF4-FFF2-40B4-BE49-F238E27FC236}">
                <a16:creationId xmlns:a16="http://schemas.microsoft.com/office/drawing/2014/main" id="{17691768-791A-44CE-8DE0-1B172876E8E9}"/>
              </a:ext>
            </a:extLst>
          </p:cNvPr>
          <p:cNvPicPr>
            <a:picLocks noChangeAspect="1"/>
          </p:cNvPicPr>
          <p:nvPr/>
        </p:nvPicPr>
        <p:blipFill>
          <a:blip r:embed="rId3"/>
          <a:stretch>
            <a:fillRect/>
          </a:stretch>
        </p:blipFill>
        <p:spPr>
          <a:xfrm>
            <a:off x="671093" y="4633995"/>
            <a:ext cx="2210900" cy="2042097"/>
          </a:xfrm>
          <a:prstGeom prst="rect">
            <a:avLst/>
          </a:prstGeom>
        </p:spPr>
      </p:pic>
      <p:sp>
        <p:nvSpPr>
          <p:cNvPr id="9" name="TextBox 8">
            <a:extLst>
              <a:ext uri="{FF2B5EF4-FFF2-40B4-BE49-F238E27FC236}">
                <a16:creationId xmlns:a16="http://schemas.microsoft.com/office/drawing/2014/main" id="{B6C930F2-3D19-4EAA-8E32-8813FD0D4F39}"/>
              </a:ext>
            </a:extLst>
          </p:cNvPr>
          <p:cNvSpPr txBox="1"/>
          <p:nvPr/>
        </p:nvSpPr>
        <p:spPr>
          <a:xfrm>
            <a:off x="3048000" y="5221078"/>
            <a:ext cx="8909537" cy="867930"/>
          </a:xfrm>
          <a:prstGeom prst="rect">
            <a:avLst/>
          </a:prstGeom>
          <a:noFill/>
        </p:spPr>
        <p:txBody>
          <a:bodyPr wrap="square">
            <a:spAutoFit/>
          </a:bodyPr>
          <a:lstStyle/>
          <a:p>
            <a:pPr>
              <a:lnSpc>
                <a:spcPct val="90000"/>
              </a:lnSpc>
              <a:spcBef>
                <a:spcPct val="0"/>
              </a:spcBef>
            </a:pPr>
            <a:r>
              <a:rPr lang="en-US" sz="2800" dirty="0">
                <a:latin typeface="Times New Roman" panose="02020603050405020304" pitchFamily="18" charset="0"/>
                <a:ea typeface="CMU Serif" panose="02000603000000000000" pitchFamily="50" charset="0"/>
                <a:cs typeface="Times New Roman" panose="02020603050405020304" pitchFamily="18" charset="0"/>
              </a:rPr>
              <a:t>A </a:t>
            </a:r>
            <a:r>
              <a:rPr lang="en-US" sz="2800" b="1" dirty="0">
                <a:latin typeface="Times New Roman" panose="02020603050405020304" pitchFamily="18" charset="0"/>
                <a:ea typeface="CMU Serif" panose="02000603000000000000" pitchFamily="50" charset="0"/>
                <a:cs typeface="Times New Roman" panose="02020603050405020304" pitchFamily="18" charset="0"/>
              </a:rPr>
              <a:t>use case </a:t>
            </a:r>
            <a:r>
              <a:rPr lang="en-US" sz="2800" dirty="0">
                <a:latin typeface="Times New Roman" panose="02020603050405020304" pitchFamily="18" charset="0"/>
                <a:ea typeface="CMU Serif" panose="02000603000000000000" pitchFamily="50" charset="0"/>
                <a:cs typeface="Times New Roman" panose="02020603050405020304" pitchFamily="18" charset="0"/>
              </a:rPr>
              <a:t>is a task that an actor needs to perform with the help of the system</a:t>
            </a:r>
          </a:p>
        </p:txBody>
      </p:sp>
    </p:spTree>
    <p:extLst>
      <p:ext uri="{BB962C8B-B14F-4D97-AF65-F5344CB8AC3E}">
        <p14:creationId xmlns:p14="http://schemas.microsoft.com/office/powerpoint/2010/main" val="200217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normAutofit/>
          </a:bodyPr>
          <a:lstStyle/>
          <a:p>
            <a:pPr algn="just"/>
            <a:r>
              <a:rPr lang="en-US" dirty="0"/>
              <a:t>Requirements deﬁne the function of the system from the client's viewpoint.</a:t>
            </a:r>
          </a:p>
          <a:p>
            <a:pPr lvl="1" algn="just"/>
            <a:r>
              <a:rPr lang="en-US" dirty="0"/>
              <a:t>The requirements establish the system's functionality, constraints, and goals by consultation with the client, customers, and users.</a:t>
            </a:r>
          </a:p>
          <a:p>
            <a:pPr lvl="1" algn="just"/>
            <a:r>
              <a:rPr lang="en-US" dirty="0"/>
              <a:t>The requirements may be developed in a self-contained study, or may emerge incrementally.</a:t>
            </a:r>
          </a:p>
          <a:p>
            <a:pPr lvl="1" algn="just"/>
            <a:r>
              <a:rPr lang="en-US" dirty="0"/>
              <a:t>The requirements form the basis for acceptance testing.</a:t>
            </a:r>
          </a:p>
        </p:txBody>
      </p:sp>
    </p:spTree>
    <p:extLst>
      <p:ext uri="{BB962C8B-B14F-4D97-AF65-F5344CB8AC3E}">
        <p14:creationId xmlns:p14="http://schemas.microsoft.com/office/powerpoint/2010/main" val="3277072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E82E-5B00-45C9-8273-DF06CD6D08BB}"/>
              </a:ext>
            </a:extLst>
          </p:cNvPr>
          <p:cNvSpPr>
            <a:spLocks noGrp="1"/>
          </p:cNvSpPr>
          <p:nvPr>
            <p:ph type="title"/>
          </p:nvPr>
        </p:nvSpPr>
        <p:spPr/>
        <p:txBody>
          <a:bodyPr/>
          <a:lstStyle/>
          <a:p>
            <a:r>
              <a:rPr lang="en-US" dirty="0"/>
              <a:t>Use Cases for Exam System</a:t>
            </a:r>
          </a:p>
        </p:txBody>
      </p:sp>
      <p:pic>
        <p:nvPicPr>
          <p:cNvPr id="4" name="Content Placeholder 3">
            <a:extLst>
              <a:ext uri="{FF2B5EF4-FFF2-40B4-BE49-F238E27FC236}">
                <a16:creationId xmlns:a16="http://schemas.microsoft.com/office/drawing/2014/main" id="{044FF134-7264-4B05-813C-73F6A72F32F3}"/>
              </a:ext>
            </a:extLst>
          </p:cNvPr>
          <p:cNvPicPr>
            <a:picLocks noGrp="1" noChangeAspect="1"/>
          </p:cNvPicPr>
          <p:nvPr>
            <p:ph idx="1"/>
          </p:nvPr>
        </p:nvPicPr>
        <p:blipFill>
          <a:blip r:embed="rId2"/>
          <a:stretch>
            <a:fillRect/>
          </a:stretch>
        </p:blipFill>
        <p:spPr>
          <a:xfrm>
            <a:off x="3126191" y="1757891"/>
            <a:ext cx="5939618" cy="4645841"/>
          </a:xfrm>
          <a:prstGeom prst="rect">
            <a:avLst/>
          </a:prstGeom>
        </p:spPr>
      </p:pic>
    </p:spTree>
    <p:extLst>
      <p:ext uri="{BB962C8B-B14F-4D97-AF65-F5344CB8AC3E}">
        <p14:creationId xmlns:p14="http://schemas.microsoft.com/office/powerpoint/2010/main" val="306919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2774-CC85-42A3-9CD8-EB9C595D4AF2}"/>
              </a:ext>
            </a:extLst>
          </p:cNvPr>
          <p:cNvSpPr>
            <a:spLocks noGrp="1"/>
          </p:cNvSpPr>
          <p:nvPr>
            <p:ph type="title"/>
          </p:nvPr>
        </p:nvSpPr>
        <p:spPr/>
        <p:txBody>
          <a:bodyPr/>
          <a:lstStyle/>
          <a:p>
            <a:r>
              <a:rPr lang="en-US" dirty="0"/>
              <a:t>Describing a Use Case</a:t>
            </a:r>
          </a:p>
        </p:txBody>
      </p:sp>
      <p:sp>
        <p:nvSpPr>
          <p:cNvPr id="3" name="Content Placeholder 2">
            <a:extLst>
              <a:ext uri="{FF2B5EF4-FFF2-40B4-BE49-F238E27FC236}">
                <a16:creationId xmlns:a16="http://schemas.microsoft.com/office/drawing/2014/main" id="{AB0C0C56-BB4C-4972-91F8-5A0FDC3905AF}"/>
              </a:ext>
            </a:extLst>
          </p:cNvPr>
          <p:cNvSpPr>
            <a:spLocks noGrp="1"/>
          </p:cNvSpPr>
          <p:nvPr>
            <p:ph idx="1"/>
          </p:nvPr>
        </p:nvSpPr>
        <p:spPr/>
        <p:txBody>
          <a:bodyPr/>
          <a:lstStyle/>
          <a:p>
            <a:r>
              <a:rPr lang="en-US" dirty="0"/>
              <a:t>Some organizations have complex documentation standards for describing a use case.</a:t>
            </a:r>
          </a:p>
          <a:p>
            <a:r>
              <a:rPr lang="en-US" dirty="0"/>
              <a:t>At the very least, the description should include:</a:t>
            </a:r>
          </a:p>
          <a:p>
            <a:pPr lvl="1"/>
            <a:r>
              <a:rPr lang="en-US" dirty="0"/>
              <a:t>The name of the use case, which should summarize its purpose</a:t>
            </a:r>
          </a:p>
          <a:p>
            <a:pPr lvl="1"/>
            <a:r>
              <a:rPr lang="en-US" dirty="0"/>
              <a:t>The actor or actors</a:t>
            </a:r>
          </a:p>
          <a:p>
            <a:pPr lvl="1"/>
            <a:r>
              <a:rPr lang="en-US" dirty="0"/>
              <a:t>The flow of events</a:t>
            </a:r>
          </a:p>
          <a:p>
            <a:pPr lvl="1"/>
            <a:r>
              <a:rPr lang="en-US" dirty="0"/>
              <a:t>Assumptions about entry conditions</a:t>
            </a:r>
          </a:p>
        </p:txBody>
      </p:sp>
    </p:spTree>
    <p:extLst>
      <p:ext uri="{BB962C8B-B14F-4D97-AF65-F5344CB8AC3E}">
        <p14:creationId xmlns:p14="http://schemas.microsoft.com/office/powerpoint/2010/main" val="3123336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p:txBody>
          <a:bodyPr>
            <a:normAutofit fontScale="92500" lnSpcReduction="10000"/>
          </a:bodyPr>
          <a:lstStyle/>
          <a:p>
            <a:pPr algn="just"/>
            <a:r>
              <a:rPr lang="en-US" dirty="0"/>
              <a:t>Name of Use Case: Take Exam  </a:t>
            </a:r>
          </a:p>
          <a:p>
            <a:pPr algn="just"/>
            <a:r>
              <a:rPr lang="en-US" dirty="0"/>
              <a:t>Actor(s): </a:t>
            </a:r>
            <a:r>
              <a:rPr lang="en-US" dirty="0" err="1"/>
              <a:t>ExamTaker</a:t>
            </a:r>
            <a:endParaRPr lang="en-US" dirty="0"/>
          </a:p>
          <a:p>
            <a:pPr algn="just"/>
            <a:r>
              <a:rPr lang="en-US" dirty="0"/>
              <a:t>Flow of events:</a:t>
            </a:r>
          </a:p>
          <a:p>
            <a:pPr algn="just"/>
            <a:r>
              <a:rPr lang="en-US" dirty="0"/>
              <a:t>1. </a:t>
            </a:r>
            <a:r>
              <a:rPr lang="en-US" dirty="0" err="1"/>
              <a:t>ExamTaker</a:t>
            </a:r>
            <a:r>
              <a:rPr lang="en-US" dirty="0"/>
              <a:t> connects to the Exam server.</a:t>
            </a:r>
          </a:p>
          <a:p>
            <a:pPr algn="just"/>
            <a:r>
              <a:rPr lang="en-US" dirty="0"/>
              <a:t>2. Exam server checks whether </a:t>
            </a:r>
            <a:r>
              <a:rPr lang="en-US" dirty="0" err="1"/>
              <a:t>ExamTaker</a:t>
            </a:r>
            <a:r>
              <a:rPr lang="en-US" dirty="0"/>
              <a:t> is already authenticated and runs authentication process if necessary.</a:t>
            </a:r>
          </a:p>
          <a:p>
            <a:pPr algn="just"/>
            <a:r>
              <a:rPr lang="en-US" dirty="0"/>
              <a:t>3. </a:t>
            </a:r>
            <a:r>
              <a:rPr lang="en-US" dirty="0" err="1"/>
              <a:t>ExamTaker</a:t>
            </a:r>
            <a:r>
              <a:rPr lang="en-US" dirty="0"/>
              <a:t> selects a exam from a list of options.</a:t>
            </a:r>
          </a:p>
          <a:p>
            <a:pPr algn="just"/>
            <a:r>
              <a:rPr lang="en-US" dirty="0"/>
              <a:t>4. </a:t>
            </a:r>
            <a:r>
              <a:rPr lang="en-US" dirty="0" err="1"/>
              <a:t>ExamTaker</a:t>
            </a:r>
            <a:r>
              <a:rPr lang="en-US" dirty="0"/>
              <a:t> repeatedly selects a question and either types in a solution, attaches a file with a solution, edits a solution or attaches a replacement file.</a:t>
            </a:r>
          </a:p>
        </p:txBody>
      </p:sp>
    </p:spTree>
    <p:extLst>
      <p:ext uri="{BB962C8B-B14F-4D97-AF65-F5344CB8AC3E}">
        <p14:creationId xmlns:p14="http://schemas.microsoft.com/office/powerpoint/2010/main" val="284524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 (cont.)</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p:txBody>
          <a:bodyPr>
            <a:normAutofit lnSpcReduction="10000"/>
          </a:bodyPr>
          <a:lstStyle/>
          <a:p>
            <a:pPr algn="just"/>
            <a:r>
              <a:rPr lang="en-US" dirty="0"/>
              <a:t>5. </a:t>
            </a:r>
            <a:r>
              <a:rPr lang="en-US" dirty="0" err="1"/>
              <a:t>ExamTaker</a:t>
            </a:r>
            <a:r>
              <a:rPr lang="en-US" dirty="0"/>
              <a:t> either submits completed exam or saves current state.</a:t>
            </a:r>
          </a:p>
          <a:p>
            <a:pPr algn="just"/>
            <a:r>
              <a:rPr lang="en-US" dirty="0"/>
              <a:t>6. When a completed exam is submitted, Exam server checks that all questions have been attempted and either sends acknowledgement to </a:t>
            </a:r>
            <a:r>
              <a:rPr lang="en-US" dirty="0" err="1"/>
              <a:t>ExamTaker</a:t>
            </a:r>
            <a:r>
              <a:rPr lang="en-US" dirty="0"/>
              <a:t>, or saves current state and notifies </a:t>
            </a:r>
            <a:r>
              <a:rPr lang="en-US" dirty="0" err="1"/>
              <a:t>ExamTaker</a:t>
            </a:r>
            <a:r>
              <a:rPr lang="en-US" dirty="0"/>
              <a:t> of incomplete submission.</a:t>
            </a:r>
          </a:p>
          <a:p>
            <a:pPr algn="just"/>
            <a:r>
              <a:rPr lang="en-US" dirty="0"/>
              <a:t>7. </a:t>
            </a:r>
            <a:r>
              <a:rPr lang="en-US" dirty="0" err="1"/>
              <a:t>ExamTaker</a:t>
            </a:r>
            <a:r>
              <a:rPr lang="en-US" dirty="0"/>
              <a:t> logs out.</a:t>
            </a:r>
          </a:p>
          <a:p>
            <a:pPr algn="just"/>
            <a:r>
              <a:rPr lang="en-US" dirty="0"/>
              <a:t>Entry conditions:</a:t>
            </a:r>
          </a:p>
          <a:p>
            <a:pPr algn="just"/>
            <a:r>
              <a:rPr lang="en-US" dirty="0"/>
              <a:t>1. </a:t>
            </a:r>
            <a:r>
              <a:rPr lang="en-US" dirty="0" err="1"/>
              <a:t>ExamTaker</a:t>
            </a:r>
            <a:r>
              <a:rPr lang="en-US" dirty="0"/>
              <a:t> must have authentication credentials.</a:t>
            </a:r>
          </a:p>
          <a:p>
            <a:pPr algn="just"/>
            <a:r>
              <a:rPr lang="en-US" dirty="0"/>
              <a:t>2. Computing requirements: supported browser.</a:t>
            </a:r>
          </a:p>
        </p:txBody>
      </p:sp>
    </p:spTree>
    <p:extLst>
      <p:ext uri="{BB962C8B-B14F-4D97-AF65-F5344CB8AC3E}">
        <p14:creationId xmlns:p14="http://schemas.microsoft.com/office/powerpoint/2010/main" val="1730840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 (cont.)</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a:xfrm>
            <a:off x="838200" y="1825625"/>
            <a:ext cx="4445000" cy="4351338"/>
          </a:xfrm>
        </p:spPr>
        <p:txBody>
          <a:bodyPr>
            <a:normAutofit/>
          </a:bodyPr>
          <a:lstStyle/>
          <a:p>
            <a:pPr algn="just"/>
            <a:r>
              <a:rPr lang="en-US" dirty="0"/>
              <a:t>Note that actor is a role. An individual can be an </a:t>
            </a:r>
            <a:r>
              <a:rPr lang="en-US" dirty="0" err="1"/>
              <a:t>ExamTaker</a:t>
            </a:r>
            <a:r>
              <a:rPr lang="en-US" dirty="0"/>
              <a:t>  </a:t>
            </a:r>
          </a:p>
          <a:p>
            <a:pPr algn="just"/>
            <a:r>
              <a:rPr lang="en-US" dirty="0"/>
              <a:t>on one occasion and an Instructor at a different time.</a:t>
            </a:r>
          </a:p>
        </p:txBody>
      </p:sp>
      <p:pic>
        <p:nvPicPr>
          <p:cNvPr id="4" name="Picture 3">
            <a:extLst>
              <a:ext uri="{FF2B5EF4-FFF2-40B4-BE49-F238E27FC236}">
                <a16:creationId xmlns:a16="http://schemas.microsoft.com/office/drawing/2014/main" id="{B59447C5-92B1-4304-AEEB-FEA0253C37F8}"/>
              </a:ext>
            </a:extLst>
          </p:cNvPr>
          <p:cNvPicPr>
            <a:picLocks noChangeAspect="1"/>
          </p:cNvPicPr>
          <p:nvPr/>
        </p:nvPicPr>
        <p:blipFill>
          <a:blip r:embed="rId2"/>
          <a:stretch>
            <a:fillRect/>
          </a:stretch>
        </p:blipFill>
        <p:spPr>
          <a:xfrm>
            <a:off x="5367867" y="1825624"/>
            <a:ext cx="6428096" cy="4683423"/>
          </a:xfrm>
          <a:prstGeom prst="rect">
            <a:avLst/>
          </a:prstGeom>
        </p:spPr>
      </p:pic>
    </p:spTree>
    <p:extLst>
      <p:ext uri="{BB962C8B-B14F-4D97-AF65-F5344CB8AC3E}">
        <p14:creationId xmlns:p14="http://schemas.microsoft.com/office/powerpoint/2010/main" val="1669225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D63D-9950-4289-84FC-AF2AEB23A115}"/>
              </a:ext>
            </a:extLst>
          </p:cNvPr>
          <p:cNvSpPr>
            <a:spLocks noGrp="1"/>
          </p:cNvSpPr>
          <p:nvPr>
            <p:ph type="title"/>
          </p:nvPr>
        </p:nvSpPr>
        <p:spPr/>
        <p:txBody>
          <a:bodyPr/>
          <a:lstStyle/>
          <a:p>
            <a:r>
              <a:rPr lang="en-US" dirty="0"/>
              <a:t>Relationships Between Use Cases:</a:t>
            </a:r>
            <a:br>
              <a:rPr lang="en-US" dirty="0"/>
            </a:br>
            <a:r>
              <a:rPr lang="en-US" dirty="0"/>
              <a:t>&lt;&lt;includes&gt;&gt;</a:t>
            </a:r>
          </a:p>
        </p:txBody>
      </p:sp>
      <p:pic>
        <p:nvPicPr>
          <p:cNvPr id="4" name="Content Placeholder 3">
            <a:extLst>
              <a:ext uri="{FF2B5EF4-FFF2-40B4-BE49-F238E27FC236}">
                <a16:creationId xmlns:a16="http://schemas.microsoft.com/office/drawing/2014/main" id="{E592051A-0709-4363-9711-5833443C6E79}"/>
              </a:ext>
            </a:extLst>
          </p:cNvPr>
          <p:cNvPicPr>
            <a:picLocks noGrp="1" noChangeAspect="1"/>
          </p:cNvPicPr>
          <p:nvPr>
            <p:ph idx="1"/>
          </p:nvPr>
        </p:nvPicPr>
        <p:blipFill>
          <a:blip r:embed="rId2"/>
          <a:stretch>
            <a:fillRect/>
          </a:stretch>
        </p:blipFill>
        <p:spPr>
          <a:xfrm>
            <a:off x="1564090" y="1814068"/>
            <a:ext cx="9402487" cy="2562583"/>
          </a:xfrm>
          <a:prstGeom prst="rect">
            <a:avLst/>
          </a:prstGeom>
        </p:spPr>
      </p:pic>
      <p:sp>
        <p:nvSpPr>
          <p:cNvPr id="8" name="TextBox 7">
            <a:extLst>
              <a:ext uri="{FF2B5EF4-FFF2-40B4-BE49-F238E27FC236}">
                <a16:creationId xmlns:a16="http://schemas.microsoft.com/office/drawing/2014/main" id="{4A66A6A1-23B3-4829-AEA6-E0BD3CDB2818}"/>
              </a:ext>
            </a:extLst>
          </p:cNvPr>
          <p:cNvSpPr txBox="1"/>
          <p:nvPr/>
        </p:nvSpPr>
        <p:spPr>
          <a:xfrm>
            <a:off x="1564090" y="4831118"/>
            <a:ext cx="8408046" cy="954107"/>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&lt;&lt;</a:t>
            </a:r>
            <a:r>
              <a:rPr lang="en-US" sz="2800" b="1" dirty="0">
                <a:latin typeface="CMU Serif" panose="02000603000000000000" pitchFamily="2" charset="0"/>
                <a:ea typeface="CMU Serif" panose="02000603000000000000" pitchFamily="2" charset="0"/>
                <a:cs typeface="CMU Serif" panose="02000603000000000000" pitchFamily="2" charset="0"/>
              </a:rPr>
              <a:t>includes</a:t>
            </a:r>
            <a:r>
              <a:rPr lang="en-US" sz="2800" dirty="0">
                <a:latin typeface="CMU Serif" panose="02000603000000000000" pitchFamily="2" charset="0"/>
                <a:ea typeface="CMU Serif" panose="02000603000000000000" pitchFamily="2" charset="0"/>
                <a:cs typeface="CMU Serif" panose="02000603000000000000" pitchFamily="2" charset="0"/>
              </a:rPr>
              <a:t>&gt;&gt; is used for use cases that are in the flow of events of the main use case.</a:t>
            </a:r>
          </a:p>
        </p:txBody>
      </p:sp>
    </p:spTree>
    <p:extLst>
      <p:ext uri="{BB962C8B-B14F-4D97-AF65-F5344CB8AC3E}">
        <p14:creationId xmlns:p14="http://schemas.microsoft.com/office/powerpoint/2010/main" val="2086295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D63D-9950-4289-84FC-AF2AEB23A115}"/>
              </a:ext>
            </a:extLst>
          </p:cNvPr>
          <p:cNvSpPr>
            <a:spLocks noGrp="1"/>
          </p:cNvSpPr>
          <p:nvPr>
            <p:ph type="title"/>
          </p:nvPr>
        </p:nvSpPr>
        <p:spPr/>
        <p:txBody>
          <a:bodyPr/>
          <a:lstStyle/>
          <a:p>
            <a:r>
              <a:rPr lang="en-US" dirty="0"/>
              <a:t>Relationships Between Use Cases:</a:t>
            </a:r>
            <a:br>
              <a:rPr lang="en-US" dirty="0"/>
            </a:br>
            <a:r>
              <a:rPr lang="en-US" dirty="0"/>
              <a:t>&lt;&lt;</a:t>
            </a:r>
            <a:r>
              <a:rPr lang="en-US" sz="4400" dirty="0">
                <a:latin typeface="CMU Serif" panose="02000603000000000000" pitchFamily="2" charset="0"/>
                <a:ea typeface="CMU Serif" panose="02000603000000000000" pitchFamily="2" charset="0"/>
                <a:cs typeface="CMU Serif" panose="02000603000000000000" pitchFamily="2" charset="0"/>
              </a:rPr>
              <a:t>extends</a:t>
            </a:r>
            <a:r>
              <a:rPr lang="en-US" dirty="0"/>
              <a:t>&gt;&gt;</a:t>
            </a:r>
          </a:p>
        </p:txBody>
      </p:sp>
      <p:sp>
        <p:nvSpPr>
          <p:cNvPr id="7" name="TextBox 6">
            <a:extLst>
              <a:ext uri="{FF2B5EF4-FFF2-40B4-BE49-F238E27FC236}">
                <a16:creationId xmlns:a16="http://schemas.microsoft.com/office/drawing/2014/main" id="{FAC8AEE2-1730-4650-8BD1-21771F88BC25}"/>
              </a:ext>
            </a:extLst>
          </p:cNvPr>
          <p:cNvSpPr txBox="1"/>
          <p:nvPr/>
        </p:nvSpPr>
        <p:spPr>
          <a:xfrm>
            <a:off x="1564090" y="4879292"/>
            <a:ext cx="8408046" cy="954107"/>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&lt;&lt;</a:t>
            </a:r>
            <a:r>
              <a:rPr lang="en-US" sz="2800" b="1" dirty="0">
                <a:latin typeface="CMU Serif" panose="02000603000000000000" pitchFamily="2" charset="0"/>
                <a:ea typeface="CMU Serif" panose="02000603000000000000" pitchFamily="2" charset="0"/>
                <a:cs typeface="CMU Serif" panose="02000603000000000000" pitchFamily="2" charset="0"/>
              </a:rPr>
              <a:t>extends</a:t>
            </a:r>
            <a:r>
              <a:rPr lang="en-US" sz="2800" dirty="0">
                <a:latin typeface="CMU Serif" panose="02000603000000000000" pitchFamily="2" charset="0"/>
                <a:ea typeface="CMU Serif" panose="02000603000000000000" pitchFamily="2" charset="0"/>
                <a:cs typeface="CMU Serif" panose="02000603000000000000" pitchFamily="2" charset="0"/>
              </a:rPr>
              <a:t>&gt;&gt; is used for exceptional conditions, </a:t>
            </a:r>
          </a:p>
          <a:p>
            <a:r>
              <a:rPr lang="en-US" sz="2800" dirty="0">
                <a:latin typeface="CMU Serif" panose="02000603000000000000" pitchFamily="2" charset="0"/>
                <a:ea typeface="CMU Serif" panose="02000603000000000000" pitchFamily="2" charset="0"/>
                <a:cs typeface="CMU Serif" panose="02000603000000000000" pitchFamily="2" charset="0"/>
              </a:rPr>
              <a:t>especially those that can occur at any time.</a:t>
            </a:r>
          </a:p>
        </p:txBody>
      </p:sp>
      <p:pic>
        <p:nvPicPr>
          <p:cNvPr id="11" name="Content Placeholder 10">
            <a:extLst>
              <a:ext uri="{FF2B5EF4-FFF2-40B4-BE49-F238E27FC236}">
                <a16:creationId xmlns:a16="http://schemas.microsoft.com/office/drawing/2014/main" id="{8E83CF38-D81E-49D4-B707-5D8CBE0831FA}"/>
              </a:ext>
            </a:extLst>
          </p:cNvPr>
          <p:cNvPicPr>
            <a:picLocks noGrp="1" noChangeAspect="1"/>
          </p:cNvPicPr>
          <p:nvPr>
            <p:ph idx="1"/>
          </p:nvPr>
        </p:nvPicPr>
        <p:blipFill>
          <a:blip r:embed="rId2"/>
          <a:stretch>
            <a:fillRect/>
          </a:stretch>
        </p:blipFill>
        <p:spPr>
          <a:xfrm>
            <a:off x="1423335" y="2262321"/>
            <a:ext cx="9345329" cy="1886213"/>
          </a:xfrm>
          <a:prstGeom prst="rect">
            <a:avLst/>
          </a:prstGeom>
        </p:spPr>
      </p:pic>
    </p:spTree>
    <p:extLst>
      <p:ext uri="{BB962C8B-B14F-4D97-AF65-F5344CB8AC3E}">
        <p14:creationId xmlns:p14="http://schemas.microsoft.com/office/powerpoint/2010/main" val="3398135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E3E-5520-4EB2-AD3D-2AB201AF6FB5}"/>
              </a:ext>
            </a:extLst>
          </p:cNvPr>
          <p:cNvSpPr>
            <a:spLocks noGrp="1"/>
          </p:cNvSpPr>
          <p:nvPr>
            <p:ph type="title"/>
          </p:nvPr>
        </p:nvSpPr>
        <p:spPr/>
        <p:txBody>
          <a:bodyPr/>
          <a:lstStyle/>
          <a:p>
            <a:r>
              <a:rPr lang="en-US" dirty="0"/>
              <a:t>Scenarios and Use Cases in </a:t>
            </a:r>
            <a:br>
              <a:rPr lang="en-US" dirty="0"/>
            </a:br>
            <a:r>
              <a:rPr lang="en-US" dirty="0"/>
              <a:t>the Development Cycle</a:t>
            </a:r>
          </a:p>
        </p:txBody>
      </p:sp>
      <p:sp>
        <p:nvSpPr>
          <p:cNvPr id="3" name="Content Placeholder 2">
            <a:extLst>
              <a:ext uri="{FF2B5EF4-FFF2-40B4-BE49-F238E27FC236}">
                <a16:creationId xmlns:a16="http://schemas.microsoft.com/office/drawing/2014/main" id="{D736E83A-227D-4274-83FD-B23055729114}"/>
              </a:ext>
            </a:extLst>
          </p:cNvPr>
          <p:cNvSpPr>
            <a:spLocks noGrp="1"/>
          </p:cNvSpPr>
          <p:nvPr>
            <p:ph idx="1"/>
          </p:nvPr>
        </p:nvSpPr>
        <p:spPr/>
        <p:txBody>
          <a:bodyPr>
            <a:normAutofit lnSpcReduction="10000"/>
          </a:bodyPr>
          <a:lstStyle/>
          <a:p>
            <a:r>
              <a:rPr lang="en-US" dirty="0"/>
              <a:t>Scenarios and use cases are both intuitive -- easy to discuss with clients</a:t>
            </a:r>
          </a:p>
          <a:p>
            <a:r>
              <a:rPr lang="en-US" b="1" dirty="0"/>
              <a:t>Scenarios</a:t>
            </a:r>
            <a:r>
              <a:rPr lang="en-US" dirty="0"/>
              <a:t> are a tool for requirements analysis.</a:t>
            </a:r>
          </a:p>
          <a:p>
            <a:pPr lvl="1"/>
            <a:r>
              <a:rPr lang="en-US" dirty="0"/>
              <a:t>They are useful to validate use cases and in checking the design of a system.</a:t>
            </a:r>
          </a:p>
          <a:p>
            <a:pPr lvl="1"/>
            <a:r>
              <a:rPr lang="en-US" dirty="0"/>
              <a:t>They can be used as test cases for acceptance testing.</a:t>
            </a:r>
          </a:p>
          <a:p>
            <a:r>
              <a:rPr lang="en-US" b="1" dirty="0"/>
              <a:t>Use cases</a:t>
            </a:r>
            <a:r>
              <a:rPr lang="en-US" dirty="0"/>
              <a:t> are a tool for modeling requirements.</a:t>
            </a:r>
          </a:p>
          <a:p>
            <a:pPr lvl="1"/>
            <a:r>
              <a:rPr lang="en-US" dirty="0"/>
              <a:t>A set of use cases can provide a framework for the requirements specification.</a:t>
            </a:r>
          </a:p>
          <a:p>
            <a:pPr lvl="1"/>
            <a:r>
              <a:rPr lang="en-US" dirty="0"/>
              <a:t>Use cases are the basis for system and program design, but are often hard to translate into class models.</a:t>
            </a:r>
          </a:p>
        </p:txBody>
      </p:sp>
    </p:spTree>
    <p:extLst>
      <p:ext uri="{BB962C8B-B14F-4D97-AF65-F5344CB8AC3E}">
        <p14:creationId xmlns:p14="http://schemas.microsoft.com/office/powerpoint/2010/main" val="545766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5C5A-0AD9-4873-A3CD-CC75E2FE3302}"/>
              </a:ext>
            </a:extLst>
          </p:cNvPr>
          <p:cNvSpPr>
            <a:spLocks noGrp="1"/>
          </p:cNvSpPr>
          <p:nvPr>
            <p:ph type="title"/>
          </p:nvPr>
        </p:nvSpPr>
        <p:spPr/>
        <p:txBody>
          <a:bodyPr/>
          <a:lstStyle/>
          <a:p>
            <a:r>
              <a:rPr lang="en-US" dirty="0"/>
              <a:t>Use Cases with Several Actors</a:t>
            </a:r>
          </a:p>
        </p:txBody>
      </p:sp>
      <p:pic>
        <p:nvPicPr>
          <p:cNvPr id="4" name="Content Placeholder 3">
            <a:extLst>
              <a:ext uri="{FF2B5EF4-FFF2-40B4-BE49-F238E27FC236}">
                <a16:creationId xmlns:a16="http://schemas.microsoft.com/office/drawing/2014/main" id="{441A40A1-E1F1-43AD-9358-EA832B6482FC}"/>
              </a:ext>
            </a:extLst>
          </p:cNvPr>
          <p:cNvPicPr>
            <a:picLocks noGrp="1" noChangeAspect="1"/>
          </p:cNvPicPr>
          <p:nvPr>
            <p:ph idx="1"/>
          </p:nvPr>
        </p:nvPicPr>
        <p:blipFill>
          <a:blip r:embed="rId2"/>
          <a:stretch>
            <a:fillRect/>
          </a:stretch>
        </p:blipFill>
        <p:spPr>
          <a:xfrm>
            <a:off x="2483340" y="1825625"/>
            <a:ext cx="7225319" cy="4351338"/>
          </a:xfrm>
          <a:prstGeom prst="rect">
            <a:avLst/>
          </a:prstGeom>
        </p:spPr>
      </p:pic>
    </p:spTree>
    <p:extLst>
      <p:ext uri="{BB962C8B-B14F-4D97-AF65-F5344CB8AC3E}">
        <p14:creationId xmlns:p14="http://schemas.microsoft.com/office/powerpoint/2010/main" val="96134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445D-32AA-43E7-A473-5B0EEFB76ACD}"/>
              </a:ext>
            </a:extLst>
          </p:cNvPr>
          <p:cNvSpPr>
            <a:spLocks noGrp="1"/>
          </p:cNvSpPr>
          <p:nvPr>
            <p:ph type="title"/>
          </p:nvPr>
        </p:nvSpPr>
        <p:spPr/>
        <p:txBody>
          <a:bodyPr/>
          <a:lstStyle/>
          <a:p>
            <a:r>
              <a:rPr lang="en-US" dirty="0"/>
              <a:t>An Examination Question</a:t>
            </a:r>
          </a:p>
        </p:txBody>
      </p:sp>
      <p:sp>
        <p:nvSpPr>
          <p:cNvPr id="3" name="Content Placeholder 2">
            <a:extLst>
              <a:ext uri="{FF2B5EF4-FFF2-40B4-BE49-F238E27FC236}">
                <a16:creationId xmlns:a16="http://schemas.microsoft.com/office/drawing/2014/main" id="{0CFC3186-99A1-4B4A-9504-103D6CFE3118}"/>
              </a:ext>
            </a:extLst>
          </p:cNvPr>
          <p:cNvSpPr>
            <a:spLocks noGrp="1"/>
          </p:cNvSpPr>
          <p:nvPr>
            <p:ph idx="1"/>
          </p:nvPr>
        </p:nvSpPr>
        <p:spPr/>
        <p:txBody>
          <a:bodyPr>
            <a:normAutofit lnSpcReduction="10000"/>
          </a:bodyPr>
          <a:lstStyle/>
          <a:p>
            <a:r>
              <a:rPr lang="en-US" dirty="0"/>
              <a:t>The Pizza Ordering System</a:t>
            </a:r>
          </a:p>
          <a:p>
            <a:pPr algn="just"/>
            <a:r>
              <a:rPr lang="en-US" dirty="0"/>
              <a:t>The Pizza Ordering System allows the user of a web browser to order pizza for home delivery. To place an order, a shopper searches to find  items to purchase, adds items one at a time to a shopping cart, and possibly searches again for more items. When all items have been chosen, the shopper provides a delivery address. If not paying with cash, the shopper also provides credit card information. The system has an option for shoppers to register with the pizza shop. They can then save their name and address information, so that they do not have to enter this information every time that they place an order.</a:t>
            </a:r>
          </a:p>
        </p:txBody>
      </p:sp>
    </p:spTree>
    <p:extLst>
      <p:ext uri="{BB962C8B-B14F-4D97-AF65-F5344CB8AC3E}">
        <p14:creationId xmlns:p14="http://schemas.microsoft.com/office/powerpoint/2010/main" val="22630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74A5-787A-4098-8EB5-F66CE2E179F8}"/>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E24E22C-4A2F-48CE-B514-F8DCCAFA5712}"/>
              </a:ext>
            </a:extLst>
          </p:cNvPr>
          <p:cNvSpPr>
            <a:spLocks noGrp="1"/>
          </p:cNvSpPr>
          <p:nvPr>
            <p:ph idx="1"/>
          </p:nvPr>
        </p:nvSpPr>
        <p:spPr/>
        <p:txBody>
          <a:bodyPr/>
          <a:lstStyle/>
          <a:p>
            <a:r>
              <a:rPr lang="en-US" dirty="0"/>
              <a:t>The development team and the client need to work together closely during the requirements phase of a software project.</a:t>
            </a:r>
          </a:p>
          <a:p>
            <a:pPr lvl="1"/>
            <a:r>
              <a:rPr lang="en-US" dirty="0"/>
              <a:t>The requirements must be developed in a manner that is understandable by both the client and the development staﬀ.</a:t>
            </a:r>
          </a:p>
        </p:txBody>
      </p:sp>
    </p:spTree>
    <p:extLst>
      <p:ext uri="{BB962C8B-B14F-4D97-AF65-F5344CB8AC3E}">
        <p14:creationId xmlns:p14="http://schemas.microsoft.com/office/powerpoint/2010/main" val="3088257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445D-32AA-43E7-A473-5B0EEFB76ACD}"/>
              </a:ext>
            </a:extLst>
          </p:cNvPr>
          <p:cNvSpPr>
            <a:spLocks noGrp="1"/>
          </p:cNvSpPr>
          <p:nvPr>
            <p:ph type="title"/>
          </p:nvPr>
        </p:nvSpPr>
        <p:spPr/>
        <p:txBody>
          <a:bodyPr/>
          <a:lstStyle/>
          <a:p>
            <a:r>
              <a:rPr lang="en-US" dirty="0"/>
              <a:t>An Examination Question (cont.)</a:t>
            </a:r>
          </a:p>
        </p:txBody>
      </p:sp>
      <p:sp>
        <p:nvSpPr>
          <p:cNvPr id="3" name="Content Placeholder 2">
            <a:extLst>
              <a:ext uri="{FF2B5EF4-FFF2-40B4-BE49-F238E27FC236}">
                <a16:creationId xmlns:a16="http://schemas.microsoft.com/office/drawing/2014/main" id="{0CFC3186-99A1-4B4A-9504-103D6CFE3118}"/>
              </a:ext>
            </a:extLst>
          </p:cNvPr>
          <p:cNvSpPr>
            <a:spLocks noGrp="1"/>
          </p:cNvSpPr>
          <p:nvPr>
            <p:ph idx="1"/>
          </p:nvPr>
        </p:nvSpPr>
        <p:spPr/>
        <p:txBody>
          <a:bodyPr>
            <a:normAutofit/>
          </a:bodyPr>
          <a:lstStyle/>
          <a:p>
            <a:r>
              <a:rPr lang="en-US" dirty="0"/>
              <a:t>Develop a use case diagram, for a use case for placing an order, </a:t>
            </a:r>
            <a:r>
              <a:rPr lang="en-US" dirty="0" err="1"/>
              <a:t>PlaceOrder</a:t>
            </a:r>
            <a:r>
              <a:rPr lang="en-US" dirty="0"/>
              <a:t>. The use case should show a relationship to two previously specified use cases, </a:t>
            </a:r>
            <a:r>
              <a:rPr lang="en-US" dirty="0" err="1"/>
              <a:t>IdentifyCustomer</a:t>
            </a:r>
            <a:r>
              <a:rPr lang="en-US" dirty="0"/>
              <a:t>, which allows a user to register and log in, and </a:t>
            </a:r>
            <a:r>
              <a:rPr lang="en-US" dirty="0" err="1"/>
              <a:t>PaybyCredit</a:t>
            </a:r>
            <a:r>
              <a:rPr lang="en-US" dirty="0"/>
              <a:t>, which models credit card payments.</a:t>
            </a:r>
          </a:p>
        </p:txBody>
      </p:sp>
    </p:spTree>
    <p:extLst>
      <p:ext uri="{BB962C8B-B14F-4D97-AF65-F5344CB8AC3E}">
        <p14:creationId xmlns:p14="http://schemas.microsoft.com/office/powerpoint/2010/main" val="1208601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B319-CB1A-444E-8A29-4FDA7B6C84C9}"/>
              </a:ext>
            </a:extLst>
          </p:cNvPr>
          <p:cNvSpPr>
            <a:spLocks noGrp="1"/>
          </p:cNvSpPr>
          <p:nvPr>
            <p:ph type="title"/>
          </p:nvPr>
        </p:nvSpPr>
        <p:spPr/>
        <p:txBody>
          <a:bodyPr/>
          <a:lstStyle/>
          <a:p>
            <a:r>
              <a:rPr lang="en-US" dirty="0"/>
              <a:t>How to Draw a Use Case Diagram?</a:t>
            </a:r>
          </a:p>
        </p:txBody>
      </p:sp>
      <p:sp>
        <p:nvSpPr>
          <p:cNvPr id="3" name="Content Placeholder 2">
            <a:extLst>
              <a:ext uri="{FF2B5EF4-FFF2-40B4-BE49-F238E27FC236}">
                <a16:creationId xmlns:a16="http://schemas.microsoft.com/office/drawing/2014/main" id="{38A563D5-A2AC-4A70-B697-B459A742FD36}"/>
              </a:ext>
            </a:extLst>
          </p:cNvPr>
          <p:cNvSpPr>
            <a:spLocks noGrp="1"/>
          </p:cNvSpPr>
          <p:nvPr>
            <p:ph idx="1"/>
          </p:nvPr>
        </p:nvSpPr>
        <p:spPr/>
        <p:txBody>
          <a:bodyPr>
            <a:normAutofit lnSpcReduction="10000"/>
          </a:bodyPr>
          <a:lstStyle/>
          <a:p>
            <a:r>
              <a:rPr lang="en-US" dirty="0"/>
              <a:t>A Use Case model can be developed by following the steps below.</a:t>
            </a:r>
          </a:p>
          <a:p>
            <a:r>
              <a:rPr lang="en-US" dirty="0"/>
              <a:t>1. Identify the Actors (role of users) of the system.</a:t>
            </a:r>
          </a:p>
          <a:p>
            <a:r>
              <a:rPr lang="en-US" dirty="0"/>
              <a:t>2. For each category of users, identify all roles played by the users relevant to the system.</a:t>
            </a:r>
          </a:p>
          <a:p>
            <a:r>
              <a:rPr lang="en-US" dirty="0"/>
              <a:t>3. Identify what are the users required the system to be performed to achieve these goals.</a:t>
            </a:r>
          </a:p>
          <a:p>
            <a:r>
              <a:rPr lang="en-US" dirty="0"/>
              <a:t>4. Create use cases for every goal.</a:t>
            </a:r>
          </a:p>
          <a:p>
            <a:r>
              <a:rPr lang="en-US" dirty="0"/>
              <a:t>5. Structure the use cases.</a:t>
            </a:r>
          </a:p>
          <a:p>
            <a:r>
              <a:rPr lang="en-US" dirty="0"/>
              <a:t>6. Prioritize, review, estimate and validate the users.</a:t>
            </a:r>
          </a:p>
        </p:txBody>
      </p:sp>
    </p:spTree>
    <p:extLst>
      <p:ext uri="{BB962C8B-B14F-4D97-AF65-F5344CB8AC3E}">
        <p14:creationId xmlns:p14="http://schemas.microsoft.com/office/powerpoint/2010/main" val="3616872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6F6B-1FEA-409E-A4F3-0F0629CCDD28}"/>
              </a:ext>
            </a:extLst>
          </p:cNvPr>
          <p:cNvSpPr>
            <a:spLocks noGrp="1"/>
          </p:cNvSpPr>
          <p:nvPr>
            <p:ph type="title"/>
          </p:nvPr>
        </p:nvSpPr>
        <p:spPr>
          <a:xfrm>
            <a:off x="838200" y="371840"/>
            <a:ext cx="10515600" cy="1325563"/>
          </a:xfrm>
        </p:spPr>
        <p:txBody>
          <a:bodyPr/>
          <a:lstStyle/>
          <a:p>
            <a:r>
              <a:rPr lang="en-US" dirty="0"/>
              <a:t>&lt;&lt;include&gt;&gt; Use Case</a:t>
            </a:r>
          </a:p>
        </p:txBody>
      </p:sp>
      <p:sp>
        <p:nvSpPr>
          <p:cNvPr id="3" name="Content Placeholder 2">
            <a:extLst>
              <a:ext uri="{FF2B5EF4-FFF2-40B4-BE49-F238E27FC236}">
                <a16:creationId xmlns:a16="http://schemas.microsoft.com/office/drawing/2014/main" id="{BFD24C66-2442-4BB0-92C3-CFC79041C867}"/>
              </a:ext>
            </a:extLst>
          </p:cNvPr>
          <p:cNvSpPr>
            <a:spLocks noGrp="1"/>
          </p:cNvSpPr>
          <p:nvPr>
            <p:ph idx="1"/>
          </p:nvPr>
        </p:nvSpPr>
        <p:spPr/>
        <p:txBody>
          <a:bodyPr/>
          <a:lstStyle/>
          <a:p>
            <a:r>
              <a:rPr lang="en-US" dirty="0"/>
              <a:t>The time to use the &lt;&lt;include&gt;&gt; relationship is after you have completed the first cut description of all your main Use Cases. You can now look at the Use Cases and identify common sequences of user-system interaction.</a:t>
            </a:r>
          </a:p>
        </p:txBody>
      </p:sp>
      <p:pic>
        <p:nvPicPr>
          <p:cNvPr id="4" name="Picture 3">
            <a:extLst>
              <a:ext uri="{FF2B5EF4-FFF2-40B4-BE49-F238E27FC236}">
                <a16:creationId xmlns:a16="http://schemas.microsoft.com/office/drawing/2014/main" id="{17E37D7A-C6C3-4ACD-B3B9-9EE53D855B82}"/>
              </a:ext>
            </a:extLst>
          </p:cNvPr>
          <p:cNvPicPr>
            <a:picLocks noChangeAspect="1"/>
          </p:cNvPicPr>
          <p:nvPr/>
        </p:nvPicPr>
        <p:blipFill>
          <a:blip r:embed="rId2"/>
          <a:stretch>
            <a:fillRect/>
          </a:stretch>
        </p:blipFill>
        <p:spPr>
          <a:xfrm>
            <a:off x="2475995" y="3429000"/>
            <a:ext cx="7240010" cy="2619741"/>
          </a:xfrm>
          <a:prstGeom prst="rect">
            <a:avLst/>
          </a:prstGeom>
        </p:spPr>
      </p:pic>
    </p:spTree>
    <p:extLst>
      <p:ext uri="{BB962C8B-B14F-4D97-AF65-F5344CB8AC3E}">
        <p14:creationId xmlns:p14="http://schemas.microsoft.com/office/powerpoint/2010/main" val="4069078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7EDF-7AFE-49C6-91F7-49848C36F2F3}"/>
              </a:ext>
            </a:extLst>
          </p:cNvPr>
          <p:cNvSpPr>
            <a:spLocks noGrp="1"/>
          </p:cNvSpPr>
          <p:nvPr>
            <p:ph type="title"/>
          </p:nvPr>
        </p:nvSpPr>
        <p:spPr/>
        <p:txBody>
          <a:bodyPr/>
          <a:lstStyle/>
          <a:p>
            <a:r>
              <a:rPr lang="en-US" dirty="0"/>
              <a:t>&lt;&lt;extend&gt;&gt; Use Case</a:t>
            </a:r>
          </a:p>
        </p:txBody>
      </p:sp>
      <p:sp>
        <p:nvSpPr>
          <p:cNvPr id="3" name="Content Placeholder 2">
            <a:extLst>
              <a:ext uri="{FF2B5EF4-FFF2-40B4-BE49-F238E27FC236}">
                <a16:creationId xmlns:a16="http://schemas.microsoft.com/office/drawing/2014/main" id="{3F9C9C26-CFEC-488F-8257-2A8FD578E42E}"/>
              </a:ext>
            </a:extLst>
          </p:cNvPr>
          <p:cNvSpPr>
            <a:spLocks noGrp="1"/>
          </p:cNvSpPr>
          <p:nvPr>
            <p:ph idx="1"/>
          </p:nvPr>
        </p:nvSpPr>
        <p:spPr/>
        <p:txBody>
          <a:bodyPr/>
          <a:lstStyle/>
          <a:p>
            <a:r>
              <a:rPr lang="en-US" dirty="0"/>
              <a:t>An extending use case is, effectively, an alternate course of the base use case. The &lt;&lt;extend&gt;&gt; use case accomplishes this by conceptually inserting additional action sequences into the base use-case sequence.</a:t>
            </a:r>
          </a:p>
        </p:txBody>
      </p:sp>
      <p:pic>
        <p:nvPicPr>
          <p:cNvPr id="4" name="Picture 3">
            <a:extLst>
              <a:ext uri="{FF2B5EF4-FFF2-40B4-BE49-F238E27FC236}">
                <a16:creationId xmlns:a16="http://schemas.microsoft.com/office/drawing/2014/main" id="{1E403433-DC88-4806-A8DC-ACE7655EA0E2}"/>
              </a:ext>
            </a:extLst>
          </p:cNvPr>
          <p:cNvPicPr>
            <a:picLocks noChangeAspect="1"/>
          </p:cNvPicPr>
          <p:nvPr/>
        </p:nvPicPr>
        <p:blipFill>
          <a:blip r:embed="rId2"/>
          <a:stretch>
            <a:fillRect/>
          </a:stretch>
        </p:blipFill>
        <p:spPr>
          <a:xfrm>
            <a:off x="2204494" y="3488269"/>
            <a:ext cx="7783011" cy="1257475"/>
          </a:xfrm>
          <a:prstGeom prst="rect">
            <a:avLst/>
          </a:prstGeom>
        </p:spPr>
      </p:pic>
    </p:spTree>
    <p:extLst>
      <p:ext uri="{BB962C8B-B14F-4D97-AF65-F5344CB8AC3E}">
        <p14:creationId xmlns:p14="http://schemas.microsoft.com/office/powerpoint/2010/main" val="44816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944F-472B-4132-9633-5ACDE78A7353}"/>
              </a:ext>
            </a:extLst>
          </p:cNvPr>
          <p:cNvSpPr>
            <a:spLocks noGrp="1"/>
          </p:cNvSpPr>
          <p:nvPr>
            <p:ph type="title"/>
          </p:nvPr>
        </p:nvSpPr>
        <p:spPr/>
        <p:txBody>
          <a:bodyPr/>
          <a:lstStyle/>
          <a:p>
            <a:r>
              <a:rPr lang="en-US" dirty="0"/>
              <a:t>Abstract and Generalized Use Case</a:t>
            </a:r>
          </a:p>
        </p:txBody>
      </p:sp>
      <p:sp>
        <p:nvSpPr>
          <p:cNvPr id="3" name="Content Placeholder 2">
            <a:extLst>
              <a:ext uri="{FF2B5EF4-FFF2-40B4-BE49-F238E27FC236}">
                <a16:creationId xmlns:a16="http://schemas.microsoft.com/office/drawing/2014/main" id="{A6413CE3-97D2-4095-8AAD-91346DC1882D}"/>
              </a:ext>
            </a:extLst>
          </p:cNvPr>
          <p:cNvSpPr>
            <a:spLocks noGrp="1"/>
          </p:cNvSpPr>
          <p:nvPr>
            <p:ph idx="1"/>
          </p:nvPr>
        </p:nvSpPr>
        <p:spPr/>
        <p:txBody>
          <a:bodyPr/>
          <a:lstStyle/>
          <a:p>
            <a:r>
              <a:rPr lang="en-US" dirty="0"/>
              <a:t>The general use case is abstract. It cannot be instantiated, as it contains incomplete information. The title of an abstract use case is shown in italics.</a:t>
            </a:r>
          </a:p>
        </p:txBody>
      </p:sp>
      <p:pic>
        <p:nvPicPr>
          <p:cNvPr id="5" name="Picture 4">
            <a:extLst>
              <a:ext uri="{FF2B5EF4-FFF2-40B4-BE49-F238E27FC236}">
                <a16:creationId xmlns:a16="http://schemas.microsoft.com/office/drawing/2014/main" id="{25587784-C9B7-47C2-BEC8-3453E19B1EAD}"/>
              </a:ext>
            </a:extLst>
          </p:cNvPr>
          <p:cNvPicPr>
            <a:picLocks noChangeAspect="1"/>
          </p:cNvPicPr>
          <p:nvPr/>
        </p:nvPicPr>
        <p:blipFill>
          <a:blip r:embed="rId2"/>
          <a:stretch>
            <a:fillRect/>
          </a:stretch>
        </p:blipFill>
        <p:spPr>
          <a:xfrm>
            <a:off x="2618890" y="3278005"/>
            <a:ext cx="6954220" cy="2638793"/>
          </a:xfrm>
          <a:prstGeom prst="rect">
            <a:avLst/>
          </a:prstGeom>
        </p:spPr>
      </p:pic>
    </p:spTree>
    <p:extLst>
      <p:ext uri="{BB962C8B-B14F-4D97-AF65-F5344CB8AC3E}">
        <p14:creationId xmlns:p14="http://schemas.microsoft.com/office/powerpoint/2010/main" val="1439850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93F-8B13-4EA6-AA8D-11E2B81C3B1A}"/>
              </a:ext>
            </a:extLst>
          </p:cNvPr>
          <p:cNvSpPr>
            <a:spLocks noGrp="1"/>
          </p:cNvSpPr>
          <p:nvPr>
            <p:ph type="title"/>
          </p:nvPr>
        </p:nvSpPr>
        <p:spPr/>
        <p:txBody>
          <a:bodyPr/>
          <a:lstStyle/>
          <a:p>
            <a:r>
              <a:rPr lang="en-US" dirty="0"/>
              <a:t>Models for Requirements Analysis and </a:t>
            </a:r>
            <a:br>
              <a:rPr lang="en-US" dirty="0"/>
            </a:br>
            <a:r>
              <a:rPr lang="en-US" dirty="0"/>
              <a:t>Specification</a:t>
            </a:r>
          </a:p>
        </p:txBody>
      </p:sp>
      <p:sp>
        <p:nvSpPr>
          <p:cNvPr id="3" name="Content Placeholder 2">
            <a:extLst>
              <a:ext uri="{FF2B5EF4-FFF2-40B4-BE49-F238E27FC236}">
                <a16:creationId xmlns:a16="http://schemas.microsoft.com/office/drawing/2014/main" id="{5BA7036A-60E4-4636-B47F-2BC9B2CAFE00}"/>
              </a:ext>
            </a:extLst>
          </p:cNvPr>
          <p:cNvSpPr>
            <a:spLocks noGrp="1"/>
          </p:cNvSpPr>
          <p:nvPr>
            <p:ph idx="1"/>
          </p:nvPr>
        </p:nvSpPr>
        <p:spPr/>
        <p:txBody>
          <a:bodyPr>
            <a:normAutofit/>
          </a:bodyPr>
          <a:lstStyle/>
          <a:p>
            <a:pPr algn="just"/>
            <a:r>
              <a:rPr lang="en-US" dirty="0"/>
              <a:t>As you build understanding of the requirements through viewpoint analysis, scenarios, use cases, etc., use models to analyze and specify requirements. The models provide a bridge between the client's understanding and the developers'.</a:t>
            </a:r>
          </a:p>
          <a:p>
            <a:pPr algn="just"/>
            <a:r>
              <a:rPr lang="en-US" dirty="0"/>
              <a:t>The craft of requirements analysis and specification includes selecting the appropriate tool for the particular task.</a:t>
            </a:r>
          </a:p>
          <a:p>
            <a:pPr lvl="1" algn="just"/>
            <a:r>
              <a:rPr lang="en-US" dirty="0"/>
              <a:t>A variety of tools and techniques.</a:t>
            </a:r>
          </a:p>
          <a:p>
            <a:pPr lvl="1" algn="just"/>
            <a:r>
              <a:rPr lang="en-US" dirty="0"/>
              <a:t>Many familiar from other courses.</a:t>
            </a:r>
          </a:p>
          <a:p>
            <a:pPr lvl="1" algn="just"/>
            <a:r>
              <a:rPr lang="en-US" dirty="0"/>
              <a:t>No correct technique that fits all situations.</a:t>
            </a:r>
          </a:p>
        </p:txBody>
      </p:sp>
    </p:spTree>
    <p:extLst>
      <p:ext uri="{BB962C8B-B14F-4D97-AF65-F5344CB8AC3E}">
        <p14:creationId xmlns:p14="http://schemas.microsoft.com/office/powerpoint/2010/main" val="1376742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1BC9-2BB8-4223-BDE0-FAD937EDBE1F}"/>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C64F377-B4FA-4213-BC5A-3ACCFA7B0ACF}"/>
              </a:ext>
            </a:extLst>
          </p:cNvPr>
          <p:cNvSpPr>
            <a:spLocks noGrp="1"/>
          </p:cNvSpPr>
          <p:nvPr>
            <p:ph idx="1"/>
          </p:nvPr>
        </p:nvSpPr>
        <p:spPr/>
        <p:txBody>
          <a:bodyPr>
            <a:normAutofit/>
          </a:bodyPr>
          <a:lstStyle/>
          <a:p>
            <a:r>
              <a:rPr lang="en-US" dirty="0"/>
              <a:t>A model is a simplification of reality</a:t>
            </a:r>
          </a:p>
          <a:p>
            <a:pPr lvl="1"/>
            <a:r>
              <a:rPr lang="en-US" dirty="0"/>
              <a:t>We build models so that we can better understand the system we are developing.</a:t>
            </a:r>
          </a:p>
          <a:p>
            <a:pPr lvl="1"/>
            <a:r>
              <a:rPr lang="en-US" dirty="0"/>
              <a:t>We build models of complex system because we cannot comprehend such a system in its entirety.</a:t>
            </a:r>
          </a:p>
          <a:p>
            <a:r>
              <a:rPr lang="en-US" dirty="0"/>
              <a:t>Models can be informal or formal. The more complex the project the more valuable a formal model becomes.</a:t>
            </a:r>
          </a:p>
        </p:txBody>
      </p:sp>
    </p:spTree>
    <p:extLst>
      <p:ext uri="{BB962C8B-B14F-4D97-AF65-F5344CB8AC3E}">
        <p14:creationId xmlns:p14="http://schemas.microsoft.com/office/powerpoint/2010/main" val="1044092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C89D-1D66-4572-A79D-B348AB66D0B3}"/>
              </a:ext>
            </a:extLst>
          </p:cNvPr>
          <p:cNvSpPr>
            <a:spLocks noGrp="1"/>
          </p:cNvSpPr>
          <p:nvPr>
            <p:ph type="title"/>
          </p:nvPr>
        </p:nvSpPr>
        <p:spPr/>
        <p:txBody>
          <a:bodyPr/>
          <a:lstStyle/>
          <a:p>
            <a:r>
              <a:rPr lang="en-US" dirty="0"/>
              <a:t>Principles of Modeling</a:t>
            </a:r>
          </a:p>
        </p:txBody>
      </p:sp>
      <p:sp>
        <p:nvSpPr>
          <p:cNvPr id="3" name="Content Placeholder 2">
            <a:extLst>
              <a:ext uri="{FF2B5EF4-FFF2-40B4-BE49-F238E27FC236}">
                <a16:creationId xmlns:a16="http://schemas.microsoft.com/office/drawing/2014/main" id="{B52D9139-D361-49D4-AA92-F327E8C8760D}"/>
              </a:ext>
            </a:extLst>
          </p:cNvPr>
          <p:cNvSpPr>
            <a:spLocks noGrp="1"/>
          </p:cNvSpPr>
          <p:nvPr>
            <p:ph idx="1"/>
          </p:nvPr>
        </p:nvSpPr>
        <p:spPr/>
        <p:txBody>
          <a:bodyPr>
            <a:normAutofit/>
          </a:bodyPr>
          <a:lstStyle/>
          <a:p>
            <a:r>
              <a:rPr lang="en-US" dirty="0"/>
              <a:t>The choice of what models to create has a profound influence on how a problem is attacked and how a solution is shaped.</a:t>
            </a:r>
          </a:p>
          <a:p>
            <a:r>
              <a:rPr lang="en-US" dirty="0"/>
              <a:t>No single model is sufficient. Every nontrivial system is best approached through a small set of nearly independent models.</a:t>
            </a:r>
          </a:p>
          <a:p>
            <a:r>
              <a:rPr lang="en-US" dirty="0"/>
              <a:t>Every model can be expressed at different levels of precision.</a:t>
            </a:r>
          </a:p>
          <a:p>
            <a:r>
              <a:rPr lang="en-US" dirty="0"/>
              <a:t>Good models are connected to reality.</a:t>
            </a:r>
          </a:p>
        </p:txBody>
      </p:sp>
    </p:spTree>
    <p:extLst>
      <p:ext uri="{BB962C8B-B14F-4D97-AF65-F5344CB8AC3E}">
        <p14:creationId xmlns:p14="http://schemas.microsoft.com/office/powerpoint/2010/main" val="235517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0A49-0A7E-40FF-BBBE-428CCBC3AA9D}"/>
              </a:ext>
            </a:extLst>
          </p:cNvPr>
          <p:cNvSpPr>
            <a:spLocks noGrp="1"/>
          </p:cNvSpPr>
          <p:nvPr>
            <p:ph type="title"/>
          </p:nvPr>
        </p:nvSpPr>
        <p:spPr/>
        <p:txBody>
          <a:bodyPr/>
          <a:lstStyle/>
          <a:p>
            <a:r>
              <a:rPr lang="en-US" dirty="0"/>
              <a:t>The Unified Modeling Language (UML)</a:t>
            </a:r>
          </a:p>
        </p:txBody>
      </p:sp>
      <p:sp>
        <p:nvSpPr>
          <p:cNvPr id="3" name="Content Placeholder 2">
            <a:extLst>
              <a:ext uri="{FF2B5EF4-FFF2-40B4-BE49-F238E27FC236}">
                <a16:creationId xmlns:a16="http://schemas.microsoft.com/office/drawing/2014/main" id="{A17C7F86-7072-4D19-9CB7-FB0BE3587923}"/>
              </a:ext>
            </a:extLst>
          </p:cNvPr>
          <p:cNvSpPr>
            <a:spLocks noGrp="1"/>
          </p:cNvSpPr>
          <p:nvPr>
            <p:ph idx="1"/>
          </p:nvPr>
        </p:nvSpPr>
        <p:spPr/>
        <p:txBody>
          <a:bodyPr>
            <a:normAutofit/>
          </a:bodyPr>
          <a:lstStyle/>
          <a:p>
            <a:r>
              <a:rPr lang="en-US" dirty="0"/>
              <a:t>UML is a standard language for modeling software systems</a:t>
            </a:r>
          </a:p>
          <a:p>
            <a:r>
              <a:rPr lang="en-US" dirty="0"/>
              <a:t>Serves as a bridge between the requirements specification and the implementation.</a:t>
            </a:r>
          </a:p>
          <a:p>
            <a:r>
              <a:rPr lang="en-US" dirty="0"/>
              <a:t>Provides a means to specify and document the design of a software system.</a:t>
            </a:r>
          </a:p>
          <a:p>
            <a:r>
              <a:rPr lang="en-US" dirty="0"/>
              <a:t>Is process and programming language independent.</a:t>
            </a:r>
          </a:p>
          <a:p>
            <a:r>
              <a:rPr lang="en-US" dirty="0"/>
              <a:t>Is particularly suited to object-oriented program development.</a:t>
            </a:r>
          </a:p>
        </p:txBody>
      </p:sp>
    </p:spTree>
    <p:extLst>
      <p:ext uri="{BB962C8B-B14F-4D97-AF65-F5344CB8AC3E}">
        <p14:creationId xmlns:p14="http://schemas.microsoft.com/office/powerpoint/2010/main" val="2219557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37F5-377A-41CB-9EB9-6C1459AFFBD1}"/>
              </a:ext>
            </a:extLst>
          </p:cNvPr>
          <p:cNvSpPr>
            <a:spLocks noGrp="1"/>
          </p:cNvSpPr>
          <p:nvPr>
            <p:ph type="title"/>
          </p:nvPr>
        </p:nvSpPr>
        <p:spPr/>
        <p:txBody>
          <a:bodyPr/>
          <a:lstStyle/>
          <a:p>
            <a:r>
              <a:rPr lang="en-US" dirty="0"/>
              <a:t>Models: Diagrams and Specification in UML</a:t>
            </a:r>
          </a:p>
        </p:txBody>
      </p:sp>
      <p:sp>
        <p:nvSpPr>
          <p:cNvPr id="3" name="Content Placeholder 2">
            <a:extLst>
              <a:ext uri="{FF2B5EF4-FFF2-40B4-BE49-F238E27FC236}">
                <a16:creationId xmlns:a16="http://schemas.microsoft.com/office/drawing/2014/main" id="{5BECBB3B-6910-45EE-90B9-1885193F5C77}"/>
              </a:ext>
            </a:extLst>
          </p:cNvPr>
          <p:cNvSpPr>
            <a:spLocks noGrp="1"/>
          </p:cNvSpPr>
          <p:nvPr>
            <p:ph idx="1"/>
          </p:nvPr>
        </p:nvSpPr>
        <p:spPr/>
        <p:txBody>
          <a:bodyPr/>
          <a:lstStyle/>
          <a:p>
            <a:r>
              <a:rPr lang="en-US" dirty="0"/>
              <a:t>In UML, a model consists of a diagram and a specification.</a:t>
            </a:r>
          </a:p>
          <a:p>
            <a:r>
              <a:rPr lang="en-US" dirty="0"/>
              <a:t>A diagram is the graphical representation of a set of elements, usually rendered as a connected graph of vertices (things) and arcs (relationships).</a:t>
            </a:r>
          </a:p>
          <a:p>
            <a:r>
              <a:rPr lang="en-US" dirty="0"/>
              <a:t>Each diagram is supported by technical documentation that specifies in more detail the model represented by the diagram.</a:t>
            </a:r>
          </a:p>
          <a:p>
            <a:r>
              <a:rPr lang="en-US" dirty="0"/>
              <a:t>A diagram without a specification is of little value.</a:t>
            </a:r>
          </a:p>
        </p:txBody>
      </p:sp>
    </p:spTree>
    <p:extLst>
      <p:ext uri="{BB962C8B-B14F-4D97-AF65-F5344CB8AC3E}">
        <p14:creationId xmlns:p14="http://schemas.microsoft.com/office/powerpoint/2010/main" val="324086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7A8A-6995-4908-869E-3E9B055BC824}"/>
              </a:ext>
            </a:extLst>
          </p:cNvPr>
          <p:cNvSpPr>
            <a:spLocks noGrp="1"/>
          </p:cNvSpPr>
          <p:nvPr>
            <p:ph type="title"/>
          </p:nvPr>
        </p:nvSpPr>
        <p:spPr/>
        <p:txBody>
          <a:bodyPr/>
          <a:lstStyle/>
          <a:p>
            <a:r>
              <a:rPr lang="en-US" dirty="0"/>
              <a:t>Why are Requirements Important?</a:t>
            </a:r>
          </a:p>
        </p:txBody>
      </p:sp>
      <p:sp>
        <p:nvSpPr>
          <p:cNvPr id="3" name="Content Placeholder 2">
            <a:extLst>
              <a:ext uri="{FF2B5EF4-FFF2-40B4-BE49-F238E27FC236}">
                <a16:creationId xmlns:a16="http://schemas.microsoft.com/office/drawing/2014/main" id="{4890FF90-7745-4B37-97F1-5EB6FCDC06D0}"/>
              </a:ext>
            </a:extLst>
          </p:cNvPr>
          <p:cNvSpPr>
            <a:spLocks noGrp="1"/>
          </p:cNvSpPr>
          <p:nvPr>
            <p:ph idx="1"/>
          </p:nvPr>
        </p:nvSpPr>
        <p:spPr/>
        <p:txBody>
          <a:bodyPr>
            <a:normAutofit lnSpcReduction="10000"/>
          </a:bodyPr>
          <a:lstStyle/>
          <a:p>
            <a:r>
              <a:rPr lang="en-US" dirty="0"/>
              <a:t>Causes of failed software projects</a:t>
            </a:r>
          </a:p>
          <a:p>
            <a:pPr lvl="1"/>
            <a:r>
              <a:rPr lang="en-US" dirty="0"/>
              <a:t>Incomplete requirements 13.1%</a:t>
            </a:r>
          </a:p>
          <a:p>
            <a:pPr lvl="1"/>
            <a:r>
              <a:rPr lang="en-US" dirty="0"/>
              <a:t>Lack of user involvement 12.4%</a:t>
            </a:r>
          </a:p>
          <a:p>
            <a:pPr lvl="1"/>
            <a:r>
              <a:rPr lang="en-US" dirty="0"/>
              <a:t>Lack of resources 10.6%</a:t>
            </a:r>
          </a:p>
          <a:p>
            <a:pPr lvl="1"/>
            <a:r>
              <a:rPr lang="en-US" dirty="0"/>
              <a:t>Unrealistic expectations 9.9%</a:t>
            </a:r>
          </a:p>
          <a:p>
            <a:pPr lvl="1"/>
            <a:r>
              <a:rPr lang="en-US" dirty="0"/>
              <a:t>Lack of executive support 9.3%</a:t>
            </a:r>
          </a:p>
          <a:p>
            <a:pPr lvl="1"/>
            <a:r>
              <a:rPr lang="en-US" dirty="0"/>
              <a:t>Changing requirements &amp; speciﬁcations 8.8%</a:t>
            </a:r>
          </a:p>
          <a:p>
            <a:pPr lvl="1"/>
            <a:r>
              <a:rPr lang="en-US" dirty="0"/>
              <a:t>Lack of planning 8.1%</a:t>
            </a:r>
          </a:p>
          <a:p>
            <a:pPr lvl="1"/>
            <a:r>
              <a:rPr lang="en-US" dirty="0"/>
              <a:t>System no longer needed 7.5%</a:t>
            </a:r>
          </a:p>
          <a:p>
            <a:r>
              <a:rPr lang="en-US" dirty="0"/>
              <a:t>Failures to understand the requirements led the developers to build the wrong system.</a:t>
            </a:r>
          </a:p>
        </p:txBody>
      </p:sp>
    </p:spTree>
    <p:extLst>
      <p:ext uri="{BB962C8B-B14F-4D97-AF65-F5344CB8AC3E}">
        <p14:creationId xmlns:p14="http://schemas.microsoft.com/office/powerpoint/2010/main" val="3039235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8E65-8828-45F4-AE2F-5B98ACE7808A}"/>
              </a:ext>
            </a:extLst>
          </p:cNvPr>
          <p:cNvSpPr>
            <a:spLocks noGrp="1"/>
          </p:cNvSpPr>
          <p:nvPr>
            <p:ph type="title"/>
          </p:nvPr>
        </p:nvSpPr>
        <p:spPr>
          <a:xfrm>
            <a:off x="784926" y="-1038135"/>
            <a:ext cx="10515600" cy="1325563"/>
          </a:xfrm>
        </p:spPr>
        <p:txBody>
          <a:bodyPr/>
          <a:lstStyle/>
          <a:p>
            <a:r>
              <a:rPr lang="en-US" dirty="0"/>
              <a:t>Data-Flow Models</a:t>
            </a:r>
          </a:p>
        </p:txBody>
      </p:sp>
      <p:sp>
        <p:nvSpPr>
          <p:cNvPr id="3" name="Content Placeholder 2">
            <a:extLst>
              <a:ext uri="{FF2B5EF4-FFF2-40B4-BE49-F238E27FC236}">
                <a16:creationId xmlns:a16="http://schemas.microsoft.com/office/drawing/2014/main" id="{DF967E41-3C43-4332-99AB-24467B719145}"/>
              </a:ext>
            </a:extLst>
          </p:cNvPr>
          <p:cNvSpPr>
            <a:spLocks noGrp="1"/>
          </p:cNvSpPr>
          <p:nvPr>
            <p:ph idx="1"/>
          </p:nvPr>
        </p:nvSpPr>
        <p:spPr>
          <a:xfrm>
            <a:off x="838200" y="1825625"/>
            <a:ext cx="11079480" cy="4351338"/>
          </a:xfrm>
        </p:spPr>
        <p:txBody>
          <a:bodyPr/>
          <a:lstStyle/>
          <a:p>
            <a:pPr marL="0" indent="0">
              <a:buNone/>
            </a:pPr>
            <a:r>
              <a:rPr lang="en-US" dirty="0">
                <a:latin typeface="Times New Roman" panose="02020603050405020304" pitchFamily="18" charset="0"/>
                <a:cs typeface="Times New Roman" panose="02020603050405020304" pitchFamily="18" charset="0"/>
              </a:rPr>
              <a:t>An informal modeling technique to show the flow of data through a system</a:t>
            </a:r>
          </a:p>
        </p:txBody>
      </p:sp>
      <p:pic>
        <p:nvPicPr>
          <p:cNvPr id="4" name="Picture 3">
            <a:extLst>
              <a:ext uri="{FF2B5EF4-FFF2-40B4-BE49-F238E27FC236}">
                <a16:creationId xmlns:a16="http://schemas.microsoft.com/office/drawing/2014/main" id="{E4957587-94E8-44C9-AF80-D8EF97A922F5}"/>
              </a:ext>
            </a:extLst>
          </p:cNvPr>
          <p:cNvPicPr>
            <a:picLocks noChangeAspect="1"/>
          </p:cNvPicPr>
          <p:nvPr/>
        </p:nvPicPr>
        <p:blipFill>
          <a:blip r:embed="rId2"/>
          <a:stretch>
            <a:fillRect/>
          </a:stretch>
        </p:blipFill>
        <p:spPr>
          <a:xfrm>
            <a:off x="1955179" y="2762871"/>
            <a:ext cx="1042021" cy="988779"/>
          </a:xfrm>
          <a:prstGeom prst="rect">
            <a:avLst/>
          </a:prstGeom>
        </p:spPr>
      </p:pic>
      <p:pic>
        <p:nvPicPr>
          <p:cNvPr id="5" name="Picture 4">
            <a:extLst>
              <a:ext uri="{FF2B5EF4-FFF2-40B4-BE49-F238E27FC236}">
                <a16:creationId xmlns:a16="http://schemas.microsoft.com/office/drawing/2014/main" id="{B5F17B55-4EFD-4FF9-A746-E011717AC4D3}"/>
              </a:ext>
            </a:extLst>
          </p:cNvPr>
          <p:cNvPicPr>
            <a:picLocks noChangeAspect="1"/>
          </p:cNvPicPr>
          <p:nvPr/>
        </p:nvPicPr>
        <p:blipFill>
          <a:blip r:embed="rId3"/>
          <a:stretch>
            <a:fillRect/>
          </a:stretch>
        </p:blipFill>
        <p:spPr>
          <a:xfrm>
            <a:off x="1808634" y="3834679"/>
            <a:ext cx="1335110" cy="854217"/>
          </a:xfrm>
          <a:prstGeom prst="rect">
            <a:avLst/>
          </a:prstGeom>
        </p:spPr>
      </p:pic>
      <p:pic>
        <p:nvPicPr>
          <p:cNvPr id="6" name="Picture 5">
            <a:extLst>
              <a:ext uri="{FF2B5EF4-FFF2-40B4-BE49-F238E27FC236}">
                <a16:creationId xmlns:a16="http://schemas.microsoft.com/office/drawing/2014/main" id="{0F071AAB-EA58-477F-A6FF-355EB65E13AA}"/>
              </a:ext>
            </a:extLst>
          </p:cNvPr>
          <p:cNvPicPr>
            <a:picLocks noChangeAspect="1"/>
          </p:cNvPicPr>
          <p:nvPr/>
        </p:nvPicPr>
        <p:blipFill>
          <a:blip r:embed="rId4"/>
          <a:stretch>
            <a:fillRect/>
          </a:stretch>
        </p:blipFill>
        <p:spPr>
          <a:xfrm>
            <a:off x="1826655" y="4891569"/>
            <a:ext cx="1274754" cy="854217"/>
          </a:xfrm>
          <a:prstGeom prst="rect">
            <a:avLst/>
          </a:prstGeom>
        </p:spPr>
      </p:pic>
      <p:pic>
        <p:nvPicPr>
          <p:cNvPr id="7" name="Picture 6">
            <a:extLst>
              <a:ext uri="{FF2B5EF4-FFF2-40B4-BE49-F238E27FC236}">
                <a16:creationId xmlns:a16="http://schemas.microsoft.com/office/drawing/2014/main" id="{68E2C3E8-6BA3-46DA-8761-4A0C6AA1171C}"/>
              </a:ext>
            </a:extLst>
          </p:cNvPr>
          <p:cNvPicPr>
            <a:picLocks noChangeAspect="1"/>
          </p:cNvPicPr>
          <p:nvPr/>
        </p:nvPicPr>
        <p:blipFill>
          <a:blip r:embed="rId5"/>
          <a:stretch>
            <a:fillRect/>
          </a:stretch>
        </p:blipFill>
        <p:spPr>
          <a:xfrm>
            <a:off x="1730986" y="5999261"/>
            <a:ext cx="1477880" cy="466353"/>
          </a:xfrm>
          <a:prstGeom prst="rect">
            <a:avLst/>
          </a:prstGeom>
        </p:spPr>
      </p:pic>
      <p:sp>
        <p:nvSpPr>
          <p:cNvPr id="9" name="TextBox 8">
            <a:extLst>
              <a:ext uri="{FF2B5EF4-FFF2-40B4-BE49-F238E27FC236}">
                <a16:creationId xmlns:a16="http://schemas.microsoft.com/office/drawing/2014/main" id="{B4FF39F3-79BF-4309-8F4C-7F653E22D290}"/>
              </a:ext>
            </a:extLst>
          </p:cNvPr>
          <p:cNvSpPr txBox="1"/>
          <p:nvPr/>
        </p:nvSpPr>
        <p:spPr>
          <a:xfrm>
            <a:off x="3541606" y="2948311"/>
            <a:ext cx="2836333"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External entities </a:t>
            </a:r>
          </a:p>
        </p:txBody>
      </p:sp>
      <p:sp>
        <p:nvSpPr>
          <p:cNvPr id="11" name="TextBox 10">
            <a:extLst>
              <a:ext uri="{FF2B5EF4-FFF2-40B4-BE49-F238E27FC236}">
                <a16:creationId xmlns:a16="http://schemas.microsoft.com/office/drawing/2014/main" id="{4ECF42F8-9CB5-4B16-84F4-777E5AD9E5FF}"/>
              </a:ext>
            </a:extLst>
          </p:cNvPr>
          <p:cNvSpPr txBox="1"/>
          <p:nvPr/>
        </p:nvSpPr>
        <p:spPr>
          <a:xfrm>
            <a:off x="3541607" y="3909689"/>
            <a:ext cx="2836333"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Processing steps</a:t>
            </a:r>
          </a:p>
        </p:txBody>
      </p:sp>
      <p:sp>
        <p:nvSpPr>
          <p:cNvPr id="12" name="TextBox 11">
            <a:extLst>
              <a:ext uri="{FF2B5EF4-FFF2-40B4-BE49-F238E27FC236}">
                <a16:creationId xmlns:a16="http://schemas.microsoft.com/office/drawing/2014/main" id="{B707994D-6A48-4A80-B7E3-C47BBE1711B9}"/>
              </a:ext>
            </a:extLst>
          </p:cNvPr>
          <p:cNvSpPr txBox="1"/>
          <p:nvPr/>
        </p:nvSpPr>
        <p:spPr>
          <a:xfrm>
            <a:off x="3541606" y="5008277"/>
            <a:ext cx="3773526"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Data stores or sources</a:t>
            </a:r>
          </a:p>
        </p:txBody>
      </p:sp>
      <p:sp>
        <p:nvSpPr>
          <p:cNvPr id="13" name="TextBox 12">
            <a:extLst>
              <a:ext uri="{FF2B5EF4-FFF2-40B4-BE49-F238E27FC236}">
                <a16:creationId xmlns:a16="http://schemas.microsoft.com/office/drawing/2014/main" id="{3BC2C48D-25AB-4D38-865C-D5B76BED34D0}"/>
              </a:ext>
            </a:extLst>
          </p:cNvPr>
          <p:cNvSpPr txBox="1"/>
          <p:nvPr/>
        </p:nvSpPr>
        <p:spPr>
          <a:xfrm>
            <a:off x="3541605" y="5941427"/>
            <a:ext cx="2836333"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Data flows</a:t>
            </a:r>
          </a:p>
        </p:txBody>
      </p:sp>
    </p:spTree>
    <p:extLst>
      <p:ext uri="{BB962C8B-B14F-4D97-AF65-F5344CB8AC3E}">
        <p14:creationId xmlns:p14="http://schemas.microsoft.com/office/powerpoint/2010/main" val="4141780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468-59A4-41D6-819F-333611156C4A}"/>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807EDD1E-F6FE-4F57-8B5F-E2C49AAC6820}"/>
              </a:ext>
            </a:extLst>
          </p:cNvPr>
          <p:cNvSpPr>
            <a:spLocks noGrp="1"/>
          </p:cNvSpPr>
          <p:nvPr>
            <p:ph idx="1"/>
          </p:nvPr>
        </p:nvSpPr>
        <p:spPr/>
        <p:txBody>
          <a:bodyPr/>
          <a:lstStyle/>
          <a:p>
            <a:r>
              <a:rPr lang="en-US" dirty="0"/>
              <a:t>Example: University Admissions (first attempt)</a:t>
            </a:r>
          </a:p>
        </p:txBody>
      </p:sp>
      <p:pic>
        <p:nvPicPr>
          <p:cNvPr id="4" name="Picture 3">
            <a:extLst>
              <a:ext uri="{FF2B5EF4-FFF2-40B4-BE49-F238E27FC236}">
                <a16:creationId xmlns:a16="http://schemas.microsoft.com/office/drawing/2014/main" id="{B214DFA4-DC19-44CA-9DCD-F46D5847EAF8}"/>
              </a:ext>
            </a:extLst>
          </p:cNvPr>
          <p:cNvPicPr>
            <a:picLocks noChangeAspect="1"/>
          </p:cNvPicPr>
          <p:nvPr/>
        </p:nvPicPr>
        <p:blipFill>
          <a:blip r:embed="rId2"/>
          <a:stretch>
            <a:fillRect/>
          </a:stretch>
        </p:blipFill>
        <p:spPr>
          <a:xfrm>
            <a:off x="2211891" y="2258679"/>
            <a:ext cx="7768218" cy="2340642"/>
          </a:xfrm>
          <a:prstGeom prst="rect">
            <a:avLst/>
          </a:prstGeom>
        </p:spPr>
      </p:pic>
      <p:sp>
        <p:nvSpPr>
          <p:cNvPr id="6" name="TextBox 5">
            <a:extLst>
              <a:ext uri="{FF2B5EF4-FFF2-40B4-BE49-F238E27FC236}">
                <a16:creationId xmlns:a16="http://schemas.microsoft.com/office/drawing/2014/main" id="{D4DB5BB5-1A23-46BB-8C91-E5F764B1CBBB}"/>
              </a:ext>
            </a:extLst>
          </p:cNvPr>
          <p:cNvSpPr txBox="1"/>
          <p:nvPr/>
        </p:nvSpPr>
        <p:spPr>
          <a:xfrm>
            <a:off x="2365910" y="5049588"/>
            <a:ext cx="7460179" cy="677108"/>
          </a:xfrm>
          <a:prstGeom prst="rect">
            <a:avLst/>
          </a:prstGeom>
          <a:noFill/>
        </p:spPr>
        <p:txBody>
          <a:bodyPr wrap="square">
            <a:sp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Shows the flow, but where is the data stored? Is there supporting information?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978318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E414-C4E0-4665-AB3A-2B7D6F1E3CFC}"/>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465F9ED2-FFA7-4B52-A1E2-61CEB38CE816}"/>
              </a:ext>
            </a:extLst>
          </p:cNvPr>
          <p:cNvSpPr>
            <a:spLocks noGrp="1"/>
          </p:cNvSpPr>
          <p:nvPr>
            <p:ph idx="1"/>
          </p:nvPr>
        </p:nvSpPr>
        <p:spPr/>
        <p:txBody>
          <a:bodyPr/>
          <a:lstStyle/>
          <a:p>
            <a:r>
              <a:rPr lang="en-US" dirty="0"/>
              <a:t>Example: Assemble Application</a:t>
            </a:r>
          </a:p>
        </p:txBody>
      </p:sp>
      <p:pic>
        <p:nvPicPr>
          <p:cNvPr id="4" name="Picture 3">
            <a:extLst>
              <a:ext uri="{FF2B5EF4-FFF2-40B4-BE49-F238E27FC236}">
                <a16:creationId xmlns:a16="http://schemas.microsoft.com/office/drawing/2014/main" id="{63CA6225-915D-445C-94FD-DAB02A027C12}"/>
              </a:ext>
            </a:extLst>
          </p:cNvPr>
          <p:cNvPicPr>
            <a:picLocks noChangeAspect="1"/>
          </p:cNvPicPr>
          <p:nvPr/>
        </p:nvPicPr>
        <p:blipFill>
          <a:blip r:embed="rId2"/>
          <a:stretch>
            <a:fillRect/>
          </a:stretch>
        </p:blipFill>
        <p:spPr>
          <a:xfrm>
            <a:off x="2795105" y="2330732"/>
            <a:ext cx="6906589" cy="3534268"/>
          </a:xfrm>
          <a:prstGeom prst="rect">
            <a:avLst/>
          </a:prstGeom>
        </p:spPr>
      </p:pic>
      <p:sp>
        <p:nvSpPr>
          <p:cNvPr id="6" name="TextBox 5">
            <a:extLst>
              <a:ext uri="{FF2B5EF4-FFF2-40B4-BE49-F238E27FC236}">
                <a16:creationId xmlns:a16="http://schemas.microsoft.com/office/drawing/2014/main" id="{7B153EB7-FB81-4EEB-8F12-828ED1DBAD0F}"/>
              </a:ext>
            </a:extLst>
          </p:cNvPr>
          <p:cNvSpPr txBox="1"/>
          <p:nvPr/>
        </p:nvSpPr>
        <p:spPr>
          <a:xfrm>
            <a:off x="4868333" y="6046941"/>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Does this model cover all situations?</a:t>
            </a:r>
          </a:p>
          <a:p>
            <a:r>
              <a:rPr lang="en-US" dirty="0">
                <a:latin typeface="CMU Serif" panose="02000603000000000000" pitchFamily="2" charset="0"/>
                <a:ea typeface="CMU Serif" panose="02000603000000000000" pitchFamily="2" charset="0"/>
                <a:cs typeface="CMU Serif" panose="02000603000000000000" pitchFamily="2" charset="0"/>
              </a:rPr>
              <a:t>Are there special cases?</a:t>
            </a:r>
          </a:p>
        </p:txBody>
      </p:sp>
    </p:spTree>
    <p:extLst>
      <p:ext uri="{BB962C8B-B14F-4D97-AF65-F5344CB8AC3E}">
        <p14:creationId xmlns:p14="http://schemas.microsoft.com/office/powerpoint/2010/main" val="3202916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E414-C4E0-4665-AB3A-2B7D6F1E3CFC}"/>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465F9ED2-FFA7-4B52-A1E2-61CEB38CE816}"/>
              </a:ext>
            </a:extLst>
          </p:cNvPr>
          <p:cNvSpPr>
            <a:spLocks noGrp="1"/>
          </p:cNvSpPr>
          <p:nvPr>
            <p:ph idx="1"/>
          </p:nvPr>
        </p:nvSpPr>
        <p:spPr/>
        <p:txBody>
          <a:bodyPr/>
          <a:lstStyle/>
          <a:p>
            <a:r>
              <a:rPr lang="en-US" dirty="0"/>
              <a:t>Example: Process Completed Application</a:t>
            </a:r>
          </a:p>
        </p:txBody>
      </p:sp>
      <p:sp>
        <p:nvSpPr>
          <p:cNvPr id="6" name="TextBox 5">
            <a:extLst>
              <a:ext uri="{FF2B5EF4-FFF2-40B4-BE49-F238E27FC236}">
                <a16:creationId xmlns:a16="http://schemas.microsoft.com/office/drawing/2014/main" id="{7B153EB7-FB81-4EEB-8F12-828ED1DBAD0F}"/>
              </a:ext>
            </a:extLst>
          </p:cNvPr>
          <p:cNvSpPr txBox="1"/>
          <p:nvPr/>
        </p:nvSpPr>
        <p:spPr>
          <a:xfrm>
            <a:off x="3843866" y="5988734"/>
            <a:ext cx="8266071" cy="369332"/>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The requirements will need a description of the decision-making process.</a:t>
            </a:r>
          </a:p>
        </p:txBody>
      </p:sp>
      <p:pic>
        <p:nvPicPr>
          <p:cNvPr id="5" name="Picture 4">
            <a:extLst>
              <a:ext uri="{FF2B5EF4-FFF2-40B4-BE49-F238E27FC236}">
                <a16:creationId xmlns:a16="http://schemas.microsoft.com/office/drawing/2014/main" id="{E7D95B47-096A-4380-8668-1D329D27E375}"/>
              </a:ext>
            </a:extLst>
          </p:cNvPr>
          <p:cNvPicPr>
            <a:picLocks noChangeAspect="1"/>
          </p:cNvPicPr>
          <p:nvPr/>
        </p:nvPicPr>
        <p:blipFill>
          <a:blip r:embed="rId2"/>
          <a:stretch>
            <a:fillRect/>
          </a:stretch>
        </p:blipFill>
        <p:spPr>
          <a:xfrm>
            <a:off x="2728442" y="2257975"/>
            <a:ext cx="6735115" cy="3486637"/>
          </a:xfrm>
          <a:prstGeom prst="rect">
            <a:avLst/>
          </a:prstGeom>
        </p:spPr>
      </p:pic>
    </p:spTree>
    <p:extLst>
      <p:ext uri="{BB962C8B-B14F-4D97-AF65-F5344CB8AC3E}">
        <p14:creationId xmlns:p14="http://schemas.microsoft.com/office/powerpoint/2010/main" val="324515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EB5B-2D4F-4268-8019-EAA881373DB2}"/>
              </a:ext>
            </a:extLst>
          </p:cNvPr>
          <p:cNvSpPr>
            <a:spLocks noGrp="1"/>
          </p:cNvSpPr>
          <p:nvPr>
            <p:ph type="title"/>
          </p:nvPr>
        </p:nvSpPr>
        <p:spPr/>
        <p:txBody>
          <a:bodyPr/>
          <a:lstStyle/>
          <a:p>
            <a:r>
              <a:rPr lang="en-US" dirty="0"/>
              <a:t>Decision Table Model</a:t>
            </a:r>
          </a:p>
        </p:txBody>
      </p:sp>
      <p:sp>
        <p:nvSpPr>
          <p:cNvPr id="3" name="Content Placeholder 2">
            <a:extLst>
              <a:ext uri="{FF2B5EF4-FFF2-40B4-BE49-F238E27FC236}">
                <a16:creationId xmlns:a16="http://schemas.microsoft.com/office/drawing/2014/main" id="{C59F9EFF-5D88-4F8A-BBF9-22C7ADAB9A08}"/>
              </a:ext>
            </a:extLst>
          </p:cNvPr>
          <p:cNvSpPr>
            <a:spLocks noGrp="1"/>
          </p:cNvSpPr>
          <p:nvPr>
            <p:ph idx="1"/>
          </p:nvPr>
        </p:nvSpPr>
        <p:spPr/>
        <p:txBody>
          <a:bodyPr>
            <a:normAutofit fontScale="92500" lnSpcReduction="10000"/>
          </a:bodyPr>
          <a:lstStyle/>
          <a:p>
            <a:r>
              <a:rPr lang="en-US" dirty="0"/>
              <a:t>University Admission Decision</a:t>
            </a:r>
          </a:p>
          <a:p>
            <a:endParaRPr lang="en-US" dirty="0"/>
          </a:p>
          <a:p>
            <a:endParaRPr lang="en-US" dirty="0"/>
          </a:p>
          <a:p>
            <a:endParaRPr lang="en-US" dirty="0"/>
          </a:p>
          <a:p>
            <a:endParaRPr lang="en-US" dirty="0"/>
          </a:p>
          <a:p>
            <a:endParaRPr lang="en-US" dirty="0"/>
          </a:p>
          <a:p>
            <a:endParaRPr lang="en-US" dirty="0"/>
          </a:p>
          <a:p>
            <a:r>
              <a:rPr lang="en-US" dirty="0"/>
              <a:t>Each column is a separate decision case. The columns are processed from left to right.</a:t>
            </a:r>
          </a:p>
          <a:p>
            <a:r>
              <a:rPr lang="en-US" dirty="0"/>
              <a:t>Note that the rules are specific and testable.</a:t>
            </a:r>
          </a:p>
        </p:txBody>
      </p:sp>
      <p:pic>
        <p:nvPicPr>
          <p:cNvPr id="4" name="Picture 3">
            <a:extLst>
              <a:ext uri="{FF2B5EF4-FFF2-40B4-BE49-F238E27FC236}">
                <a16:creationId xmlns:a16="http://schemas.microsoft.com/office/drawing/2014/main" id="{D553E841-915D-49A2-865A-C1CC2392F0BE}"/>
              </a:ext>
            </a:extLst>
          </p:cNvPr>
          <p:cNvPicPr>
            <a:picLocks noChangeAspect="1"/>
          </p:cNvPicPr>
          <p:nvPr/>
        </p:nvPicPr>
        <p:blipFill>
          <a:blip r:embed="rId2"/>
          <a:stretch>
            <a:fillRect/>
          </a:stretch>
        </p:blipFill>
        <p:spPr>
          <a:xfrm>
            <a:off x="2542764" y="2245082"/>
            <a:ext cx="5887272" cy="2486372"/>
          </a:xfrm>
          <a:prstGeom prst="rect">
            <a:avLst/>
          </a:prstGeom>
        </p:spPr>
      </p:pic>
    </p:spTree>
    <p:extLst>
      <p:ext uri="{BB962C8B-B14F-4D97-AF65-F5344CB8AC3E}">
        <p14:creationId xmlns:p14="http://schemas.microsoft.com/office/powerpoint/2010/main" val="2713079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D72-5E92-49C2-89D1-1B6CEAF9FA95}"/>
              </a:ext>
            </a:extLst>
          </p:cNvPr>
          <p:cNvSpPr>
            <a:spLocks noGrp="1"/>
          </p:cNvSpPr>
          <p:nvPr>
            <p:ph type="title"/>
          </p:nvPr>
        </p:nvSpPr>
        <p:spPr>
          <a:xfrm>
            <a:off x="838200" y="314993"/>
            <a:ext cx="10515600" cy="1325563"/>
          </a:xfrm>
        </p:spPr>
        <p:txBody>
          <a:bodyPr/>
          <a:lstStyle/>
          <a:p>
            <a:r>
              <a:rPr lang="en-US" dirty="0"/>
              <a:t>Flowchart Model</a:t>
            </a:r>
          </a:p>
        </p:txBody>
      </p:sp>
      <p:sp>
        <p:nvSpPr>
          <p:cNvPr id="3" name="Content Placeholder 2">
            <a:extLst>
              <a:ext uri="{FF2B5EF4-FFF2-40B4-BE49-F238E27FC236}">
                <a16:creationId xmlns:a16="http://schemas.microsoft.com/office/drawing/2014/main" id="{172FB364-5CEE-48AE-82B1-5A93A3B238BB}"/>
              </a:ext>
            </a:extLst>
          </p:cNvPr>
          <p:cNvSpPr>
            <a:spLocks noGrp="1"/>
          </p:cNvSpPr>
          <p:nvPr>
            <p:ph idx="1"/>
          </p:nvPr>
        </p:nvSpPr>
        <p:spPr>
          <a:xfrm>
            <a:off x="838200" y="1827784"/>
            <a:ext cx="10515600" cy="4351338"/>
          </a:xfrm>
        </p:spPr>
        <p:txBody>
          <a:bodyPr/>
          <a:lstStyle/>
          <a:p>
            <a:r>
              <a:rPr lang="en-US" dirty="0"/>
              <a:t>An informal modeling technique to show the logic of part of a system and paths that data takes through a system.</a:t>
            </a:r>
          </a:p>
        </p:txBody>
      </p:sp>
      <p:pic>
        <p:nvPicPr>
          <p:cNvPr id="5" name="Picture 4">
            <a:extLst>
              <a:ext uri="{FF2B5EF4-FFF2-40B4-BE49-F238E27FC236}">
                <a16:creationId xmlns:a16="http://schemas.microsoft.com/office/drawing/2014/main" id="{B60DB181-7052-4797-BD66-8FD0492D9A84}"/>
              </a:ext>
            </a:extLst>
          </p:cNvPr>
          <p:cNvPicPr>
            <a:picLocks noChangeAspect="1"/>
          </p:cNvPicPr>
          <p:nvPr/>
        </p:nvPicPr>
        <p:blipFill>
          <a:blip r:embed="rId2"/>
          <a:stretch>
            <a:fillRect/>
          </a:stretch>
        </p:blipFill>
        <p:spPr>
          <a:xfrm>
            <a:off x="1820761" y="2839849"/>
            <a:ext cx="1152025" cy="3738359"/>
          </a:xfrm>
          <a:prstGeom prst="rect">
            <a:avLst/>
          </a:prstGeom>
        </p:spPr>
      </p:pic>
      <p:sp>
        <p:nvSpPr>
          <p:cNvPr id="7" name="TextBox 6">
            <a:extLst>
              <a:ext uri="{FF2B5EF4-FFF2-40B4-BE49-F238E27FC236}">
                <a16:creationId xmlns:a16="http://schemas.microsoft.com/office/drawing/2014/main" id="{A0ADFD66-0C0A-45D5-AD15-43C2F3BF66D4}"/>
              </a:ext>
            </a:extLst>
          </p:cNvPr>
          <p:cNvSpPr txBox="1"/>
          <p:nvPr/>
        </p:nvSpPr>
        <p:spPr>
          <a:xfrm>
            <a:off x="2972786" y="2908367"/>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Operation</a:t>
            </a:r>
          </a:p>
        </p:txBody>
      </p:sp>
      <p:sp>
        <p:nvSpPr>
          <p:cNvPr id="9" name="TextBox 8">
            <a:extLst>
              <a:ext uri="{FF2B5EF4-FFF2-40B4-BE49-F238E27FC236}">
                <a16:creationId xmlns:a16="http://schemas.microsoft.com/office/drawing/2014/main" id="{EAE3A76A-0242-430C-896C-D7F0B00FCE04}"/>
              </a:ext>
            </a:extLst>
          </p:cNvPr>
          <p:cNvSpPr txBox="1"/>
          <p:nvPr/>
        </p:nvSpPr>
        <p:spPr>
          <a:xfrm>
            <a:off x="2972786" y="4003453"/>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Decision</a:t>
            </a:r>
          </a:p>
        </p:txBody>
      </p:sp>
      <p:sp>
        <p:nvSpPr>
          <p:cNvPr id="11" name="TextBox 10">
            <a:extLst>
              <a:ext uri="{FF2B5EF4-FFF2-40B4-BE49-F238E27FC236}">
                <a16:creationId xmlns:a16="http://schemas.microsoft.com/office/drawing/2014/main" id="{AA6DA106-0807-43EB-B4C7-96C25B4C68E1}"/>
              </a:ext>
            </a:extLst>
          </p:cNvPr>
          <p:cNvSpPr txBox="1"/>
          <p:nvPr/>
        </p:nvSpPr>
        <p:spPr>
          <a:xfrm>
            <a:off x="2972786" y="5017677"/>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Manual</a:t>
            </a:r>
            <a:r>
              <a:rPr lang="en-US" sz="2800" dirty="0">
                <a:latin typeface="CMU Serif" panose="02000603000000000000" pitchFamily="2" charset="0"/>
                <a:ea typeface="CMU Serif" panose="02000603000000000000" pitchFamily="2" charset="0"/>
                <a:cs typeface="CMU Serif" panose="02000603000000000000" pitchFamily="2" charset="0"/>
              </a:rPr>
              <a:t> operation </a:t>
            </a:r>
          </a:p>
        </p:txBody>
      </p:sp>
      <p:sp>
        <p:nvSpPr>
          <p:cNvPr id="13" name="TextBox 12">
            <a:extLst>
              <a:ext uri="{FF2B5EF4-FFF2-40B4-BE49-F238E27FC236}">
                <a16:creationId xmlns:a16="http://schemas.microsoft.com/office/drawing/2014/main" id="{94AE1D8C-5074-4808-A996-435DF3559A61}"/>
              </a:ext>
            </a:extLst>
          </p:cNvPr>
          <p:cNvSpPr txBox="1"/>
          <p:nvPr/>
        </p:nvSpPr>
        <p:spPr>
          <a:xfrm>
            <a:off x="2972786" y="5915353"/>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Report</a:t>
            </a:r>
          </a:p>
        </p:txBody>
      </p:sp>
    </p:spTree>
    <p:extLst>
      <p:ext uri="{BB962C8B-B14F-4D97-AF65-F5344CB8AC3E}">
        <p14:creationId xmlns:p14="http://schemas.microsoft.com/office/powerpoint/2010/main" val="376300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B1B2-28BD-460F-B02D-627B15C1BD08}"/>
              </a:ext>
            </a:extLst>
          </p:cNvPr>
          <p:cNvSpPr>
            <a:spLocks noGrp="1"/>
          </p:cNvSpPr>
          <p:nvPr>
            <p:ph type="title"/>
          </p:nvPr>
        </p:nvSpPr>
        <p:spPr/>
        <p:txBody>
          <a:bodyPr/>
          <a:lstStyle/>
          <a:p>
            <a:r>
              <a:rPr lang="en-US" dirty="0"/>
              <a:t>Flowchart Model (cont.)</a:t>
            </a:r>
          </a:p>
        </p:txBody>
      </p:sp>
      <p:sp>
        <p:nvSpPr>
          <p:cNvPr id="3" name="Content Placeholder 2">
            <a:extLst>
              <a:ext uri="{FF2B5EF4-FFF2-40B4-BE49-F238E27FC236}">
                <a16:creationId xmlns:a16="http://schemas.microsoft.com/office/drawing/2014/main" id="{A8A88854-AAFF-4C75-A9A5-E8D266C7125A}"/>
              </a:ext>
            </a:extLst>
          </p:cNvPr>
          <p:cNvSpPr>
            <a:spLocks noGrp="1"/>
          </p:cNvSpPr>
          <p:nvPr>
            <p:ph idx="1"/>
          </p:nvPr>
        </p:nvSpPr>
        <p:spPr/>
        <p:txBody>
          <a:bodyPr/>
          <a:lstStyle/>
          <a:p>
            <a:r>
              <a:rPr lang="en-US" dirty="0"/>
              <a:t>Example: University Admissions Assemble Application</a:t>
            </a:r>
          </a:p>
        </p:txBody>
      </p:sp>
      <p:pic>
        <p:nvPicPr>
          <p:cNvPr id="5" name="Picture 4">
            <a:extLst>
              <a:ext uri="{FF2B5EF4-FFF2-40B4-BE49-F238E27FC236}">
                <a16:creationId xmlns:a16="http://schemas.microsoft.com/office/drawing/2014/main" id="{ED7449E1-CDD2-4888-A0E4-299EEFDD6EE6}"/>
              </a:ext>
            </a:extLst>
          </p:cNvPr>
          <p:cNvPicPr>
            <a:picLocks noChangeAspect="1"/>
          </p:cNvPicPr>
          <p:nvPr/>
        </p:nvPicPr>
        <p:blipFill rotWithShape="1">
          <a:blip r:embed="rId2"/>
          <a:srcRect l="1917" t="11020" r="2094" b="8085"/>
          <a:stretch/>
        </p:blipFill>
        <p:spPr>
          <a:xfrm>
            <a:off x="2930769" y="2579077"/>
            <a:ext cx="6318739" cy="2951556"/>
          </a:xfrm>
          <a:prstGeom prst="rect">
            <a:avLst/>
          </a:prstGeom>
        </p:spPr>
      </p:pic>
      <p:sp>
        <p:nvSpPr>
          <p:cNvPr id="7" name="TextBox 6">
            <a:extLst>
              <a:ext uri="{FF2B5EF4-FFF2-40B4-BE49-F238E27FC236}">
                <a16:creationId xmlns:a16="http://schemas.microsoft.com/office/drawing/2014/main" id="{3836948B-9EDB-4ED3-B2DF-E1D3789B3B87}"/>
              </a:ext>
            </a:extLst>
          </p:cNvPr>
          <p:cNvSpPr txBox="1"/>
          <p:nvPr/>
        </p:nvSpPr>
        <p:spPr>
          <a:xfrm>
            <a:off x="2930769" y="6029486"/>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Compare this example, which shows the logic, </a:t>
            </a:r>
          </a:p>
          <a:p>
            <a:r>
              <a:rPr lang="en-US" dirty="0">
                <a:latin typeface="CMU Serif" panose="02000603000000000000" pitchFamily="2" charset="0"/>
                <a:ea typeface="CMU Serif" panose="02000603000000000000" pitchFamily="2" charset="0"/>
                <a:cs typeface="CMU Serif" panose="02000603000000000000" pitchFamily="2" charset="0"/>
              </a:rPr>
              <a:t>with the dataflow model, which shows the flow of data.</a:t>
            </a:r>
          </a:p>
        </p:txBody>
      </p:sp>
    </p:spTree>
    <p:extLst>
      <p:ext uri="{BB962C8B-B14F-4D97-AF65-F5344CB8AC3E}">
        <p14:creationId xmlns:p14="http://schemas.microsoft.com/office/powerpoint/2010/main" val="2859787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1E2A-C48F-439C-8CA4-658FC134163B}"/>
              </a:ext>
            </a:extLst>
          </p:cNvPr>
          <p:cNvSpPr>
            <a:spLocks noGrp="1"/>
          </p:cNvSpPr>
          <p:nvPr>
            <p:ph type="title"/>
          </p:nvPr>
        </p:nvSpPr>
        <p:spPr/>
        <p:txBody>
          <a:bodyPr/>
          <a:lstStyle/>
          <a:p>
            <a:r>
              <a:rPr lang="en-US" dirty="0"/>
              <a:t>Modeling Tools: Pseudo-code</a:t>
            </a:r>
          </a:p>
        </p:txBody>
      </p:sp>
      <p:sp>
        <p:nvSpPr>
          <p:cNvPr id="3" name="Content Placeholder 2">
            <a:extLst>
              <a:ext uri="{FF2B5EF4-FFF2-40B4-BE49-F238E27FC236}">
                <a16:creationId xmlns:a16="http://schemas.microsoft.com/office/drawing/2014/main" id="{4585E384-F0FE-456C-8920-0F852552CE0A}"/>
              </a:ext>
            </a:extLst>
          </p:cNvPr>
          <p:cNvSpPr>
            <a:spLocks noGrp="1"/>
          </p:cNvSpPr>
          <p:nvPr>
            <p:ph idx="1"/>
          </p:nvPr>
        </p:nvSpPr>
        <p:spPr/>
        <p:txBody>
          <a:bodyPr/>
          <a:lstStyle/>
          <a:p>
            <a:pPr algn="just"/>
            <a:r>
              <a:rPr lang="en-US" dirty="0"/>
              <a:t>The notation used for pseudo-code can be informal, or a standard used by a software development organization, or based on a regular programming language. What matters is that its interpretation is understood by everybody involved.</a:t>
            </a:r>
          </a:p>
        </p:txBody>
      </p:sp>
    </p:spTree>
    <p:extLst>
      <p:ext uri="{BB962C8B-B14F-4D97-AF65-F5344CB8AC3E}">
        <p14:creationId xmlns:p14="http://schemas.microsoft.com/office/powerpoint/2010/main" val="1936391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1E2A-C48F-439C-8CA4-658FC134163B}"/>
              </a:ext>
            </a:extLst>
          </p:cNvPr>
          <p:cNvSpPr>
            <a:spLocks noGrp="1"/>
          </p:cNvSpPr>
          <p:nvPr>
            <p:ph type="title"/>
          </p:nvPr>
        </p:nvSpPr>
        <p:spPr/>
        <p:txBody>
          <a:bodyPr/>
          <a:lstStyle/>
          <a:p>
            <a:r>
              <a:rPr lang="en-US" dirty="0"/>
              <a:t>Modeling Tools: Pseudo-code (cont.)</a:t>
            </a:r>
          </a:p>
        </p:txBody>
      </p:sp>
      <p:sp>
        <p:nvSpPr>
          <p:cNvPr id="3" name="Content Placeholder 2">
            <a:extLst>
              <a:ext uri="{FF2B5EF4-FFF2-40B4-BE49-F238E27FC236}">
                <a16:creationId xmlns:a16="http://schemas.microsoft.com/office/drawing/2014/main" id="{4585E384-F0FE-456C-8920-0F852552CE0A}"/>
              </a:ext>
            </a:extLst>
          </p:cNvPr>
          <p:cNvSpPr>
            <a:spLocks noGrp="1"/>
          </p:cNvSpPr>
          <p:nvPr>
            <p:ph idx="1"/>
          </p:nvPr>
        </p:nvSpPr>
        <p:spPr/>
        <p:txBody>
          <a:bodyPr/>
          <a:lstStyle/>
          <a:p>
            <a:pPr algn="just"/>
            <a:r>
              <a:rPr lang="en-US" dirty="0"/>
              <a:t>Example: University Admission Decision </a:t>
            </a:r>
          </a:p>
          <a:p>
            <a:pPr marL="0" indent="0" algn="just">
              <a:buNone/>
            </a:pPr>
            <a:r>
              <a:rPr lang="en-US" i="1" dirty="0" err="1"/>
              <a:t>Admin_decision</a:t>
            </a:r>
            <a:r>
              <a:rPr lang="en-US" i="1" dirty="0"/>
              <a:t> (application)</a:t>
            </a:r>
          </a:p>
          <a:p>
            <a:pPr marL="0" indent="0" algn="just">
              <a:buNone/>
            </a:pPr>
            <a:r>
              <a:rPr lang="en-US" i="1" dirty="0"/>
              <a:t>if </a:t>
            </a:r>
            <a:r>
              <a:rPr lang="en-US" i="1" dirty="0" err="1"/>
              <a:t>application.SAT</a:t>
            </a:r>
            <a:r>
              <a:rPr lang="en-US" i="1" dirty="0"/>
              <a:t> == null then error (incomplete)</a:t>
            </a:r>
          </a:p>
          <a:p>
            <a:pPr marL="0" indent="0" algn="just">
              <a:buNone/>
            </a:pPr>
            <a:r>
              <a:rPr lang="en-US" i="1" dirty="0"/>
              <a:t>if </a:t>
            </a:r>
            <a:r>
              <a:rPr lang="en-US" i="1" dirty="0" err="1"/>
              <a:t>application.SAT</a:t>
            </a:r>
            <a:r>
              <a:rPr lang="en-US" i="1" dirty="0"/>
              <a:t> &gt; S1 then accept (application)</a:t>
            </a:r>
          </a:p>
          <a:p>
            <a:pPr marL="0" indent="0" algn="just">
              <a:buNone/>
            </a:pPr>
            <a:r>
              <a:rPr lang="en-US" i="1" dirty="0"/>
              <a:t>else if </a:t>
            </a:r>
            <a:r>
              <a:rPr lang="en-US" i="1" dirty="0" err="1"/>
              <a:t>application.GPA</a:t>
            </a:r>
            <a:r>
              <a:rPr lang="en-US" i="1" dirty="0"/>
              <a:t> &gt; G1 then accept (application) </a:t>
            </a:r>
          </a:p>
          <a:p>
            <a:pPr marL="0" indent="0" algn="just">
              <a:buNone/>
            </a:pPr>
            <a:r>
              <a:rPr lang="en-US" i="1" dirty="0"/>
              <a:t>else if </a:t>
            </a:r>
            <a:r>
              <a:rPr lang="en-US" i="1" dirty="0" err="1"/>
              <a:t>application.SAT</a:t>
            </a:r>
            <a:r>
              <a:rPr lang="en-US" i="1" dirty="0"/>
              <a:t> &gt; S2 and </a:t>
            </a:r>
            <a:r>
              <a:rPr lang="en-US" i="1" dirty="0" err="1"/>
              <a:t>application.GPA</a:t>
            </a:r>
            <a:r>
              <a:rPr lang="en-US" i="1" dirty="0"/>
              <a:t> &gt; G2 </a:t>
            </a:r>
          </a:p>
          <a:p>
            <a:pPr marL="0" indent="0" algn="just">
              <a:buNone/>
            </a:pPr>
            <a:r>
              <a:rPr lang="en-US" i="1" dirty="0"/>
              <a:t>	then accept (application)</a:t>
            </a:r>
          </a:p>
          <a:p>
            <a:pPr marL="0" indent="0" algn="just">
              <a:buNone/>
            </a:pPr>
            <a:r>
              <a:rPr lang="en-US" i="1" dirty="0"/>
              <a:t>else reject(application)</a:t>
            </a:r>
          </a:p>
        </p:txBody>
      </p:sp>
    </p:spTree>
    <p:extLst>
      <p:ext uri="{BB962C8B-B14F-4D97-AF65-F5344CB8AC3E}">
        <p14:creationId xmlns:p14="http://schemas.microsoft.com/office/powerpoint/2010/main" val="3891496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16CD-1127-4AD3-8DCD-AD492CCD3262}"/>
              </a:ext>
            </a:extLst>
          </p:cNvPr>
          <p:cNvSpPr>
            <a:spLocks noGrp="1"/>
          </p:cNvSpPr>
          <p:nvPr>
            <p:ph type="title"/>
          </p:nvPr>
        </p:nvSpPr>
        <p:spPr/>
        <p:txBody>
          <a:bodyPr/>
          <a:lstStyle/>
          <a:p>
            <a:r>
              <a:rPr lang="en-US" dirty="0"/>
              <a:t>Modeling Tools: Transition Diagrams</a:t>
            </a:r>
          </a:p>
        </p:txBody>
      </p:sp>
      <p:sp>
        <p:nvSpPr>
          <p:cNvPr id="3" name="Content Placeholder 2">
            <a:extLst>
              <a:ext uri="{FF2B5EF4-FFF2-40B4-BE49-F238E27FC236}">
                <a16:creationId xmlns:a16="http://schemas.microsoft.com/office/drawing/2014/main" id="{7C8D00C9-ED7A-40E1-80E7-C182B7EF7BA3}"/>
              </a:ext>
            </a:extLst>
          </p:cNvPr>
          <p:cNvSpPr>
            <a:spLocks noGrp="1"/>
          </p:cNvSpPr>
          <p:nvPr>
            <p:ph idx="1"/>
          </p:nvPr>
        </p:nvSpPr>
        <p:spPr/>
        <p:txBody>
          <a:bodyPr/>
          <a:lstStyle/>
          <a:p>
            <a:r>
              <a:rPr lang="en-US" dirty="0"/>
              <a:t>A system is modeled as a set of states, Si</a:t>
            </a:r>
          </a:p>
          <a:p>
            <a:r>
              <a:rPr lang="en-US" dirty="0"/>
              <a:t>A transition is a change from one state to another.</a:t>
            </a:r>
          </a:p>
          <a:p>
            <a:r>
              <a:rPr lang="en-US" dirty="0"/>
              <a:t>The occurrence of a condition, Ci, causes the transition from one state to another</a:t>
            </a:r>
          </a:p>
          <a:p>
            <a:r>
              <a:rPr lang="en-US" dirty="0"/>
              <a:t>Transition function: </a:t>
            </a:r>
            <a:r>
              <a:rPr lang="en-US" i="1" dirty="0"/>
              <a:t>f</a:t>
            </a:r>
            <a:r>
              <a:rPr lang="en-US" dirty="0"/>
              <a:t> (</a:t>
            </a:r>
            <a:r>
              <a:rPr lang="en-US" i="1" dirty="0"/>
              <a:t>S</a:t>
            </a:r>
            <a:r>
              <a:rPr lang="en-US" i="1" baseline="-25000" dirty="0"/>
              <a:t>i</a:t>
            </a:r>
            <a:r>
              <a:rPr lang="en-US" dirty="0"/>
              <a:t>, </a:t>
            </a:r>
            <a:r>
              <a:rPr lang="en-US" i="1" dirty="0" err="1"/>
              <a:t>C</a:t>
            </a:r>
            <a:r>
              <a:rPr lang="en-US" i="1" baseline="-25000" dirty="0" err="1"/>
              <a:t>j</a:t>
            </a:r>
            <a:r>
              <a:rPr lang="en-US" dirty="0"/>
              <a:t>) = </a:t>
            </a:r>
            <a:r>
              <a:rPr lang="en-US" i="1" dirty="0" err="1"/>
              <a:t>S</a:t>
            </a:r>
            <a:r>
              <a:rPr lang="en-US" i="1" baseline="-25000" dirty="0" err="1"/>
              <a:t>k</a:t>
            </a:r>
            <a:endParaRPr lang="en-US" i="1" baseline="-25000" dirty="0"/>
          </a:p>
        </p:txBody>
      </p:sp>
      <p:pic>
        <p:nvPicPr>
          <p:cNvPr id="5" name="Picture 4">
            <a:extLst>
              <a:ext uri="{FF2B5EF4-FFF2-40B4-BE49-F238E27FC236}">
                <a16:creationId xmlns:a16="http://schemas.microsoft.com/office/drawing/2014/main" id="{E5AE69BA-8B13-4328-9679-6D058BF08426}"/>
              </a:ext>
            </a:extLst>
          </p:cNvPr>
          <p:cNvPicPr>
            <a:picLocks noChangeAspect="1"/>
          </p:cNvPicPr>
          <p:nvPr/>
        </p:nvPicPr>
        <p:blipFill>
          <a:blip r:embed="rId2"/>
          <a:stretch>
            <a:fillRect/>
          </a:stretch>
        </p:blipFill>
        <p:spPr>
          <a:xfrm>
            <a:off x="3647648" y="4379153"/>
            <a:ext cx="4167085" cy="2258794"/>
          </a:xfrm>
          <a:prstGeom prst="rect">
            <a:avLst/>
          </a:prstGeom>
        </p:spPr>
      </p:pic>
    </p:spTree>
    <p:extLst>
      <p:ext uri="{BB962C8B-B14F-4D97-AF65-F5344CB8AC3E}">
        <p14:creationId xmlns:p14="http://schemas.microsoft.com/office/powerpoint/2010/main" val="268508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F61A-8001-45A6-9DB3-3953E0847725}"/>
              </a:ext>
            </a:extLst>
          </p:cNvPr>
          <p:cNvSpPr>
            <a:spLocks noGrp="1"/>
          </p:cNvSpPr>
          <p:nvPr>
            <p:ph type="title"/>
          </p:nvPr>
        </p:nvSpPr>
        <p:spPr/>
        <p:txBody>
          <a:bodyPr/>
          <a:lstStyle/>
          <a:p>
            <a:r>
              <a:rPr lang="en-US" dirty="0"/>
              <a:t>Requirements in the Modified Waterfall Model</a:t>
            </a:r>
          </a:p>
        </p:txBody>
      </p:sp>
      <p:pic>
        <p:nvPicPr>
          <p:cNvPr id="4" name="Content Placeholder 3">
            <a:extLst>
              <a:ext uri="{FF2B5EF4-FFF2-40B4-BE49-F238E27FC236}">
                <a16:creationId xmlns:a16="http://schemas.microsoft.com/office/drawing/2014/main" id="{9F8A74C4-C003-462C-A994-E12A2331E357}"/>
              </a:ext>
            </a:extLst>
          </p:cNvPr>
          <p:cNvPicPr>
            <a:picLocks noGrp="1" noChangeAspect="1"/>
          </p:cNvPicPr>
          <p:nvPr>
            <p:ph idx="1"/>
          </p:nvPr>
        </p:nvPicPr>
        <p:blipFill>
          <a:blip r:embed="rId2"/>
          <a:stretch>
            <a:fillRect/>
          </a:stretch>
        </p:blipFill>
        <p:spPr>
          <a:xfrm>
            <a:off x="838199" y="1843697"/>
            <a:ext cx="6570133" cy="3414496"/>
          </a:xfrm>
          <a:prstGeom prst="rect">
            <a:avLst/>
          </a:prstGeom>
        </p:spPr>
      </p:pic>
    </p:spTree>
    <p:extLst>
      <p:ext uri="{BB962C8B-B14F-4D97-AF65-F5344CB8AC3E}">
        <p14:creationId xmlns:p14="http://schemas.microsoft.com/office/powerpoint/2010/main" val="1443819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a:t>
            </a:r>
          </a:p>
        </p:txBody>
      </p:sp>
      <p:sp>
        <p:nvSpPr>
          <p:cNvPr id="3" name="Content Placeholder 2">
            <a:extLst>
              <a:ext uri="{FF2B5EF4-FFF2-40B4-BE49-F238E27FC236}">
                <a16:creationId xmlns:a16="http://schemas.microsoft.com/office/drawing/2014/main" id="{BBE8E093-1B9C-41F6-9F57-6A67E814244F}"/>
              </a:ext>
            </a:extLst>
          </p:cNvPr>
          <p:cNvSpPr>
            <a:spLocks noGrp="1"/>
          </p:cNvSpPr>
          <p:nvPr>
            <p:ph idx="1"/>
          </p:nvPr>
        </p:nvSpPr>
        <p:spPr/>
        <p:txBody>
          <a:bodyPr>
            <a:normAutofit/>
          </a:bodyPr>
          <a:lstStyle/>
          <a:p>
            <a:pPr algn="just"/>
            <a:r>
              <a:rPr lang="en-US" dirty="0"/>
              <a:t>Example: Radiation Therapy Control Console</a:t>
            </a:r>
          </a:p>
          <a:p>
            <a:pPr algn="just"/>
            <a:r>
              <a:rPr lang="en-US" dirty="0"/>
              <a:t>You are developing requirements for the operator's control console. In an interview, the client describes the procedures that the operator must follow when operating the machine.</a:t>
            </a:r>
          </a:p>
          <a:p>
            <a:pPr algn="just"/>
            <a:r>
              <a:rPr lang="en-US" dirty="0"/>
              <a:t>You use a ﬁnite state machine model to specify the procedures.</a:t>
            </a:r>
          </a:p>
          <a:p>
            <a:pPr algn="just"/>
            <a:r>
              <a:rPr lang="en-US" dirty="0"/>
              <a:t>This shows the client that you understand the requirements and speciﬁes the procedures for the developers.</a:t>
            </a:r>
          </a:p>
        </p:txBody>
      </p:sp>
    </p:spTree>
    <p:extLst>
      <p:ext uri="{BB962C8B-B14F-4D97-AF65-F5344CB8AC3E}">
        <p14:creationId xmlns:p14="http://schemas.microsoft.com/office/powerpoint/2010/main" val="1876553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 (cont.)</a:t>
            </a:r>
          </a:p>
        </p:txBody>
      </p:sp>
      <p:sp>
        <p:nvSpPr>
          <p:cNvPr id="3" name="Content Placeholder 2">
            <a:extLst>
              <a:ext uri="{FF2B5EF4-FFF2-40B4-BE49-F238E27FC236}">
                <a16:creationId xmlns:a16="http://schemas.microsoft.com/office/drawing/2014/main" id="{BBE8E093-1B9C-41F6-9F57-6A67E814244F}"/>
              </a:ext>
            </a:extLst>
          </p:cNvPr>
          <p:cNvSpPr>
            <a:spLocks noGrp="1"/>
          </p:cNvSpPr>
          <p:nvPr>
            <p:ph idx="1"/>
          </p:nvPr>
        </p:nvSpPr>
        <p:spPr/>
        <p:txBody>
          <a:bodyPr>
            <a:normAutofit/>
          </a:bodyPr>
          <a:lstStyle/>
          <a:p>
            <a:pPr algn="just"/>
            <a:r>
              <a:rPr lang="en-US" dirty="0"/>
              <a:t>The client provides the following rough scenario.</a:t>
            </a:r>
          </a:p>
          <a:p>
            <a:pPr algn="just"/>
            <a:r>
              <a:rPr lang="en-US" dirty="0"/>
              <a:t>The set up is carried out before the patient is made ready. The operator selects the patient information from a database. This provides a list of radiation ﬁelds that are approved for this patient. The operator selects the ﬁrst ﬁeld. This completes the set up.</a:t>
            </a:r>
          </a:p>
          <a:p>
            <a:pPr algn="just"/>
            <a:r>
              <a:rPr lang="en-US" dirty="0"/>
              <a:t>The patient is now made ready. The lock is taken oﬀ the machine and the doses with this ﬁeld are applied. The operator then returns to the ﬁeld selection and chooses another ﬁeld.</a:t>
            </a:r>
          </a:p>
        </p:txBody>
      </p:sp>
    </p:spTree>
    <p:extLst>
      <p:ext uri="{BB962C8B-B14F-4D97-AF65-F5344CB8AC3E}">
        <p14:creationId xmlns:p14="http://schemas.microsoft.com/office/powerpoint/2010/main" val="2611339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 (cont.)</a:t>
            </a:r>
          </a:p>
        </p:txBody>
      </p:sp>
      <p:pic>
        <p:nvPicPr>
          <p:cNvPr id="4" name="Content Placeholder 3">
            <a:extLst>
              <a:ext uri="{FF2B5EF4-FFF2-40B4-BE49-F238E27FC236}">
                <a16:creationId xmlns:a16="http://schemas.microsoft.com/office/drawing/2014/main" id="{3D1B1A2E-23C4-4E3B-927C-E70839ACB755}"/>
              </a:ext>
            </a:extLst>
          </p:cNvPr>
          <p:cNvPicPr>
            <a:picLocks noGrp="1" noChangeAspect="1"/>
          </p:cNvPicPr>
          <p:nvPr>
            <p:ph idx="1"/>
          </p:nvPr>
        </p:nvPicPr>
        <p:blipFill>
          <a:blip r:embed="rId2"/>
          <a:stretch>
            <a:fillRect/>
          </a:stretch>
        </p:blipFill>
        <p:spPr>
          <a:xfrm>
            <a:off x="2341280" y="1825625"/>
            <a:ext cx="7509439" cy="4351338"/>
          </a:xfrm>
          <a:prstGeom prst="rect">
            <a:avLst/>
          </a:prstGeom>
        </p:spPr>
      </p:pic>
    </p:spTree>
    <p:extLst>
      <p:ext uri="{BB962C8B-B14F-4D97-AF65-F5344CB8AC3E}">
        <p14:creationId xmlns:p14="http://schemas.microsoft.com/office/powerpoint/2010/main" val="2585186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57C0-29C0-403D-8583-34E3DBB62228}"/>
              </a:ext>
            </a:extLst>
          </p:cNvPr>
          <p:cNvSpPr>
            <a:spLocks noGrp="1"/>
          </p:cNvSpPr>
          <p:nvPr>
            <p:ph type="title"/>
          </p:nvPr>
        </p:nvSpPr>
        <p:spPr/>
        <p:txBody>
          <a:bodyPr/>
          <a:lstStyle/>
          <a:p>
            <a:r>
              <a:rPr lang="en-US" dirty="0"/>
              <a:t>Finite State Machine Model State Transition Table</a:t>
            </a:r>
          </a:p>
        </p:txBody>
      </p:sp>
      <p:pic>
        <p:nvPicPr>
          <p:cNvPr id="4" name="Content Placeholder 3">
            <a:extLst>
              <a:ext uri="{FF2B5EF4-FFF2-40B4-BE49-F238E27FC236}">
                <a16:creationId xmlns:a16="http://schemas.microsoft.com/office/drawing/2014/main" id="{AC7D47A7-AAD8-4691-979D-0C7DF035599B}"/>
              </a:ext>
            </a:extLst>
          </p:cNvPr>
          <p:cNvPicPr>
            <a:picLocks noGrp="1" noChangeAspect="1"/>
          </p:cNvPicPr>
          <p:nvPr>
            <p:ph idx="1"/>
          </p:nvPr>
        </p:nvPicPr>
        <p:blipFill>
          <a:blip r:embed="rId2"/>
          <a:stretch>
            <a:fillRect/>
          </a:stretch>
        </p:blipFill>
        <p:spPr>
          <a:xfrm>
            <a:off x="2529419" y="2018874"/>
            <a:ext cx="7133161" cy="3466583"/>
          </a:xfrm>
          <a:prstGeom prst="rect">
            <a:avLst/>
          </a:prstGeom>
        </p:spPr>
      </p:pic>
      <p:sp>
        <p:nvSpPr>
          <p:cNvPr id="7" name="TextBox 6">
            <a:extLst>
              <a:ext uri="{FF2B5EF4-FFF2-40B4-BE49-F238E27FC236}">
                <a16:creationId xmlns:a16="http://schemas.microsoft.com/office/drawing/2014/main" id="{054379A1-14DE-4124-B553-5D1F0973B439}"/>
              </a:ext>
            </a:extLst>
          </p:cNvPr>
          <p:cNvSpPr txBox="1"/>
          <p:nvPr/>
        </p:nvSpPr>
        <p:spPr>
          <a:xfrm>
            <a:off x="3649133" y="5620435"/>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Times New Roman" panose="02020603050405020304" pitchFamily="18" charset="0"/>
              </a:rPr>
              <a:t>This table can be used for requirements deﬁnition,  program design, and acceptance testing.</a:t>
            </a:r>
          </a:p>
        </p:txBody>
      </p:sp>
    </p:spTree>
    <p:extLst>
      <p:ext uri="{BB962C8B-B14F-4D97-AF65-F5344CB8AC3E}">
        <p14:creationId xmlns:p14="http://schemas.microsoft.com/office/powerpoint/2010/main" val="2875909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94D1-9771-4CB4-BD05-7B5BB1186AE0}"/>
              </a:ext>
            </a:extLst>
          </p:cNvPr>
          <p:cNvSpPr>
            <a:spLocks noGrp="1"/>
          </p:cNvSpPr>
          <p:nvPr>
            <p:ph type="title"/>
          </p:nvPr>
        </p:nvSpPr>
        <p:spPr/>
        <p:txBody>
          <a:bodyPr/>
          <a:lstStyle/>
          <a:p>
            <a:r>
              <a:rPr lang="en-US" dirty="0"/>
              <a:t>Finite State Machine Model</a:t>
            </a:r>
          </a:p>
        </p:txBody>
      </p:sp>
      <p:pic>
        <p:nvPicPr>
          <p:cNvPr id="4" name="Content Placeholder 3">
            <a:extLst>
              <a:ext uri="{FF2B5EF4-FFF2-40B4-BE49-F238E27FC236}">
                <a16:creationId xmlns:a16="http://schemas.microsoft.com/office/drawing/2014/main" id="{14CFB549-8E64-4FCA-AD6F-BBF4858E0CEF}"/>
              </a:ext>
            </a:extLst>
          </p:cNvPr>
          <p:cNvPicPr>
            <a:picLocks noGrp="1" noChangeAspect="1"/>
          </p:cNvPicPr>
          <p:nvPr>
            <p:ph idx="1"/>
          </p:nvPr>
        </p:nvPicPr>
        <p:blipFill>
          <a:blip r:embed="rId2"/>
          <a:stretch>
            <a:fillRect/>
          </a:stretch>
        </p:blipFill>
        <p:spPr>
          <a:xfrm>
            <a:off x="2737969" y="2644253"/>
            <a:ext cx="6716062" cy="3696216"/>
          </a:xfrm>
          <a:prstGeom prst="rect">
            <a:avLst/>
          </a:prstGeom>
        </p:spPr>
      </p:pic>
      <p:sp>
        <p:nvSpPr>
          <p:cNvPr id="6" name="TextBox 5">
            <a:extLst>
              <a:ext uri="{FF2B5EF4-FFF2-40B4-BE49-F238E27FC236}">
                <a16:creationId xmlns:a16="http://schemas.microsoft.com/office/drawing/2014/main" id="{884BCF4E-0CF6-43FC-A5D8-E6CC07DD30CD}"/>
              </a:ext>
            </a:extLst>
          </p:cNvPr>
          <p:cNvSpPr txBox="1"/>
          <p:nvPr/>
        </p:nvSpPr>
        <p:spPr>
          <a:xfrm>
            <a:off x="1037493" y="2121033"/>
            <a:ext cx="6096000" cy="523220"/>
          </a:xfrm>
          <a:prstGeom prst="rect">
            <a:avLst/>
          </a:prstGeom>
          <a:noFill/>
        </p:spPr>
        <p:txBody>
          <a:bodyPr wrap="square">
            <a:spAutoFit/>
          </a:bodyPr>
          <a:lstStyle/>
          <a:p>
            <a:pPr algn="just"/>
            <a:r>
              <a:rPr lang="en-US" sz="2800" dirty="0">
                <a:latin typeface="CMU Serif" panose="02000603000000000000" pitchFamily="2" charset="0"/>
                <a:ea typeface="CMU Serif" panose="02000603000000000000" pitchFamily="2" charset="0"/>
                <a:cs typeface="CMU Serif" panose="02000603000000000000" pitchFamily="2" charset="0"/>
              </a:rPr>
              <a:t>Example: Department Website</a:t>
            </a:r>
          </a:p>
        </p:txBody>
      </p:sp>
    </p:spTree>
    <p:extLst>
      <p:ext uri="{BB962C8B-B14F-4D97-AF65-F5344CB8AC3E}">
        <p14:creationId xmlns:p14="http://schemas.microsoft.com/office/powerpoint/2010/main" val="30193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a:t>
            </a:r>
          </a:p>
        </p:txBody>
      </p:sp>
      <p:sp>
        <p:nvSpPr>
          <p:cNvPr id="3" name="Content Placeholder 2">
            <a:extLst>
              <a:ext uri="{FF2B5EF4-FFF2-40B4-BE49-F238E27FC236}">
                <a16:creationId xmlns:a16="http://schemas.microsoft.com/office/drawing/2014/main" id="{525A57BF-9914-4EB5-BD41-1398D9F05CCA}"/>
              </a:ext>
            </a:extLst>
          </p:cNvPr>
          <p:cNvSpPr>
            <a:spLocks noGrp="1"/>
          </p:cNvSpPr>
          <p:nvPr>
            <p:ph idx="1"/>
          </p:nvPr>
        </p:nvSpPr>
        <p:spPr/>
        <p:txBody>
          <a:bodyPr>
            <a:normAutofit/>
          </a:bodyPr>
          <a:lstStyle/>
          <a:p>
            <a:r>
              <a:rPr lang="en-US" dirty="0"/>
              <a:t>A requirements and design methodology for relational databases</a:t>
            </a:r>
          </a:p>
          <a:p>
            <a:pPr lvl="1"/>
            <a:r>
              <a:rPr lang="en-US" dirty="0"/>
              <a:t>A database of entities and relations</a:t>
            </a:r>
          </a:p>
          <a:p>
            <a:pPr lvl="1"/>
            <a:r>
              <a:rPr lang="en-US" dirty="0"/>
              <a:t>Tools for displaying and manipulating entity-relation diagrams</a:t>
            </a:r>
          </a:p>
          <a:p>
            <a:pPr lvl="1"/>
            <a:r>
              <a:rPr lang="en-US" dirty="0"/>
              <a:t>Tools for manipulating the database (e.g., as input to database design)</a:t>
            </a:r>
          </a:p>
          <a:p>
            <a:r>
              <a:rPr lang="en-US" dirty="0"/>
              <a:t>Entity-relationship models can be used both for requirements speciﬁcation and for the design speciﬁcation.</a:t>
            </a:r>
          </a:p>
        </p:txBody>
      </p:sp>
    </p:spTree>
    <p:extLst>
      <p:ext uri="{BB962C8B-B14F-4D97-AF65-F5344CB8AC3E}">
        <p14:creationId xmlns:p14="http://schemas.microsoft.com/office/powerpoint/2010/main" val="2314947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a:xfrm>
            <a:off x="1154723" y="177556"/>
            <a:ext cx="10515600" cy="1325563"/>
          </a:xfrm>
        </p:spPr>
        <p:txBody>
          <a:bodyPr/>
          <a:lstStyle/>
          <a:p>
            <a:r>
              <a:rPr lang="en-US" dirty="0"/>
              <a:t>Entity-Relation Model (cont.)</a:t>
            </a:r>
          </a:p>
        </p:txBody>
      </p:sp>
      <p:pic>
        <p:nvPicPr>
          <p:cNvPr id="5" name="Content Placeholder 4">
            <a:extLst>
              <a:ext uri="{FF2B5EF4-FFF2-40B4-BE49-F238E27FC236}">
                <a16:creationId xmlns:a16="http://schemas.microsoft.com/office/drawing/2014/main" id="{0AA65A76-21D9-4004-ABFE-B440E5697A31}"/>
              </a:ext>
            </a:extLst>
          </p:cNvPr>
          <p:cNvPicPr>
            <a:picLocks noGrp="1" noChangeAspect="1"/>
          </p:cNvPicPr>
          <p:nvPr>
            <p:ph idx="1"/>
          </p:nvPr>
        </p:nvPicPr>
        <p:blipFill>
          <a:blip r:embed="rId2"/>
          <a:stretch>
            <a:fillRect/>
          </a:stretch>
        </p:blipFill>
        <p:spPr>
          <a:xfrm>
            <a:off x="838200" y="1963814"/>
            <a:ext cx="2372056" cy="2686425"/>
          </a:xfrm>
          <a:prstGeom prst="rect">
            <a:avLst/>
          </a:prstGeom>
        </p:spPr>
      </p:pic>
      <p:sp>
        <p:nvSpPr>
          <p:cNvPr id="7" name="TextBox 6">
            <a:extLst>
              <a:ext uri="{FF2B5EF4-FFF2-40B4-BE49-F238E27FC236}">
                <a16:creationId xmlns:a16="http://schemas.microsoft.com/office/drawing/2014/main" id="{CD4572CC-4293-452E-8966-DCDFC0792661}"/>
              </a:ext>
            </a:extLst>
          </p:cNvPr>
          <p:cNvSpPr txBox="1"/>
          <p:nvPr/>
        </p:nvSpPr>
        <p:spPr>
          <a:xfrm>
            <a:off x="3364523" y="2219868"/>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An entity (noun)</a:t>
            </a:r>
          </a:p>
        </p:txBody>
      </p:sp>
      <p:sp>
        <p:nvSpPr>
          <p:cNvPr id="9" name="TextBox 8">
            <a:extLst>
              <a:ext uri="{FF2B5EF4-FFF2-40B4-BE49-F238E27FC236}">
                <a16:creationId xmlns:a16="http://schemas.microsoft.com/office/drawing/2014/main" id="{84697977-8E71-4649-93D8-013C8AB33FF0}"/>
              </a:ext>
            </a:extLst>
          </p:cNvPr>
          <p:cNvSpPr txBox="1"/>
          <p:nvPr/>
        </p:nvSpPr>
        <p:spPr>
          <a:xfrm>
            <a:off x="3364523" y="3118380"/>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A relation between entities (verb)</a:t>
            </a:r>
          </a:p>
        </p:txBody>
      </p:sp>
      <p:sp>
        <p:nvSpPr>
          <p:cNvPr id="11" name="TextBox 10">
            <a:extLst>
              <a:ext uri="{FF2B5EF4-FFF2-40B4-BE49-F238E27FC236}">
                <a16:creationId xmlns:a16="http://schemas.microsoft.com/office/drawing/2014/main" id="{1175D759-D611-40D1-8633-8CBE2E579984}"/>
              </a:ext>
            </a:extLst>
          </p:cNvPr>
          <p:cNvSpPr txBox="1"/>
          <p:nvPr/>
        </p:nvSpPr>
        <p:spPr>
          <a:xfrm>
            <a:off x="3364523" y="4016892"/>
            <a:ext cx="6096000" cy="523220"/>
          </a:xfrm>
          <a:prstGeom prst="rect">
            <a:avLst/>
          </a:prstGeom>
          <a:noFill/>
        </p:spPr>
        <p:txBody>
          <a:bodyPr wrap="square">
            <a:spAutoFit/>
          </a:bodyPr>
          <a:lstStyle/>
          <a:p>
            <a:r>
              <a:rPr lang="en-US" sz="2800" dirty="0">
                <a:latin typeface="Times New Roman" panose="02020603050405020304" pitchFamily="18" charset="0"/>
                <a:ea typeface="CMU Serif" panose="02000603000000000000" pitchFamily="2" charset="0"/>
                <a:cs typeface="Times New Roman" panose="02020603050405020304" pitchFamily="18" charset="0"/>
              </a:rPr>
              <a:t>An entity or relation attribute</a:t>
            </a:r>
          </a:p>
        </p:txBody>
      </p:sp>
    </p:spTree>
    <p:extLst>
      <p:ext uri="{BB962C8B-B14F-4D97-AF65-F5344CB8AC3E}">
        <p14:creationId xmlns:p14="http://schemas.microsoft.com/office/powerpoint/2010/main" val="614809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 (cont.)</a:t>
            </a:r>
          </a:p>
        </p:txBody>
      </p:sp>
      <p:pic>
        <p:nvPicPr>
          <p:cNvPr id="6" name="Content Placeholder 5">
            <a:extLst>
              <a:ext uri="{FF2B5EF4-FFF2-40B4-BE49-F238E27FC236}">
                <a16:creationId xmlns:a16="http://schemas.microsoft.com/office/drawing/2014/main" id="{110C66AA-436D-423E-ADD8-AA9C6BB149CA}"/>
              </a:ext>
            </a:extLst>
          </p:cNvPr>
          <p:cNvPicPr>
            <a:picLocks noGrp="1" noChangeAspect="1"/>
          </p:cNvPicPr>
          <p:nvPr>
            <p:ph idx="1"/>
          </p:nvPr>
        </p:nvPicPr>
        <p:blipFill>
          <a:blip r:embed="rId2"/>
          <a:stretch>
            <a:fillRect/>
          </a:stretch>
        </p:blipFill>
        <p:spPr>
          <a:xfrm>
            <a:off x="3056512" y="2790368"/>
            <a:ext cx="6925642" cy="2743583"/>
          </a:xfrm>
          <a:prstGeom prst="rect">
            <a:avLst/>
          </a:prstGeom>
        </p:spPr>
      </p:pic>
      <p:sp>
        <p:nvSpPr>
          <p:cNvPr id="12" name="TextBox 11">
            <a:extLst>
              <a:ext uri="{FF2B5EF4-FFF2-40B4-BE49-F238E27FC236}">
                <a16:creationId xmlns:a16="http://schemas.microsoft.com/office/drawing/2014/main" id="{10C763E4-09B4-40B2-A1B5-2BE6393FBB55}"/>
              </a:ext>
            </a:extLst>
          </p:cNvPr>
          <p:cNvSpPr txBox="1"/>
          <p:nvPr/>
        </p:nvSpPr>
        <p:spPr>
          <a:xfrm>
            <a:off x="762000" y="2152134"/>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Example: SE Project</a:t>
            </a:r>
          </a:p>
        </p:txBody>
      </p:sp>
    </p:spTree>
    <p:extLst>
      <p:ext uri="{BB962C8B-B14F-4D97-AF65-F5344CB8AC3E}">
        <p14:creationId xmlns:p14="http://schemas.microsoft.com/office/powerpoint/2010/main" val="11996217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 (cont.)</a:t>
            </a:r>
          </a:p>
        </p:txBody>
      </p:sp>
      <p:sp>
        <p:nvSpPr>
          <p:cNvPr id="12" name="TextBox 11">
            <a:extLst>
              <a:ext uri="{FF2B5EF4-FFF2-40B4-BE49-F238E27FC236}">
                <a16:creationId xmlns:a16="http://schemas.microsoft.com/office/drawing/2014/main" id="{10C763E4-09B4-40B2-A1B5-2BE6393FBB55}"/>
              </a:ext>
            </a:extLst>
          </p:cNvPr>
          <p:cNvSpPr txBox="1"/>
          <p:nvPr/>
        </p:nvSpPr>
        <p:spPr>
          <a:xfrm>
            <a:off x="838200" y="1824538"/>
            <a:ext cx="6925642"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Example: Database Schema for Web Data</a:t>
            </a:r>
          </a:p>
        </p:txBody>
      </p:sp>
      <p:pic>
        <p:nvPicPr>
          <p:cNvPr id="5" name="Picture 4">
            <a:extLst>
              <a:ext uri="{FF2B5EF4-FFF2-40B4-BE49-F238E27FC236}">
                <a16:creationId xmlns:a16="http://schemas.microsoft.com/office/drawing/2014/main" id="{A69552F0-15B0-44C4-B7BF-1C8635312440}"/>
              </a:ext>
            </a:extLst>
          </p:cNvPr>
          <p:cNvPicPr>
            <a:picLocks noChangeAspect="1"/>
          </p:cNvPicPr>
          <p:nvPr/>
        </p:nvPicPr>
        <p:blipFill>
          <a:blip r:embed="rId2"/>
          <a:stretch>
            <a:fillRect/>
          </a:stretch>
        </p:blipFill>
        <p:spPr>
          <a:xfrm>
            <a:off x="3052224" y="2263099"/>
            <a:ext cx="5118109" cy="4294172"/>
          </a:xfrm>
          <a:prstGeom prst="rect">
            <a:avLst/>
          </a:prstGeom>
        </p:spPr>
      </p:pic>
      <p:sp>
        <p:nvSpPr>
          <p:cNvPr id="9" name="TextBox 8">
            <a:extLst>
              <a:ext uri="{FF2B5EF4-FFF2-40B4-BE49-F238E27FC236}">
                <a16:creationId xmlns:a16="http://schemas.microsoft.com/office/drawing/2014/main" id="{47FF1A97-D4E2-4EAE-90E7-857E5C535A5B}"/>
              </a:ext>
            </a:extLst>
          </p:cNvPr>
          <p:cNvSpPr txBox="1"/>
          <p:nvPr/>
        </p:nvSpPr>
        <p:spPr>
          <a:xfrm>
            <a:off x="4859866" y="5633941"/>
            <a:ext cx="6096000" cy="707886"/>
          </a:xfrm>
          <a:prstGeom prst="rect">
            <a:avLst/>
          </a:prstGeom>
          <a:noFill/>
        </p:spPr>
        <p:txBody>
          <a:bodyPr wrap="square">
            <a:spAutoFit/>
          </a:bodyPr>
          <a:lstStyle/>
          <a:p>
            <a:r>
              <a:rPr lang="en-US" sz="2000" dirty="0">
                <a:latin typeface="CMU Serif" panose="02000603000000000000" pitchFamily="2" charset="0"/>
                <a:ea typeface="CMU Serif" panose="02000603000000000000" pitchFamily="2" charset="0"/>
                <a:cs typeface="CMU Serif" panose="02000603000000000000" pitchFamily="2" charset="0"/>
              </a:rPr>
              <a:t>Notation: Each table represents an entity. Each arrow represents a relation</a:t>
            </a:r>
          </a:p>
        </p:txBody>
      </p:sp>
    </p:spTree>
    <p:extLst>
      <p:ext uri="{BB962C8B-B14F-4D97-AF65-F5344CB8AC3E}">
        <p14:creationId xmlns:p14="http://schemas.microsoft.com/office/powerpoint/2010/main" val="2361316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408-2BFF-4EFD-8E71-2B349D47BC51}"/>
              </a:ext>
            </a:extLst>
          </p:cNvPr>
          <p:cNvSpPr>
            <a:spLocks noGrp="1"/>
          </p:cNvSpPr>
          <p:nvPr>
            <p:ph type="title"/>
          </p:nvPr>
        </p:nvSpPr>
        <p:spPr/>
        <p:txBody>
          <a:bodyPr/>
          <a:lstStyle/>
          <a:p>
            <a:r>
              <a:rPr lang="en-US" dirty="0"/>
              <a:t>Prototyping Requirements</a:t>
            </a:r>
          </a:p>
        </p:txBody>
      </p:sp>
      <p:sp>
        <p:nvSpPr>
          <p:cNvPr id="3" name="Content Placeholder 2">
            <a:extLst>
              <a:ext uri="{FF2B5EF4-FFF2-40B4-BE49-F238E27FC236}">
                <a16:creationId xmlns:a16="http://schemas.microsoft.com/office/drawing/2014/main" id="{DCA6AA6A-CD93-4441-957A-5B55F0806FD2}"/>
              </a:ext>
            </a:extLst>
          </p:cNvPr>
          <p:cNvSpPr>
            <a:spLocks noGrp="1"/>
          </p:cNvSpPr>
          <p:nvPr>
            <p:ph idx="1"/>
          </p:nvPr>
        </p:nvSpPr>
        <p:spPr/>
        <p:txBody>
          <a:bodyPr/>
          <a:lstStyle/>
          <a:p>
            <a:r>
              <a:rPr lang="en-US" dirty="0"/>
              <a:t>Rapid prototyping is the most comprehensive of all modeling methods</a:t>
            </a:r>
          </a:p>
          <a:p>
            <a:r>
              <a:rPr lang="en-US" dirty="0"/>
              <a:t>A method for specifying requirements by building a system that demonstrates the functionality of key parts of the required system</a:t>
            </a:r>
          </a:p>
          <a:p>
            <a:r>
              <a:rPr lang="en-US" dirty="0"/>
              <a:t>Particularly valuable for user interfaces</a:t>
            </a:r>
          </a:p>
        </p:txBody>
      </p:sp>
    </p:spTree>
    <p:extLst>
      <p:ext uri="{BB962C8B-B14F-4D97-AF65-F5344CB8AC3E}">
        <p14:creationId xmlns:p14="http://schemas.microsoft.com/office/powerpoint/2010/main" val="390851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5318-CC16-4F18-98CB-F03899973A14}"/>
              </a:ext>
            </a:extLst>
          </p:cNvPr>
          <p:cNvSpPr>
            <a:spLocks noGrp="1"/>
          </p:cNvSpPr>
          <p:nvPr>
            <p:ph type="title"/>
          </p:nvPr>
        </p:nvSpPr>
        <p:spPr/>
        <p:txBody>
          <a:bodyPr/>
          <a:lstStyle/>
          <a:p>
            <a:r>
              <a:rPr lang="en-US" dirty="0"/>
              <a:t>Requirements with Agile Development</a:t>
            </a:r>
          </a:p>
        </p:txBody>
      </p:sp>
      <p:pic>
        <p:nvPicPr>
          <p:cNvPr id="4" name="Content Placeholder 3">
            <a:extLst>
              <a:ext uri="{FF2B5EF4-FFF2-40B4-BE49-F238E27FC236}">
                <a16:creationId xmlns:a16="http://schemas.microsoft.com/office/drawing/2014/main" id="{34603D4A-C463-4BE9-915D-7C1DD15BA709}"/>
              </a:ext>
            </a:extLst>
          </p:cNvPr>
          <p:cNvPicPr>
            <a:picLocks noGrp="1" noChangeAspect="1"/>
          </p:cNvPicPr>
          <p:nvPr>
            <p:ph idx="1"/>
          </p:nvPr>
        </p:nvPicPr>
        <p:blipFill>
          <a:blip r:embed="rId2"/>
          <a:stretch>
            <a:fillRect/>
          </a:stretch>
        </p:blipFill>
        <p:spPr>
          <a:xfrm>
            <a:off x="838200" y="1690688"/>
            <a:ext cx="6551638" cy="2314045"/>
          </a:xfrm>
          <a:prstGeom prst="rect">
            <a:avLst/>
          </a:prstGeom>
        </p:spPr>
      </p:pic>
    </p:spTree>
    <p:extLst>
      <p:ext uri="{BB962C8B-B14F-4D97-AF65-F5344CB8AC3E}">
        <p14:creationId xmlns:p14="http://schemas.microsoft.com/office/powerpoint/2010/main" val="903962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408-2BFF-4EFD-8E71-2B349D47BC51}"/>
              </a:ext>
            </a:extLst>
          </p:cNvPr>
          <p:cNvSpPr>
            <a:spLocks noGrp="1"/>
          </p:cNvSpPr>
          <p:nvPr>
            <p:ph type="title"/>
          </p:nvPr>
        </p:nvSpPr>
        <p:spPr/>
        <p:txBody>
          <a:bodyPr/>
          <a:lstStyle/>
          <a:p>
            <a:r>
              <a:rPr lang="en-US" dirty="0"/>
              <a:t>Prototyping Requirements</a:t>
            </a:r>
          </a:p>
        </p:txBody>
      </p:sp>
      <p:pic>
        <p:nvPicPr>
          <p:cNvPr id="1026" name="Picture 2" descr="Prototype for requirement engineering process | Download Scientific Diagram">
            <a:extLst>
              <a:ext uri="{FF2B5EF4-FFF2-40B4-BE49-F238E27FC236}">
                <a16:creationId xmlns:a16="http://schemas.microsoft.com/office/drawing/2014/main" id="{563A5DA8-1FAF-46C2-B89A-0ADFA70C37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4387" y="1825625"/>
            <a:ext cx="57432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E3F-C345-4009-9DC9-49F4CB638CFC}"/>
              </a:ext>
            </a:extLst>
          </p:cNvPr>
          <p:cNvSpPr>
            <a:spLocks noGrp="1"/>
          </p:cNvSpPr>
          <p:nvPr>
            <p:ph type="title"/>
          </p:nvPr>
        </p:nvSpPr>
        <p:spPr/>
        <p:txBody>
          <a:bodyPr/>
          <a:lstStyle/>
          <a:p>
            <a:r>
              <a:rPr lang="en-US" dirty="0"/>
              <a:t>Requirement Goals</a:t>
            </a:r>
          </a:p>
        </p:txBody>
      </p:sp>
      <p:sp>
        <p:nvSpPr>
          <p:cNvPr id="3" name="Content Placeholder 2">
            <a:extLst>
              <a:ext uri="{FF2B5EF4-FFF2-40B4-BE49-F238E27FC236}">
                <a16:creationId xmlns:a16="http://schemas.microsoft.com/office/drawing/2014/main" id="{444A8D5C-5B4F-4A27-9D06-3C6C06CE32A7}"/>
              </a:ext>
            </a:extLst>
          </p:cNvPr>
          <p:cNvSpPr>
            <a:spLocks noGrp="1"/>
          </p:cNvSpPr>
          <p:nvPr>
            <p:ph idx="1"/>
          </p:nvPr>
        </p:nvSpPr>
        <p:spPr/>
        <p:txBody>
          <a:bodyPr/>
          <a:lstStyle/>
          <a:p>
            <a:pPr algn="just"/>
            <a:r>
              <a:rPr lang="en-US" dirty="0"/>
              <a:t>Understand the requirements in appropriate detail.</a:t>
            </a:r>
          </a:p>
          <a:p>
            <a:pPr algn="just"/>
            <a:r>
              <a:rPr lang="en-US" dirty="0"/>
              <a:t>Deﬁne the requirements in a manner that is clear to the client. This may be a written speciﬁcation, prototype system, or other form of communication.</a:t>
            </a:r>
          </a:p>
          <a:p>
            <a:pPr algn="just"/>
            <a:r>
              <a:rPr lang="en-US" dirty="0"/>
              <a:t>Deﬁne the requirements in a manner that is clear to the people who will design, implement, and maintain the system.</a:t>
            </a:r>
          </a:p>
          <a:p>
            <a:pPr algn="just"/>
            <a:r>
              <a:rPr lang="en-US" dirty="0"/>
              <a:t>Ensure that the client and developers understand the requirements and their implications.</a:t>
            </a:r>
          </a:p>
        </p:txBody>
      </p:sp>
    </p:spTree>
    <p:extLst>
      <p:ext uri="{BB962C8B-B14F-4D97-AF65-F5344CB8AC3E}">
        <p14:creationId xmlns:p14="http://schemas.microsoft.com/office/powerpoint/2010/main" val="12935049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3719</TotalTime>
  <Words>4393</Words>
  <Application>Microsoft Office PowerPoint</Application>
  <PresentationFormat>Widescreen</PresentationFormat>
  <Paragraphs>399</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CMU Serif</vt:lpstr>
      <vt:lpstr>Times New Roman</vt:lpstr>
      <vt:lpstr>1_Office Theme</vt:lpstr>
      <vt:lpstr>Multidisciplinary Projects</vt:lpstr>
      <vt:lpstr>Agenda</vt:lpstr>
      <vt:lpstr>Learning Objectives</vt:lpstr>
      <vt:lpstr>Requirements</vt:lpstr>
      <vt:lpstr>Requirements</vt:lpstr>
      <vt:lpstr>Why are Requirements Important?</vt:lpstr>
      <vt:lpstr>Requirements in the Modified Waterfall Model</vt:lpstr>
      <vt:lpstr>Requirements with Agile Development</vt:lpstr>
      <vt:lpstr>Requirement Goals</vt:lpstr>
      <vt:lpstr>Steps in the Requirements Phase</vt:lpstr>
      <vt:lpstr>The Requirements Process</vt:lpstr>
      <vt:lpstr>Interviews with Clients</vt:lpstr>
      <vt:lpstr>Understand the Requirements</vt:lpstr>
      <vt:lpstr>New and Old Systems</vt:lpstr>
      <vt:lpstr>Unspoken Requirements</vt:lpstr>
      <vt:lpstr>Stakeholders</vt:lpstr>
      <vt:lpstr>Viewpoint Analysis</vt:lpstr>
      <vt:lpstr>Special Studies</vt:lpstr>
      <vt:lpstr>Deﬁning and Communicating Requirements</vt:lpstr>
      <vt:lpstr>Deﬁning and Communicating Requirements-Realism and Veriﬁability</vt:lpstr>
      <vt:lpstr>Deﬁning and Communicating Requirements:   Option 1-Heavyweight Processes</vt:lpstr>
      <vt:lpstr>Deﬁning and Communicating Requirements:   Option 1-Heavyweight Processes</vt:lpstr>
      <vt:lpstr>Deﬁning and Communicating Requirements:   Option 2-Lightweight Processes</vt:lpstr>
      <vt:lpstr>Deﬁning and Communicating Requirements:   Option 2-Lightweight Processes</vt:lpstr>
      <vt:lpstr>Functional Requirements</vt:lpstr>
      <vt:lpstr>Non-Functional Requirements</vt:lpstr>
      <vt:lpstr>Functional vs. Nonfunctional Requirements </vt:lpstr>
      <vt:lpstr>Requirements Confliction</vt:lpstr>
      <vt:lpstr>Negotiation with the Client</vt:lpstr>
      <vt:lpstr>Scenarios</vt:lpstr>
      <vt:lpstr>Describing a Scenario</vt:lpstr>
      <vt:lpstr>Developing a Scenario with a Client</vt:lpstr>
      <vt:lpstr>Developing a Scenario with a Client (cont.)</vt:lpstr>
      <vt:lpstr>Developing a Scenario with a Client (cont.)</vt:lpstr>
      <vt:lpstr>Developing a Scenario with a Client (cont.)</vt:lpstr>
      <vt:lpstr>Developing a Scenario with a Client (cont.)</vt:lpstr>
      <vt:lpstr>Modeling Scenarios as Use Cases</vt:lpstr>
      <vt:lpstr>Two Simple Use Cases</vt:lpstr>
      <vt:lpstr>Actor and Use Case Diagram</vt:lpstr>
      <vt:lpstr>Use Cases for Exam System</vt:lpstr>
      <vt:lpstr>Describing a Use Case</vt:lpstr>
      <vt:lpstr>Outline of Take Exam Use Case</vt:lpstr>
      <vt:lpstr>Outline of Take Exam Use Case (cont.)</vt:lpstr>
      <vt:lpstr>Outline of Take Exam Use Case (cont.)</vt:lpstr>
      <vt:lpstr>Relationships Between Use Cases: &lt;&lt;includes&gt;&gt;</vt:lpstr>
      <vt:lpstr>Relationships Between Use Cases: &lt;&lt;extends&gt;&gt;</vt:lpstr>
      <vt:lpstr>Scenarios and Use Cases in  the Development Cycle</vt:lpstr>
      <vt:lpstr>Use Cases with Several Actors</vt:lpstr>
      <vt:lpstr>An Examination Question</vt:lpstr>
      <vt:lpstr>An Examination Question (cont.)</vt:lpstr>
      <vt:lpstr>How to Draw a Use Case Diagram?</vt:lpstr>
      <vt:lpstr>&lt;&lt;include&gt;&gt; Use Case</vt:lpstr>
      <vt:lpstr>&lt;&lt;extend&gt;&gt; Use Case</vt:lpstr>
      <vt:lpstr>Abstract and Generalized Use Case</vt:lpstr>
      <vt:lpstr>Models for Requirements Analysis and  Specification</vt:lpstr>
      <vt:lpstr>Models</vt:lpstr>
      <vt:lpstr>Principles of Modeling</vt:lpstr>
      <vt:lpstr>The Unified Modeling Language (UML)</vt:lpstr>
      <vt:lpstr>Models: Diagrams and Specification in UML</vt:lpstr>
      <vt:lpstr>Data-Flow Models</vt:lpstr>
      <vt:lpstr>Data-Flow Model (cont.)</vt:lpstr>
      <vt:lpstr>Data-Flow Model (cont.)</vt:lpstr>
      <vt:lpstr>Data-Flow Model (cont.)</vt:lpstr>
      <vt:lpstr>Decision Table Model</vt:lpstr>
      <vt:lpstr>Flowchart Model</vt:lpstr>
      <vt:lpstr>Flowchart Model (cont.)</vt:lpstr>
      <vt:lpstr>Modeling Tools: Pseudo-code</vt:lpstr>
      <vt:lpstr>Modeling Tools: Pseudo-code (cont.)</vt:lpstr>
      <vt:lpstr>Modeling Tools: Transition Diagrams</vt:lpstr>
      <vt:lpstr>Finite State Machine Model  Therapy Control Console</vt:lpstr>
      <vt:lpstr>Finite State Machine Model  Therapy Control Console (cont.)</vt:lpstr>
      <vt:lpstr>Finite State Machine Model  Therapy Control Console (cont.)</vt:lpstr>
      <vt:lpstr>Finite State Machine Model State Transition Table</vt:lpstr>
      <vt:lpstr>Finite State Machine Model</vt:lpstr>
      <vt:lpstr>Entity-Relation Model</vt:lpstr>
      <vt:lpstr>Entity-Relation Model (cont.)</vt:lpstr>
      <vt:lpstr>Entity-Relation Model (cont.)</vt:lpstr>
      <vt:lpstr>Entity-Relation Model (cont.)</vt:lpstr>
      <vt:lpstr>Prototyping Requirements</vt:lpstr>
      <vt:lpstr>Prototyping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Duy Nguyen</cp:lastModifiedBy>
  <cp:revision>16</cp:revision>
  <dcterms:created xsi:type="dcterms:W3CDTF">2023-05-14T05:16:27Z</dcterms:created>
  <dcterms:modified xsi:type="dcterms:W3CDTF">2023-07-11T15:11:42Z</dcterms:modified>
</cp:coreProperties>
</file>