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28" r:id="rId44"/>
    <p:sldId id="300"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4" r:id="rId60"/>
    <p:sldId id="343" r:id="rId61"/>
    <p:sldId id="345" r:id="rId62"/>
    <p:sldId id="346" r:id="rId63"/>
    <p:sldId id="347" r:id="rId64"/>
    <p:sldId id="348" r:id="rId65"/>
    <p:sldId id="349" r:id="rId66"/>
    <p:sldId id="350" r:id="rId67"/>
    <p:sldId id="351" r:id="rId68"/>
    <p:sldId id="352" r:id="rId69"/>
    <p:sldId id="353" r:id="rId70"/>
    <p:sldId id="354" r:id="rId71"/>
    <p:sldId id="35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ng Kieu" userId="b4b21c43-520c-42f5-a1c6-1446bd617b0e" providerId="ADAL" clId="{0D055A69-5AC7-455A-BB11-615161266D05}"/>
    <pc:docChg chg="undo custSel addSld delSld modSld delMainMaster">
      <pc:chgData name="Tung Kieu" userId="b4b21c43-520c-42f5-a1c6-1446bd617b0e" providerId="ADAL" clId="{0D055A69-5AC7-455A-BB11-615161266D05}" dt="2023-07-04T02:15:01.262" v="798" actId="2696"/>
      <pc:docMkLst>
        <pc:docMk/>
      </pc:docMkLst>
      <pc:sldChg chg="del">
        <pc:chgData name="Tung Kieu" userId="b4b21c43-520c-42f5-a1c6-1446bd617b0e" providerId="ADAL" clId="{0D055A69-5AC7-455A-BB11-615161266D05}" dt="2023-07-04T02:15:01.262" v="798" actId="2696"/>
        <pc:sldMkLst>
          <pc:docMk/>
          <pc:sldMk cId="501979400" sldId="256"/>
        </pc:sldMkLst>
      </pc:sldChg>
      <pc:sldChg chg="modSp new mod">
        <pc:chgData name="Tung Kieu" userId="b4b21c43-520c-42f5-a1c6-1446bd617b0e" providerId="ADAL" clId="{0D055A69-5AC7-455A-BB11-615161266D05}" dt="2023-07-03T20:54:12.721" v="14"/>
        <pc:sldMkLst>
          <pc:docMk/>
          <pc:sldMk cId="756453361" sldId="261"/>
        </pc:sldMkLst>
        <pc:spChg chg="mod">
          <ac:chgData name="Tung Kieu" userId="b4b21c43-520c-42f5-a1c6-1446bd617b0e" providerId="ADAL" clId="{0D055A69-5AC7-455A-BB11-615161266D05}" dt="2023-07-03T20:54:12.721" v="14"/>
          <ac:spMkLst>
            <pc:docMk/>
            <pc:sldMk cId="756453361" sldId="261"/>
            <ac:spMk id="2" creationId="{CCE42A5C-C356-40F0-820E-0A087D8864AF}"/>
          </ac:spMkLst>
        </pc:spChg>
        <pc:spChg chg="mod">
          <ac:chgData name="Tung Kieu" userId="b4b21c43-520c-42f5-a1c6-1446bd617b0e" providerId="ADAL" clId="{0D055A69-5AC7-455A-BB11-615161266D05}" dt="2023-07-03T20:54:07.530" v="12" actId="27636"/>
          <ac:spMkLst>
            <pc:docMk/>
            <pc:sldMk cId="756453361" sldId="261"/>
            <ac:spMk id="3" creationId="{B10C64F7-5701-4363-B1EF-6084F72FD18C}"/>
          </ac:spMkLst>
        </pc:spChg>
      </pc:sldChg>
      <pc:sldChg chg="modSp new mod">
        <pc:chgData name="Tung Kieu" userId="b4b21c43-520c-42f5-a1c6-1446bd617b0e" providerId="ADAL" clId="{0D055A69-5AC7-455A-BB11-615161266D05}" dt="2023-07-03T20:54:46.561" v="28" actId="15"/>
        <pc:sldMkLst>
          <pc:docMk/>
          <pc:sldMk cId="2059963047" sldId="262"/>
        </pc:sldMkLst>
        <pc:spChg chg="mod">
          <ac:chgData name="Tung Kieu" userId="b4b21c43-520c-42f5-a1c6-1446bd617b0e" providerId="ADAL" clId="{0D055A69-5AC7-455A-BB11-615161266D05}" dt="2023-07-03T20:54:23.337" v="17"/>
          <ac:spMkLst>
            <pc:docMk/>
            <pc:sldMk cId="2059963047" sldId="262"/>
            <ac:spMk id="2" creationId="{2B3742DB-29EF-4E68-994C-244EFE1C2634}"/>
          </ac:spMkLst>
        </pc:spChg>
        <pc:spChg chg="mod">
          <ac:chgData name="Tung Kieu" userId="b4b21c43-520c-42f5-a1c6-1446bd617b0e" providerId="ADAL" clId="{0D055A69-5AC7-455A-BB11-615161266D05}" dt="2023-07-03T20:54:46.561" v="28" actId="15"/>
          <ac:spMkLst>
            <pc:docMk/>
            <pc:sldMk cId="2059963047" sldId="262"/>
            <ac:spMk id="3" creationId="{9F4CD066-0586-45FA-BDBB-17217581862D}"/>
          </ac:spMkLst>
        </pc:spChg>
      </pc:sldChg>
      <pc:sldChg chg="modSp add mod">
        <pc:chgData name="Tung Kieu" userId="b4b21c43-520c-42f5-a1c6-1446bd617b0e" providerId="ADAL" clId="{0D055A69-5AC7-455A-BB11-615161266D05}" dt="2023-07-03T20:56:13.592" v="109" actId="15"/>
        <pc:sldMkLst>
          <pc:docMk/>
          <pc:sldMk cId="2963739620" sldId="263"/>
        </pc:sldMkLst>
        <pc:spChg chg="mod">
          <ac:chgData name="Tung Kieu" userId="b4b21c43-520c-42f5-a1c6-1446bd617b0e" providerId="ADAL" clId="{0D055A69-5AC7-455A-BB11-615161266D05}" dt="2023-07-03T20:55:10.071" v="41" actId="20577"/>
          <ac:spMkLst>
            <pc:docMk/>
            <pc:sldMk cId="2963739620" sldId="263"/>
            <ac:spMk id="2" creationId="{2B3742DB-29EF-4E68-994C-244EFE1C2634}"/>
          </ac:spMkLst>
        </pc:spChg>
        <pc:spChg chg="mod">
          <ac:chgData name="Tung Kieu" userId="b4b21c43-520c-42f5-a1c6-1446bd617b0e" providerId="ADAL" clId="{0D055A69-5AC7-455A-BB11-615161266D05}" dt="2023-07-03T20:56:13.592" v="109" actId="15"/>
          <ac:spMkLst>
            <pc:docMk/>
            <pc:sldMk cId="2963739620" sldId="263"/>
            <ac:spMk id="3" creationId="{9F4CD066-0586-45FA-BDBB-17217581862D}"/>
          </ac:spMkLst>
        </pc:spChg>
      </pc:sldChg>
      <pc:sldChg chg="addSp modSp new mod">
        <pc:chgData name="Tung Kieu" userId="b4b21c43-520c-42f5-a1c6-1446bd617b0e" providerId="ADAL" clId="{0D055A69-5AC7-455A-BB11-615161266D05}" dt="2023-07-03T20:57:33.429" v="154" actId="1076"/>
        <pc:sldMkLst>
          <pc:docMk/>
          <pc:sldMk cId="2181561438" sldId="264"/>
        </pc:sldMkLst>
        <pc:spChg chg="mod">
          <ac:chgData name="Tung Kieu" userId="b4b21c43-520c-42f5-a1c6-1446bd617b0e" providerId="ADAL" clId="{0D055A69-5AC7-455A-BB11-615161266D05}" dt="2023-07-03T20:56:40.982" v="112"/>
          <ac:spMkLst>
            <pc:docMk/>
            <pc:sldMk cId="2181561438" sldId="264"/>
            <ac:spMk id="2" creationId="{E4A0D1EE-ECA5-455B-A272-4C034400F382}"/>
          </ac:spMkLst>
        </pc:spChg>
        <pc:spChg chg="mod">
          <ac:chgData name="Tung Kieu" userId="b4b21c43-520c-42f5-a1c6-1446bd617b0e" providerId="ADAL" clId="{0D055A69-5AC7-455A-BB11-615161266D05}" dt="2023-07-03T20:57:08.506" v="150" actId="20577"/>
          <ac:spMkLst>
            <pc:docMk/>
            <pc:sldMk cId="2181561438" sldId="264"/>
            <ac:spMk id="3" creationId="{F9671B44-8C94-4585-AF6A-1003398A5781}"/>
          </ac:spMkLst>
        </pc:spChg>
        <pc:picChg chg="add mod">
          <ac:chgData name="Tung Kieu" userId="b4b21c43-520c-42f5-a1c6-1446bd617b0e" providerId="ADAL" clId="{0D055A69-5AC7-455A-BB11-615161266D05}" dt="2023-07-03T20:57:33.429" v="154" actId="1076"/>
          <ac:picMkLst>
            <pc:docMk/>
            <pc:sldMk cId="2181561438" sldId="264"/>
            <ac:picMk id="4" creationId="{4FC1E25E-E3E8-4F1A-B6D5-5DE4E38A4E59}"/>
          </ac:picMkLst>
        </pc:picChg>
      </pc:sldChg>
      <pc:sldChg chg="modSp new mod">
        <pc:chgData name="Tung Kieu" userId="b4b21c43-520c-42f5-a1c6-1446bd617b0e" providerId="ADAL" clId="{0D055A69-5AC7-455A-BB11-615161266D05}" dt="2023-07-03T20:58:55.982" v="188" actId="207"/>
        <pc:sldMkLst>
          <pc:docMk/>
          <pc:sldMk cId="3330680961" sldId="265"/>
        </pc:sldMkLst>
        <pc:spChg chg="mod">
          <ac:chgData name="Tung Kieu" userId="b4b21c43-520c-42f5-a1c6-1446bd617b0e" providerId="ADAL" clId="{0D055A69-5AC7-455A-BB11-615161266D05}" dt="2023-07-03T20:57:56.347" v="157"/>
          <ac:spMkLst>
            <pc:docMk/>
            <pc:sldMk cId="3330680961" sldId="265"/>
            <ac:spMk id="2" creationId="{149D8104-03CE-4C65-83B0-96E8C7E30296}"/>
          </ac:spMkLst>
        </pc:spChg>
        <pc:spChg chg="mod">
          <ac:chgData name="Tung Kieu" userId="b4b21c43-520c-42f5-a1c6-1446bd617b0e" providerId="ADAL" clId="{0D055A69-5AC7-455A-BB11-615161266D05}" dt="2023-07-03T20:58:55.982" v="188" actId="207"/>
          <ac:spMkLst>
            <pc:docMk/>
            <pc:sldMk cId="3330680961" sldId="265"/>
            <ac:spMk id="3" creationId="{0BEDFE0C-362C-486A-89FE-98E96E534A3F}"/>
          </ac:spMkLst>
        </pc:spChg>
      </pc:sldChg>
      <pc:sldChg chg="addSp delSp modSp new mod">
        <pc:chgData name="Tung Kieu" userId="b4b21c43-520c-42f5-a1c6-1446bd617b0e" providerId="ADAL" clId="{0D055A69-5AC7-455A-BB11-615161266D05}" dt="2023-07-03T20:59:51.252" v="194"/>
        <pc:sldMkLst>
          <pc:docMk/>
          <pc:sldMk cId="2626102791" sldId="266"/>
        </pc:sldMkLst>
        <pc:spChg chg="mod">
          <ac:chgData name="Tung Kieu" userId="b4b21c43-520c-42f5-a1c6-1446bd617b0e" providerId="ADAL" clId="{0D055A69-5AC7-455A-BB11-615161266D05}" dt="2023-07-03T20:59:51.252" v="194"/>
          <ac:spMkLst>
            <pc:docMk/>
            <pc:sldMk cId="2626102791" sldId="266"/>
            <ac:spMk id="2" creationId="{82BF95CE-5BCE-4B66-ACE9-77E6774CAB98}"/>
          </ac:spMkLst>
        </pc:spChg>
        <pc:spChg chg="del">
          <ac:chgData name="Tung Kieu" userId="b4b21c43-520c-42f5-a1c6-1446bd617b0e" providerId="ADAL" clId="{0D055A69-5AC7-455A-BB11-615161266D05}" dt="2023-07-03T20:59:38.758" v="190"/>
          <ac:spMkLst>
            <pc:docMk/>
            <pc:sldMk cId="2626102791" sldId="266"/>
            <ac:spMk id="3" creationId="{1F548875-0B37-44DD-BD2A-DF1A0F6FA17E}"/>
          </ac:spMkLst>
        </pc:spChg>
        <pc:picChg chg="add mod">
          <ac:chgData name="Tung Kieu" userId="b4b21c43-520c-42f5-a1c6-1446bd617b0e" providerId="ADAL" clId="{0D055A69-5AC7-455A-BB11-615161266D05}" dt="2023-07-03T20:59:47.814" v="192" actId="1076"/>
          <ac:picMkLst>
            <pc:docMk/>
            <pc:sldMk cId="2626102791" sldId="266"/>
            <ac:picMk id="4" creationId="{D16A5D3C-6B31-46B7-B86F-0CAB664F4CBC}"/>
          </ac:picMkLst>
        </pc:picChg>
      </pc:sldChg>
      <pc:sldChg chg="addSp modSp new mod">
        <pc:chgData name="Tung Kieu" userId="b4b21c43-520c-42f5-a1c6-1446bd617b0e" providerId="ADAL" clId="{0D055A69-5AC7-455A-BB11-615161266D05}" dt="2023-07-03T21:02:26.776" v="228" actId="14100"/>
        <pc:sldMkLst>
          <pc:docMk/>
          <pc:sldMk cId="3053528515" sldId="267"/>
        </pc:sldMkLst>
        <pc:spChg chg="mod">
          <ac:chgData name="Tung Kieu" userId="b4b21c43-520c-42f5-a1c6-1446bd617b0e" providerId="ADAL" clId="{0D055A69-5AC7-455A-BB11-615161266D05}" dt="2023-07-03T21:00:11.405" v="199"/>
          <ac:spMkLst>
            <pc:docMk/>
            <pc:sldMk cId="3053528515" sldId="267"/>
            <ac:spMk id="2" creationId="{5FF464AF-D75A-4135-B5EF-F2B45B43488D}"/>
          </ac:spMkLst>
        </pc:spChg>
        <pc:spChg chg="mod">
          <ac:chgData name="Tung Kieu" userId="b4b21c43-520c-42f5-a1c6-1446bd617b0e" providerId="ADAL" clId="{0D055A69-5AC7-455A-BB11-615161266D05}" dt="2023-07-03T21:01:51.398" v="221" actId="27636"/>
          <ac:spMkLst>
            <pc:docMk/>
            <pc:sldMk cId="3053528515" sldId="267"/>
            <ac:spMk id="3" creationId="{F5E53A35-27CE-4E3C-99E2-924B67E947DA}"/>
          </ac:spMkLst>
        </pc:spChg>
        <pc:picChg chg="add mod">
          <ac:chgData name="Tung Kieu" userId="b4b21c43-520c-42f5-a1c6-1446bd617b0e" providerId="ADAL" clId="{0D055A69-5AC7-455A-BB11-615161266D05}" dt="2023-07-03T21:01:59.601" v="223" actId="1076"/>
          <ac:picMkLst>
            <pc:docMk/>
            <pc:sldMk cId="3053528515" sldId="267"/>
            <ac:picMk id="4" creationId="{2EF6A8B3-CC24-4BC9-B96A-1BF9B6881A2B}"/>
          </ac:picMkLst>
        </pc:picChg>
        <pc:picChg chg="add mod">
          <ac:chgData name="Tung Kieu" userId="b4b21c43-520c-42f5-a1c6-1446bd617b0e" providerId="ADAL" clId="{0D055A69-5AC7-455A-BB11-615161266D05}" dt="2023-07-03T21:01:55.849" v="222" actId="1076"/>
          <ac:picMkLst>
            <pc:docMk/>
            <pc:sldMk cId="3053528515" sldId="267"/>
            <ac:picMk id="5" creationId="{362F6707-6818-46B4-94CA-EE318417253B}"/>
          </ac:picMkLst>
        </pc:picChg>
        <pc:picChg chg="add mod">
          <ac:chgData name="Tung Kieu" userId="b4b21c43-520c-42f5-a1c6-1446bd617b0e" providerId="ADAL" clId="{0D055A69-5AC7-455A-BB11-615161266D05}" dt="2023-07-03T21:02:26.776" v="228" actId="14100"/>
          <ac:picMkLst>
            <pc:docMk/>
            <pc:sldMk cId="3053528515" sldId="267"/>
            <ac:picMk id="6" creationId="{9FAED7FF-E8AE-4242-AC74-CC08139A5ADA}"/>
          </ac:picMkLst>
        </pc:picChg>
      </pc:sldChg>
      <pc:sldChg chg="addSp delSp modSp new mod">
        <pc:chgData name="Tung Kieu" userId="b4b21c43-520c-42f5-a1c6-1446bd617b0e" providerId="ADAL" clId="{0D055A69-5AC7-455A-BB11-615161266D05}" dt="2023-07-03T21:07:09.195" v="253" actId="1076"/>
        <pc:sldMkLst>
          <pc:docMk/>
          <pc:sldMk cId="2171119200" sldId="268"/>
        </pc:sldMkLst>
        <pc:spChg chg="mod">
          <ac:chgData name="Tung Kieu" userId="b4b21c43-520c-42f5-a1c6-1446bd617b0e" providerId="ADAL" clId="{0D055A69-5AC7-455A-BB11-615161266D05}" dt="2023-07-03T21:02:47.410" v="231"/>
          <ac:spMkLst>
            <pc:docMk/>
            <pc:sldMk cId="2171119200" sldId="268"/>
            <ac:spMk id="2" creationId="{E4B3F08E-76F6-43E1-922C-3B8A4A159DFA}"/>
          </ac:spMkLst>
        </pc:spChg>
        <pc:spChg chg="mod">
          <ac:chgData name="Tung Kieu" userId="b4b21c43-520c-42f5-a1c6-1446bd617b0e" providerId="ADAL" clId="{0D055A69-5AC7-455A-BB11-615161266D05}" dt="2023-07-03T21:06:03.630" v="249" actId="20577"/>
          <ac:spMkLst>
            <pc:docMk/>
            <pc:sldMk cId="2171119200" sldId="268"/>
            <ac:spMk id="3" creationId="{71BB6A89-CB69-4F61-BF81-A6B1D850B5CA}"/>
          </ac:spMkLst>
        </pc:spChg>
        <pc:picChg chg="add del mod">
          <ac:chgData name="Tung Kieu" userId="b4b21c43-520c-42f5-a1c6-1446bd617b0e" providerId="ADAL" clId="{0D055A69-5AC7-455A-BB11-615161266D05}" dt="2023-07-03T21:03:44.418" v="236" actId="478"/>
          <ac:picMkLst>
            <pc:docMk/>
            <pc:sldMk cId="2171119200" sldId="268"/>
            <ac:picMk id="4" creationId="{5DE3DBAA-22BA-44A2-BAAC-1F0C49686C3B}"/>
          </ac:picMkLst>
        </pc:picChg>
        <pc:picChg chg="add mod">
          <ac:chgData name="Tung Kieu" userId="b4b21c43-520c-42f5-a1c6-1446bd617b0e" providerId="ADAL" clId="{0D055A69-5AC7-455A-BB11-615161266D05}" dt="2023-07-03T21:07:09.195" v="253" actId="1076"/>
          <ac:picMkLst>
            <pc:docMk/>
            <pc:sldMk cId="2171119200" sldId="268"/>
            <ac:picMk id="5" creationId="{570295DF-E5B5-4200-80F3-0ECF2AD6C215}"/>
          </ac:picMkLst>
        </pc:picChg>
      </pc:sldChg>
      <pc:sldChg chg="del">
        <pc:chgData name="Tung Kieu" userId="b4b21c43-520c-42f5-a1c6-1446bd617b0e" providerId="ADAL" clId="{0D055A69-5AC7-455A-BB11-615161266D05}" dt="2023-07-03T20:53:35.513" v="0" actId="2696"/>
        <pc:sldMkLst>
          <pc:docMk/>
          <pc:sldMk cId="3277072529" sldId="268"/>
        </pc:sldMkLst>
      </pc:sldChg>
      <pc:sldChg chg="addSp modSp new mod">
        <pc:chgData name="Tung Kieu" userId="b4b21c43-520c-42f5-a1c6-1446bd617b0e" providerId="ADAL" clId="{0D055A69-5AC7-455A-BB11-615161266D05}" dt="2023-07-03T21:07:48.467" v="261" actId="1076"/>
        <pc:sldMkLst>
          <pc:docMk/>
          <pc:sldMk cId="2581484054" sldId="269"/>
        </pc:sldMkLst>
        <pc:spChg chg="mod">
          <ac:chgData name="Tung Kieu" userId="b4b21c43-520c-42f5-a1c6-1446bd617b0e" providerId="ADAL" clId="{0D055A69-5AC7-455A-BB11-615161266D05}" dt="2023-07-03T21:07:19.839" v="256"/>
          <ac:spMkLst>
            <pc:docMk/>
            <pc:sldMk cId="2581484054" sldId="269"/>
            <ac:spMk id="2" creationId="{48B25DB2-2E81-48B3-9650-ACB0C277AE67}"/>
          </ac:spMkLst>
        </pc:spChg>
        <pc:spChg chg="mod">
          <ac:chgData name="Tung Kieu" userId="b4b21c43-520c-42f5-a1c6-1446bd617b0e" providerId="ADAL" clId="{0D055A69-5AC7-455A-BB11-615161266D05}" dt="2023-07-03T21:07:27.450" v="258"/>
          <ac:spMkLst>
            <pc:docMk/>
            <pc:sldMk cId="2581484054" sldId="269"/>
            <ac:spMk id="3" creationId="{C0562CE8-27E9-4502-B7BD-44A17AB148BF}"/>
          </ac:spMkLst>
        </pc:spChg>
        <pc:picChg chg="add mod">
          <ac:chgData name="Tung Kieu" userId="b4b21c43-520c-42f5-a1c6-1446bd617b0e" providerId="ADAL" clId="{0D055A69-5AC7-455A-BB11-615161266D05}" dt="2023-07-03T21:07:48.467" v="261" actId="1076"/>
          <ac:picMkLst>
            <pc:docMk/>
            <pc:sldMk cId="2581484054" sldId="269"/>
            <ac:picMk id="4" creationId="{09B67E48-B183-4FC4-8DA3-0B20D2C447BC}"/>
          </ac:picMkLst>
        </pc:picChg>
      </pc:sldChg>
      <pc:sldChg chg="del">
        <pc:chgData name="Tung Kieu" userId="b4b21c43-520c-42f5-a1c6-1446bd617b0e" providerId="ADAL" clId="{0D055A69-5AC7-455A-BB11-615161266D05}" dt="2023-07-03T20:53:35.513" v="0" actId="2696"/>
        <pc:sldMkLst>
          <pc:docMk/>
          <pc:sldMk cId="2672472027" sldId="269"/>
        </pc:sldMkLst>
      </pc:sldChg>
      <pc:sldChg chg="addSp delSp modSp new mod">
        <pc:chgData name="Tung Kieu" userId="b4b21c43-520c-42f5-a1c6-1446bd617b0e" providerId="ADAL" clId="{0D055A69-5AC7-455A-BB11-615161266D05}" dt="2023-07-03T21:08:18.166" v="269" actId="1076"/>
        <pc:sldMkLst>
          <pc:docMk/>
          <pc:sldMk cId="2156159105" sldId="270"/>
        </pc:sldMkLst>
        <pc:spChg chg="mod">
          <ac:chgData name="Tung Kieu" userId="b4b21c43-520c-42f5-a1c6-1446bd617b0e" providerId="ADAL" clId="{0D055A69-5AC7-455A-BB11-615161266D05}" dt="2023-07-03T21:08:03.082" v="266"/>
          <ac:spMkLst>
            <pc:docMk/>
            <pc:sldMk cId="2156159105" sldId="270"/>
            <ac:spMk id="2" creationId="{E16F2C64-8BF4-4B5D-A1D9-3E767A84B31D}"/>
          </ac:spMkLst>
        </pc:spChg>
        <pc:spChg chg="del">
          <ac:chgData name="Tung Kieu" userId="b4b21c43-520c-42f5-a1c6-1446bd617b0e" providerId="ADAL" clId="{0D055A69-5AC7-455A-BB11-615161266D05}" dt="2023-07-03T21:08:10.171" v="267"/>
          <ac:spMkLst>
            <pc:docMk/>
            <pc:sldMk cId="2156159105" sldId="270"/>
            <ac:spMk id="3" creationId="{B9C8DBB4-F1A8-49A3-AA39-62D5947E0962}"/>
          </ac:spMkLst>
        </pc:spChg>
        <pc:picChg chg="add del">
          <ac:chgData name="Tung Kieu" userId="b4b21c43-520c-42f5-a1c6-1446bd617b0e" providerId="ADAL" clId="{0D055A69-5AC7-455A-BB11-615161266D05}" dt="2023-07-03T21:07:58.188" v="264"/>
          <ac:picMkLst>
            <pc:docMk/>
            <pc:sldMk cId="2156159105" sldId="270"/>
            <ac:picMk id="4" creationId="{42F653D6-CB64-4972-874D-54EDFA74FE34}"/>
          </ac:picMkLst>
        </pc:picChg>
        <pc:picChg chg="add mod">
          <ac:chgData name="Tung Kieu" userId="b4b21c43-520c-42f5-a1c6-1446bd617b0e" providerId="ADAL" clId="{0D055A69-5AC7-455A-BB11-615161266D05}" dt="2023-07-03T21:08:18.166" v="269" actId="1076"/>
          <ac:picMkLst>
            <pc:docMk/>
            <pc:sldMk cId="2156159105" sldId="270"/>
            <ac:picMk id="5" creationId="{D2D27BE9-516A-4E0B-904E-FFCECB422D73}"/>
          </ac:picMkLst>
        </pc:picChg>
      </pc:sldChg>
      <pc:sldChg chg="del">
        <pc:chgData name="Tung Kieu" userId="b4b21c43-520c-42f5-a1c6-1446bd617b0e" providerId="ADAL" clId="{0D055A69-5AC7-455A-BB11-615161266D05}" dt="2023-07-03T20:53:35.513" v="0" actId="2696"/>
        <pc:sldMkLst>
          <pc:docMk/>
          <pc:sldMk cId="3290313172" sldId="270"/>
        </pc:sldMkLst>
      </pc:sldChg>
      <pc:sldChg chg="modSp new mod">
        <pc:chgData name="Tung Kieu" userId="b4b21c43-520c-42f5-a1c6-1446bd617b0e" providerId="ADAL" clId="{0D055A69-5AC7-455A-BB11-615161266D05}" dt="2023-07-03T21:09:03.150" v="283" actId="27636"/>
        <pc:sldMkLst>
          <pc:docMk/>
          <pc:sldMk cId="2189401463" sldId="271"/>
        </pc:sldMkLst>
        <pc:spChg chg="mod">
          <ac:chgData name="Tung Kieu" userId="b4b21c43-520c-42f5-a1c6-1446bd617b0e" providerId="ADAL" clId="{0D055A69-5AC7-455A-BB11-615161266D05}" dt="2023-07-03T21:08:40.692" v="272"/>
          <ac:spMkLst>
            <pc:docMk/>
            <pc:sldMk cId="2189401463" sldId="271"/>
            <ac:spMk id="2" creationId="{FD401DF8-B645-4C66-A5CE-0A3F20D5C2E9}"/>
          </ac:spMkLst>
        </pc:spChg>
        <pc:spChg chg="mod">
          <ac:chgData name="Tung Kieu" userId="b4b21c43-520c-42f5-a1c6-1446bd617b0e" providerId="ADAL" clId="{0D055A69-5AC7-455A-BB11-615161266D05}" dt="2023-07-03T21:09:03.150" v="283" actId="27636"/>
          <ac:spMkLst>
            <pc:docMk/>
            <pc:sldMk cId="2189401463" sldId="271"/>
            <ac:spMk id="3" creationId="{1D79F268-CB5C-4AA0-9E2C-01D63D0D04FE}"/>
          </ac:spMkLst>
        </pc:spChg>
      </pc:sldChg>
      <pc:sldChg chg="del">
        <pc:chgData name="Tung Kieu" userId="b4b21c43-520c-42f5-a1c6-1446bd617b0e" providerId="ADAL" clId="{0D055A69-5AC7-455A-BB11-615161266D05}" dt="2023-07-03T20:53:35.513" v="0" actId="2696"/>
        <pc:sldMkLst>
          <pc:docMk/>
          <pc:sldMk cId="3230668674" sldId="271"/>
        </pc:sldMkLst>
      </pc:sldChg>
      <pc:sldChg chg="modSp new mod">
        <pc:chgData name="Tung Kieu" userId="b4b21c43-520c-42f5-a1c6-1446bd617b0e" providerId="ADAL" clId="{0D055A69-5AC7-455A-BB11-615161266D05}" dt="2023-07-03T21:09:48.756" v="306" actId="20577"/>
        <pc:sldMkLst>
          <pc:docMk/>
          <pc:sldMk cId="1194890764" sldId="272"/>
        </pc:sldMkLst>
        <pc:spChg chg="mod">
          <ac:chgData name="Tung Kieu" userId="b4b21c43-520c-42f5-a1c6-1446bd617b0e" providerId="ADAL" clId="{0D055A69-5AC7-455A-BB11-615161266D05}" dt="2023-07-03T21:09:15.554" v="296" actId="20577"/>
          <ac:spMkLst>
            <pc:docMk/>
            <pc:sldMk cId="1194890764" sldId="272"/>
            <ac:spMk id="2" creationId="{3A3E7741-A9A6-4225-9AC9-20BC24D3652B}"/>
          </ac:spMkLst>
        </pc:spChg>
        <pc:spChg chg="mod">
          <ac:chgData name="Tung Kieu" userId="b4b21c43-520c-42f5-a1c6-1446bd617b0e" providerId="ADAL" clId="{0D055A69-5AC7-455A-BB11-615161266D05}" dt="2023-07-03T21:09:48.756" v="306" actId="20577"/>
          <ac:spMkLst>
            <pc:docMk/>
            <pc:sldMk cId="1194890764" sldId="272"/>
            <ac:spMk id="3" creationId="{FC1BCC0B-2A51-4DC5-BBD1-8E333D60F81B}"/>
          </ac:spMkLst>
        </pc:spChg>
      </pc:sldChg>
      <pc:sldChg chg="del">
        <pc:chgData name="Tung Kieu" userId="b4b21c43-520c-42f5-a1c6-1446bd617b0e" providerId="ADAL" clId="{0D055A69-5AC7-455A-BB11-615161266D05}" dt="2023-07-03T20:53:35.513" v="0" actId="2696"/>
        <pc:sldMkLst>
          <pc:docMk/>
          <pc:sldMk cId="3376669956" sldId="272"/>
        </pc:sldMkLst>
      </pc:sldChg>
      <pc:sldChg chg="del">
        <pc:chgData name="Tung Kieu" userId="b4b21c43-520c-42f5-a1c6-1446bd617b0e" providerId="ADAL" clId="{0D055A69-5AC7-455A-BB11-615161266D05}" dt="2023-07-03T20:53:35.513" v="0" actId="2696"/>
        <pc:sldMkLst>
          <pc:docMk/>
          <pc:sldMk cId="189765067" sldId="273"/>
        </pc:sldMkLst>
      </pc:sldChg>
      <pc:sldChg chg="modSp new mod">
        <pc:chgData name="Tung Kieu" userId="b4b21c43-520c-42f5-a1c6-1446bd617b0e" providerId="ADAL" clId="{0D055A69-5AC7-455A-BB11-615161266D05}" dt="2023-07-03T21:10:17.577" v="317" actId="20577"/>
        <pc:sldMkLst>
          <pc:docMk/>
          <pc:sldMk cId="1824988631" sldId="273"/>
        </pc:sldMkLst>
        <pc:spChg chg="mod">
          <ac:chgData name="Tung Kieu" userId="b4b21c43-520c-42f5-a1c6-1446bd617b0e" providerId="ADAL" clId="{0D055A69-5AC7-455A-BB11-615161266D05}" dt="2023-07-03T21:10:05.931" v="313"/>
          <ac:spMkLst>
            <pc:docMk/>
            <pc:sldMk cId="1824988631" sldId="273"/>
            <ac:spMk id="2" creationId="{CEFEE7A0-6E54-45A4-BDDF-8E26CFAFC157}"/>
          </ac:spMkLst>
        </pc:spChg>
        <pc:spChg chg="mod">
          <ac:chgData name="Tung Kieu" userId="b4b21c43-520c-42f5-a1c6-1446bd617b0e" providerId="ADAL" clId="{0D055A69-5AC7-455A-BB11-615161266D05}" dt="2023-07-03T21:10:17.577" v="317" actId="20577"/>
          <ac:spMkLst>
            <pc:docMk/>
            <pc:sldMk cId="1824988631" sldId="273"/>
            <ac:spMk id="3" creationId="{012E4205-35BF-4EA8-8A73-7B7AA96475A4}"/>
          </ac:spMkLst>
        </pc:spChg>
      </pc:sldChg>
      <pc:sldChg chg="del">
        <pc:chgData name="Tung Kieu" userId="b4b21c43-520c-42f5-a1c6-1446bd617b0e" providerId="ADAL" clId="{0D055A69-5AC7-455A-BB11-615161266D05}" dt="2023-07-03T20:53:35.513" v="0" actId="2696"/>
        <pc:sldMkLst>
          <pc:docMk/>
          <pc:sldMk cId="882007685" sldId="274"/>
        </pc:sldMkLst>
      </pc:sldChg>
      <pc:sldChg chg="modSp new mod">
        <pc:chgData name="Tung Kieu" userId="b4b21c43-520c-42f5-a1c6-1446bd617b0e" providerId="ADAL" clId="{0D055A69-5AC7-455A-BB11-615161266D05}" dt="2023-07-03T21:11:10.782" v="326" actId="20577"/>
        <pc:sldMkLst>
          <pc:docMk/>
          <pc:sldMk cId="4206124213" sldId="274"/>
        </pc:sldMkLst>
        <pc:spChg chg="mod">
          <ac:chgData name="Tung Kieu" userId="b4b21c43-520c-42f5-a1c6-1446bd617b0e" providerId="ADAL" clId="{0D055A69-5AC7-455A-BB11-615161266D05}" dt="2023-07-03T21:10:30.667" v="320"/>
          <ac:spMkLst>
            <pc:docMk/>
            <pc:sldMk cId="4206124213" sldId="274"/>
            <ac:spMk id="2" creationId="{5D578D9B-0BB9-4EF5-B386-7117438E02D8}"/>
          </ac:spMkLst>
        </pc:spChg>
        <pc:spChg chg="mod">
          <ac:chgData name="Tung Kieu" userId="b4b21c43-520c-42f5-a1c6-1446bd617b0e" providerId="ADAL" clId="{0D055A69-5AC7-455A-BB11-615161266D05}" dt="2023-07-03T21:11:10.782" v="326" actId="20577"/>
          <ac:spMkLst>
            <pc:docMk/>
            <pc:sldMk cId="4206124213" sldId="274"/>
            <ac:spMk id="3" creationId="{D2641EC0-1AEF-4DF3-9BE2-633227B8EE72}"/>
          </ac:spMkLst>
        </pc:spChg>
      </pc:sldChg>
      <pc:sldChg chg="del">
        <pc:chgData name="Tung Kieu" userId="b4b21c43-520c-42f5-a1c6-1446bd617b0e" providerId="ADAL" clId="{0D055A69-5AC7-455A-BB11-615161266D05}" dt="2023-07-03T20:53:35.513" v="0" actId="2696"/>
        <pc:sldMkLst>
          <pc:docMk/>
          <pc:sldMk cId="230811348" sldId="275"/>
        </pc:sldMkLst>
      </pc:sldChg>
      <pc:sldChg chg="modSp new del mod">
        <pc:chgData name="Tung Kieu" userId="b4b21c43-520c-42f5-a1c6-1446bd617b0e" providerId="ADAL" clId="{0D055A69-5AC7-455A-BB11-615161266D05}" dt="2023-07-03T21:11:33.765" v="331" actId="47"/>
        <pc:sldMkLst>
          <pc:docMk/>
          <pc:sldMk cId="3763544523" sldId="275"/>
        </pc:sldMkLst>
        <pc:spChg chg="mod">
          <ac:chgData name="Tung Kieu" userId="b4b21c43-520c-42f5-a1c6-1446bd617b0e" providerId="ADAL" clId="{0D055A69-5AC7-455A-BB11-615161266D05}" dt="2023-07-03T21:11:25.877" v="329"/>
          <ac:spMkLst>
            <pc:docMk/>
            <pc:sldMk cId="3763544523" sldId="275"/>
            <ac:spMk id="3" creationId="{69B4E092-EBBD-40CC-83D8-D450A3CB2E39}"/>
          </ac:spMkLst>
        </pc:spChg>
      </pc:sldChg>
      <pc:sldChg chg="modSp add mod">
        <pc:chgData name="Tung Kieu" userId="b4b21c43-520c-42f5-a1c6-1446bd617b0e" providerId="ADAL" clId="{0D055A69-5AC7-455A-BB11-615161266D05}" dt="2023-07-03T21:12:25.007" v="343" actId="113"/>
        <pc:sldMkLst>
          <pc:docMk/>
          <pc:sldMk cId="1394336336" sldId="276"/>
        </pc:sldMkLst>
        <pc:spChg chg="mod">
          <ac:chgData name="Tung Kieu" userId="b4b21c43-520c-42f5-a1c6-1446bd617b0e" providerId="ADAL" clId="{0D055A69-5AC7-455A-BB11-615161266D05}" dt="2023-07-03T21:12:25.007" v="343" actId="113"/>
          <ac:spMkLst>
            <pc:docMk/>
            <pc:sldMk cId="1394336336" sldId="276"/>
            <ac:spMk id="3" creationId="{D2641EC0-1AEF-4DF3-9BE2-633227B8EE72}"/>
          </ac:spMkLst>
        </pc:spChg>
      </pc:sldChg>
      <pc:sldChg chg="del">
        <pc:chgData name="Tung Kieu" userId="b4b21c43-520c-42f5-a1c6-1446bd617b0e" providerId="ADAL" clId="{0D055A69-5AC7-455A-BB11-615161266D05}" dt="2023-07-03T20:53:35.513" v="0" actId="2696"/>
        <pc:sldMkLst>
          <pc:docMk/>
          <pc:sldMk cId="4031799690" sldId="276"/>
        </pc:sldMkLst>
      </pc:sldChg>
      <pc:sldChg chg="del">
        <pc:chgData name="Tung Kieu" userId="b4b21c43-520c-42f5-a1c6-1446bd617b0e" providerId="ADAL" clId="{0D055A69-5AC7-455A-BB11-615161266D05}" dt="2023-07-03T20:53:35.513" v="0" actId="2696"/>
        <pc:sldMkLst>
          <pc:docMk/>
          <pc:sldMk cId="1056454841" sldId="277"/>
        </pc:sldMkLst>
      </pc:sldChg>
      <pc:sldChg chg="addSp delSp modSp new mod">
        <pc:chgData name="Tung Kieu" userId="b4b21c43-520c-42f5-a1c6-1446bd617b0e" providerId="ADAL" clId="{0D055A69-5AC7-455A-BB11-615161266D05}" dt="2023-07-03T21:12:47.166" v="347"/>
        <pc:sldMkLst>
          <pc:docMk/>
          <pc:sldMk cId="2306751496" sldId="277"/>
        </pc:sldMkLst>
        <pc:spChg chg="mod">
          <ac:chgData name="Tung Kieu" userId="b4b21c43-520c-42f5-a1c6-1446bd617b0e" providerId="ADAL" clId="{0D055A69-5AC7-455A-BB11-615161266D05}" dt="2023-07-03T21:12:32.891" v="346"/>
          <ac:spMkLst>
            <pc:docMk/>
            <pc:sldMk cId="2306751496" sldId="277"/>
            <ac:spMk id="2" creationId="{85C03882-1533-41B3-A7B4-C7CA8C3D8CC1}"/>
          </ac:spMkLst>
        </pc:spChg>
        <pc:spChg chg="del">
          <ac:chgData name="Tung Kieu" userId="b4b21c43-520c-42f5-a1c6-1446bd617b0e" providerId="ADAL" clId="{0D055A69-5AC7-455A-BB11-615161266D05}" dt="2023-07-03T21:12:47.166" v="347"/>
          <ac:spMkLst>
            <pc:docMk/>
            <pc:sldMk cId="2306751496" sldId="277"/>
            <ac:spMk id="3" creationId="{F99BA287-1393-4154-9FCF-CD5585EA5922}"/>
          </ac:spMkLst>
        </pc:spChg>
        <pc:picChg chg="add mod">
          <ac:chgData name="Tung Kieu" userId="b4b21c43-520c-42f5-a1c6-1446bd617b0e" providerId="ADAL" clId="{0D055A69-5AC7-455A-BB11-615161266D05}" dt="2023-07-03T21:12:47.166" v="347"/>
          <ac:picMkLst>
            <pc:docMk/>
            <pc:sldMk cId="2306751496" sldId="277"/>
            <ac:picMk id="4" creationId="{2891F03A-F589-4ED6-89CB-47407D669420}"/>
          </ac:picMkLst>
        </pc:picChg>
      </pc:sldChg>
      <pc:sldChg chg="addSp delSp modSp new mod">
        <pc:chgData name="Tung Kieu" userId="b4b21c43-520c-42f5-a1c6-1446bd617b0e" providerId="ADAL" clId="{0D055A69-5AC7-455A-BB11-615161266D05}" dt="2023-07-03T21:14:23.823" v="358" actId="1076"/>
        <pc:sldMkLst>
          <pc:docMk/>
          <pc:sldMk cId="155336186" sldId="278"/>
        </pc:sldMkLst>
        <pc:spChg chg="mod">
          <ac:chgData name="Tung Kieu" userId="b4b21c43-520c-42f5-a1c6-1446bd617b0e" providerId="ADAL" clId="{0D055A69-5AC7-455A-BB11-615161266D05}" dt="2023-07-03T21:13:57.991" v="350"/>
          <ac:spMkLst>
            <pc:docMk/>
            <pc:sldMk cId="155336186" sldId="278"/>
            <ac:spMk id="2" creationId="{E95FAFF8-45C0-45B5-B3DD-960E3CB36D5D}"/>
          </ac:spMkLst>
        </pc:spChg>
        <pc:spChg chg="del mod">
          <ac:chgData name="Tung Kieu" userId="b4b21c43-520c-42f5-a1c6-1446bd617b0e" providerId="ADAL" clId="{0D055A69-5AC7-455A-BB11-615161266D05}" dt="2023-07-03T21:14:14.587" v="355"/>
          <ac:spMkLst>
            <pc:docMk/>
            <pc:sldMk cId="155336186" sldId="278"/>
            <ac:spMk id="3" creationId="{BB05276F-F759-44FE-9497-2E116C5BE06E}"/>
          </ac:spMkLst>
        </pc:spChg>
        <pc:picChg chg="add mod">
          <ac:chgData name="Tung Kieu" userId="b4b21c43-520c-42f5-a1c6-1446bd617b0e" providerId="ADAL" clId="{0D055A69-5AC7-455A-BB11-615161266D05}" dt="2023-07-03T21:14:23.823" v="358" actId="1076"/>
          <ac:picMkLst>
            <pc:docMk/>
            <pc:sldMk cId="155336186" sldId="278"/>
            <ac:picMk id="4" creationId="{F07DC46F-3521-4A8F-8B62-0A927A5631F9}"/>
          </ac:picMkLst>
        </pc:picChg>
      </pc:sldChg>
      <pc:sldChg chg="del">
        <pc:chgData name="Tung Kieu" userId="b4b21c43-520c-42f5-a1c6-1446bd617b0e" providerId="ADAL" clId="{0D055A69-5AC7-455A-BB11-615161266D05}" dt="2023-07-03T20:53:35.513" v="0" actId="2696"/>
        <pc:sldMkLst>
          <pc:docMk/>
          <pc:sldMk cId="2685586004" sldId="278"/>
        </pc:sldMkLst>
      </pc:sldChg>
      <pc:sldChg chg="addSp delSp modSp new mod">
        <pc:chgData name="Tung Kieu" userId="b4b21c43-520c-42f5-a1c6-1446bd617b0e" providerId="ADAL" clId="{0D055A69-5AC7-455A-BB11-615161266D05}" dt="2023-07-03T21:14:45.383" v="363" actId="1076"/>
        <pc:sldMkLst>
          <pc:docMk/>
          <pc:sldMk cId="2935900646" sldId="279"/>
        </pc:sldMkLst>
        <pc:spChg chg="mod">
          <ac:chgData name="Tung Kieu" userId="b4b21c43-520c-42f5-a1c6-1446bd617b0e" providerId="ADAL" clId="{0D055A69-5AC7-455A-BB11-615161266D05}" dt="2023-07-03T21:14:29.982" v="361"/>
          <ac:spMkLst>
            <pc:docMk/>
            <pc:sldMk cId="2935900646" sldId="279"/>
            <ac:spMk id="2" creationId="{02E8B1AB-45AA-4EF3-A4EC-DFF7DA6B367A}"/>
          </ac:spMkLst>
        </pc:spChg>
        <pc:spChg chg="del">
          <ac:chgData name="Tung Kieu" userId="b4b21c43-520c-42f5-a1c6-1446bd617b0e" providerId="ADAL" clId="{0D055A69-5AC7-455A-BB11-615161266D05}" dt="2023-07-03T21:14:41.840" v="362"/>
          <ac:spMkLst>
            <pc:docMk/>
            <pc:sldMk cId="2935900646" sldId="279"/>
            <ac:spMk id="3" creationId="{462B4FCC-E160-48FC-82EE-F5FC551CCCAA}"/>
          </ac:spMkLst>
        </pc:spChg>
        <pc:picChg chg="add mod">
          <ac:chgData name="Tung Kieu" userId="b4b21c43-520c-42f5-a1c6-1446bd617b0e" providerId="ADAL" clId="{0D055A69-5AC7-455A-BB11-615161266D05}" dt="2023-07-03T21:14:45.383" v="363" actId="1076"/>
          <ac:picMkLst>
            <pc:docMk/>
            <pc:sldMk cId="2935900646" sldId="279"/>
            <ac:picMk id="4" creationId="{A2FFFF5F-5C77-46B1-BB7A-DD39C9F9281F}"/>
          </ac:picMkLst>
        </pc:picChg>
      </pc:sldChg>
      <pc:sldChg chg="del">
        <pc:chgData name="Tung Kieu" userId="b4b21c43-520c-42f5-a1c6-1446bd617b0e" providerId="ADAL" clId="{0D055A69-5AC7-455A-BB11-615161266D05}" dt="2023-07-03T20:53:35.513" v="0" actId="2696"/>
        <pc:sldMkLst>
          <pc:docMk/>
          <pc:sldMk cId="3157772597" sldId="279"/>
        </pc:sldMkLst>
      </pc:sldChg>
      <pc:sldChg chg="addSp delSp modSp new mod">
        <pc:chgData name="Tung Kieu" userId="b4b21c43-520c-42f5-a1c6-1446bd617b0e" providerId="ADAL" clId="{0D055A69-5AC7-455A-BB11-615161266D05}" dt="2023-07-03T21:15:03.955" v="367"/>
        <pc:sldMkLst>
          <pc:docMk/>
          <pc:sldMk cId="3534004423" sldId="280"/>
        </pc:sldMkLst>
        <pc:spChg chg="mod">
          <ac:chgData name="Tung Kieu" userId="b4b21c43-520c-42f5-a1c6-1446bd617b0e" providerId="ADAL" clId="{0D055A69-5AC7-455A-BB11-615161266D05}" dt="2023-07-03T21:15:03.955" v="367"/>
          <ac:spMkLst>
            <pc:docMk/>
            <pc:sldMk cId="3534004423" sldId="280"/>
            <ac:spMk id="2" creationId="{0BFFCC88-2E34-49ED-BB03-E217366B53B5}"/>
          </ac:spMkLst>
        </pc:spChg>
        <pc:spChg chg="del">
          <ac:chgData name="Tung Kieu" userId="b4b21c43-520c-42f5-a1c6-1446bd617b0e" providerId="ADAL" clId="{0D055A69-5AC7-455A-BB11-615161266D05}" dt="2023-07-03T21:14:58.747" v="365"/>
          <ac:spMkLst>
            <pc:docMk/>
            <pc:sldMk cId="3534004423" sldId="280"/>
            <ac:spMk id="3" creationId="{33184489-5D6C-4845-9D4E-51FCCCCB0D6F}"/>
          </ac:spMkLst>
        </pc:spChg>
        <pc:picChg chg="add mod">
          <ac:chgData name="Tung Kieu" userId="b4b21c43-520c-42f5-a1c6-1446bd617b0e" providerId="ADAL" clId="{0D055A69-5AC7-455A-BB11-615161266D05}" dt="2023-07-03T21:14:58.747" v="365"/>
          <ac:picMkLst>
            <pc:docMk/>
            <pc:sldMk cId="3534004423" sldId="280"/>
            <ac:picMk id="4" creationId="{285DE9CD-138D-4F2D-AA04-87C810ED1838}"/>
          </ac:picMkLst>
        </pc:picChg>
      </pc:sldChg>
      <pc:sldChg chg="del">
        <pc:chgData name="Tung Kieu" userId="b4b21c43-520c-42f5-a1c6-1446bd617b0e" providerId="ADAL" clId="{0D055A69-5AC7-455A-BB11-615161266D05}" dt="2023-07-03T20:53:35.513" v="0" actId="2696"/>
        <pc:sldMkLst>
          <pc:docMk/>
          <pc:sldMk cId="3560973320" sldId="280"/>
        </pc:sldMkLst>
      </pc:sldChg>
      <pc:sldChg chg="modSp new mod">
        <pc:chgData name="Tung Kieu" userId="b4b21c43-520c-42f5-a1c6-1446bd617b0e" providerId="ADAL" clId="{0D055A69-5AC7-455A-BB11-615161266D05}" dt="2023-07-03T21:15:24.081" v="377" actId="27636"/>
        <pc:sldMkLst>
          <pc:docMk/>
          <pc:sldMk cId="162959339" sldId="281"/>
        </pc:sldMkLst>
        <pc:spChg chg="mod">
          <ac:chgData name="Tung Kieu" userId="b4b21c43-520c-42f5-a1c6-1446bd617b0e" providerId="ADAL" clId="{0D055A69-5AC7-455A-BB11-615161266D05}" dt="2023-07-03T21:15:09.652" v="370"/>
          <ac:spMkLst>
            <pc:docMk/>
            <pc:sldMk cId="162959339" sldId="281"/>
            <ac:spMk id="2" creationId="{626FB384-1891-4748-9735-ACFB41C7712F}"/>
          </ac:spMkLst>
        </pc:spChg>
        <pc:spChg chg="mod">
          <ac:chgData name="Tung Kieu" userId="b4b21c43-520c-42f5-a1c6-1446bd617b0e" providerId="ADAL" clId="{0D055A69-5AC7-455A-BB11-615161266D05}" dt="2023-07-03T21:15:24.081" v="377" actId="27636"/>
          <ac:spMkLst>
            <pc:docMk/>
            <pc:sldMk cId="162959339" sldId="281"/>
            <ac:spMk id="3" creationId="{731F028E-44DB-41E6-885B-5AF697A49AE7}"/>
          </ac:spMkLst>
        </pc:spChg>
      </pc:sldChg>
      <pc:sldChg chg="del">
        <pc:chgData name="Tung Kieu" userId="b4b21c43-520c-42f5-a1c6-1446bd617b0e" providerId="ADAL" clId="{0D055A69-5AC7-455A-BB11-615161266D05}" dt="2023-07-03T20:53:35.513" v="0" actId="2696"/>
        <pc:sldMkLst>
          <pc:docMk/>
          <pc:sldMk cId="2699229316" sldId="281"/>
        </pc:sldMkLst>
      </pc:sldChg>
      <pc:sldChg chg="del">
        <pc:chgData name="Tung Kieu" userId="b4b21c43-520c-42f5-a1c6-1446bd617b0e" providerId="ADAL" clId="{0D055A69-5AC7-455A-BB11-615161266D05}" dt="2023-07-03T20:53:35.513" v="0" actId="2696"/>
        <pc:sldMkLst>
          <pc:docMk/>
          <pc:sldMk cId="3186098127" sldId="282"/>
        </pc:sldMkLst>
      </pc:sldChg>
      <pc:sldChg chg="modSp new mod">
        <pc:chgData name="Tung Kieu" userId="b4b21c43-520c-42f5-a1c6-1446bd617b0e" providerId="ADAL" clId="{0D055A69-5AC7-455A-BB11-615161266D05}" dt="2023-07-03T21:16:02.275" v="389" actId="15"/>
        <pc:sldMkLst>
          <pc:docMk/>
          <pc:sldMk cId="4222923965" sldId="282"/>
        </pc:sldMkLst>
        <pc:spChg chg="mod">
          <ac:chgData name="Tung Kieu" userId="b4b21c43-520c-42f5-a1c6-1446bd617b0e" providerId="ADAL" clId="{0D055A69-5AC7-455A-BB11-615161266D05}" dt="2023-07-03T21:15:41.148" v="380"/>
          <ac:spMkLst>
            <pc:docMk/>
            <pc:sldMk cId="4222923965" sldId="282"/>
            <ac:spMk id="2" creationId="{7141057F-7939-4EB6-8FC9-54FED24AA5E1}"/>
          </ac:spMkLst>
        </pc:spChg>
        <pc:spChg chg="mod">
          <ac:chgData name="Tung Kieu" userId="b4b21c43-520c-42f5-a1c6-1446bd617b0e" providerId="ADAL" clId="{0D055A69-5AC7-455A-BB11-615161266D05}" dt="2023-07-03T21:16:02.275" v="389" actId="15"/>
          <ac:spMkLst>
            <pc:docMk/>
            <pc:sldMk cId="4222923965" sldId="282"/>
            <ac:spMk id="3" creationId="{5C716B45-DE13-415F-94F7-60109EA723A1}"/>
          </ac:spMkLst>
        </pc:spChg>
      </pc:sldChg>
      <pc:sldChg chg="del">
        <pc:chgData name="Tung Kieu" userId="b4b21c43-520c-42f5-a1c6-1446bd617b0e" providerId="ADAL" clId="{0D055A69-5AC7-455A-BB11-615161266D05}" dt="2023-07-03T20:53:35.513" v="0" actId="2696"/>
        <pc:sldMkLst>
          <pc:docMk/>
          <pc:sldMk cId="1164927079" sldId="283"/>
        </pc:sldMkLst>
      </pc:sldChg>
      <pc:sldChg chg="modSp new del mod">
        <pc:chgData name="Tung Kieu" userId="b4b21c43-520c-42f5-a1c6-1446bd617b0e" providerId="ADAL" clId="{0D055A69-5AC7-455A-BB11-615161266D05}" dt="2023-07-03T21:17:01.857" v="398" actId="2696"/>
        <pc:sldMkLst>
          <pc:docMk/>
          <pc:sldMk cId="4168945915" sldId="283"/>
        </pc:sldMkLst>
        <pc:spChg chg="mod">
          <ac:chgData name="Tung Kieu" userId="b4b21c43-520c-42f5-a1c6-1446bd617b0e" providerId="ADAL" clId="{0D055A69-5AC7-455A-BB11-615161266D05}" dt="2023-07-03T21:16:17.517" v="392"/>
          <ac:spMkLst>
            <pc:docMk/>
            <pc:sldMk cId="4168945915" sldId="283"/>
            <ac:spMk id="2" creationId="{ED47DBF3-0867-48BE-B597-2817940FCD55}"/>
          </ac:spMkLst>
        </pc:spChg>
        <pc:spChg chg="mod">
          <ac:chgData name="Tung Kieu" userId="b4b21c43-520c-42f5-a1c6-1446bd617b0e" providerId="ADAL" clId="{0D055A69-5AC7-455A-BB11-615161266D05}" dt="2023-07-03T21:16:27.987" v="396" actId="15"/>
          <ac:spMkLst>
            <pc:docMk/>
            <pc:sldMk cId="4168945915" sldId="283"/>
            <ac:spMk id="3" creationId="{4E597217-DD96-40DB-B46E-43F79F6C18DA}"/>
          </ac:spMkLst>
        </pc:spChg>
      </pc:sldChg>
      <pc:sldChg chg="addSp delSp modSp new mod">
        <pc:chgData name="Tung Kieu" userId="b4b21c43-520c-42f5-a1c6-1446bd617b0e" providerId="ADAL" clId="{0D055A69-5AC7-455A-BB11-615161266D05}" dt="2023-07-03T21:17:19.232" v="407"/>
        <pc:sldMkLst>
          <pc:docMk/>
          <pc:sldMk cId="1812654254" sldId="284"/>
        </pc:sldMkLst>
        <pc:spChg chg="mod">
          <ac:chgData name="Tung Kieu" userId="b4b21c43-520c-42f5-a1c6-1446bd617b0e" providerId="ADAL" clId="{0D055A69-5AC7-455A-BB11-615161266D05}" dt="2023-07-03T21:17:11.590" v="406"/>
          <ac:spMkLst>
            <pc:docMk/>
            <pc:sldMk cId="1812654254" sldId="284"/>
            <ac:spMk id="2" creationId="{42469290-925D-4CF3-9244-B58B835685DD}"/>
          </ac:spMkLst>
        </pc:spChg>
        <pc:spChg chg="del">
          <ac:chgData name="Tung Kieu" userId="b4b21c43-520c-42f5-a1c6-1446bd617b0e" providerId="ADAL" clId="{0D055A69-5AC7-455A-BB11-615161266D05}" dt="2023-07-03T21:17:19.232" v="407"/>
          <ac:spMkLst>
            <pc:docMk/>
            <pc:sldMk cId="1812654254" sldId="284"/>
            <ac:spMk id="3" creationId="{8886682D-A3A1-4123-817E-64CAC15813CF}"/>
          </ac:spMkLst>
        </pc:spChg>
        <pc:graphicFrameChg chg="add del mod">
          <ac:chgData name="Tung Kieu" userId="b4b21c43-520c-42f5-a1c6-1446bd617b0e" providerId="ADAL" clId="{0D055A69-5AC7-455A-BB11-615161266D05}" dt="2023-07-03T21:17:06.641" v="404"/>
          <ac:graphicFrameMkLst>
            <pc:docMk/>
            <pc:sldMk cId="1812654254" sldId="284"/>
            <ac:graphicFrameMk id="4" creationId="{105FCD24-CE5B-47F0-8460-9D3D3634AB3C}"/>
          </ac:graphicFrameMkLst>
        </pc:graphicFrameChg>
        <pc:picChg chg="add mod">
          <ac:chgData name="Tung Kieu" userId="b4b21c43-520c-42f5-a1c6-1446bd617b0e" providerId="ADAL" clId="{0D055A69-5AC7-455A-BB11-615161266D05}" dt="2023-07-03T21:17:19.232" v="407"/>
          <ac:picMkLst>
            <pc:docMk/>
            <pc:sldMk cId="1812654254" sldId="284"/>
            <ac:picMk id="5" creationId="{BB57B80E-BFCF-4A9C-8B2D-422D22B845FD}"/>
          </ac:picMkLst>
        </pc:picChg>
      </pc:sldChg>
      <pc:sldChg chg="del">
        <pc:chgData name="Tung Kieu" userId="b4b21c43-520c-42f5-a1c6-1446bd617b0e" providerId="ADAL" clId="{0D055A69-5AC7-455A-BB11-615161266D05}" dt="2023-07-03T20:53:35.513" v="0" actId="2696"/>
        <pc:sldMkLst>
          <pc:docMk/>
          <pc:sldMk cId="3581044308" sldId="284"/>
        </pc:sldMkLst>
      </pc:sldChg>
      <pc:sldChg chg="addSp modSp new mod">
        <pc:chgData name="Tung Kieu" userId="b4b21c43-520c-42f5-a1c6-1446bd617b0e" providerId="ADAL" clId="{0D055A69-5AC7-455A-BB11-615161266D05}" dt="2023-07-03T21:18:14.235" v="417" actId="14100"/>
        <pc:sldMkLst>
          <pc:docMk/>
          <pc:sldMk cId="654228416" sldId="285"/>
        </pc:sldMkLst>
        <pc:spChg chg="mod">
          <ac:chgData name="Tung Kieu" userId="b4b21c43-520c-42f5-a1c6-1446bd617b0e" providerId="ADAL" clId="{0D055A69-5AC7-455A-BB11-615161266D05}" dt="2023-07-03T21:17:38.853" v="410"/>
          <ac:spMkLst>
            <pc:docMk/>
            <pc:sldMk cId="654228416" sldId="285"/>
            <ac:spMk id="2" creationId="{6F3F4184-88AF-443F-B6AD-80248CE77DCA}"/>
          </ac:spMkLst>
        </pc:spChg>
        <pc:spChg chg="mod">
          <ac:chgData name="Tung Kieu" userId="b4b21c43-520c-42f5-a1c6-1446bd617b0e" providerId="ADAL" clId="{0D055A69-5AC7-455A-BB11-615161266D05}" dt="2023-07-03T21:18:01.207" v="413" actId="20577"/>
          <ac:spMkLst>
            <pc:docMk/>
            <pc:sldMk cId="654228416" sldId="285"/>
            <ac:spMk id="3" creationId="{D9BAB135-CBE6-4DF9-8998-7B0363AE5144}"/>
          </ac:spMkLst>
        </pc:spChg>
        <pc:picChg chg="add mod">
          <ac:chgData name="Tung Kieu" userId="b4b21c43-520c-42f5-a1c6-1446bd617b0e" providerId="ADAL" clId="{0D055A69-5AC7-455A-BB11-615161266D05}" dt="2023-07-03T21:18:14.235" v="417" actId="14100"/>
          <ac:picMkLst>
            <pc:docMk/>
            <pc:sldMk cId="654228416" sldId="285"/>
            <ac:picMk id="4" creationId="{1BF16B49-74C6-43E3-ADC3-9248F4A81D96}"/>
          </ac:picMkLst>
        </pc:picChg>
      </pc:sldChg>
      <pc:sldChg chg="add del">
        <pc:chgData name="Tung Kieu" userId="b4b21c43-520c-42f5-a1c6-1446bd617b0e" providerId="ADAL" clId="{0D055A69-5AC7-455A-BB11-615161266D05}" dt="2023-07-03T21:17:06.641" v="404"/>
        <pc:sldMkLst>
          <pc:docMk/>
          <pc:sldMk cId="2693856830" sldId="285"/>
        </pc:sldMkLst>
      </pc:sldChg>
      <pc:sldChg chg="del">
        <pc:chgData name="Tung Kieu" userId="b4b21c43-520c-42f5-a1c6-1446bd617b0e" providerId="ADAL" clId="{0D055A69-5AC7-455A-BB11-615161266D05}" dt="2023-07-03T20:53:35.513" v="0" actId="2696"/>
        <pc:sldMkLst>
          <pc:docMk/>
          <pc:sldMk cId="4152375577" sldId="285"/>
        </pc:sldMkLst>
      </pc:sldChg>
      <pc:sldChg chg="del">
        <pc:chgData name="Tung Kieu" userId="b4b21c43-520c-42f5-a1c6-1446bd617b0e" providerId="ADAL" clId="{0D055A69-5AC7-455A-BB11-615161266D05}" dt="2023-07-03T20:53:35.513" v="0" actId="2696"/>
        <pc:sldMkLst>
          <pc:docMk/>
          <pc:sldMk cId="1929087797" sldId="286"/>
        </pc:sldMkLst>
      </pc:sldChg>
      <pc:sldChg chg="addSp delSp modSp new mod">
        <pc:chgData name="Tung Kieu" userId="b4b21c43-520c-42f5-a1c6-1446bd617b0e" providerId="ADAL" clId="{0D055A69-5AC7-455A-BB11-615161266D05}" dt="2023-07-03T21:19:18.479" v="428"/>
        <pc:sldMkLst>
          <pc:docMk/>
          <pc:sldMk cId="3236433610" sldId="286"/>
        </pc:sldMkLst>
        <pc:spChg chg="mod">
          <ac:chgData name="Tung Kieu" userId="b4b21c43-520c-42f5-a1c6-1446bd617b0e" providerId="ADAL" clId="{0D055A69-5AC7-455A-BB11-615161266D05}" dt="2023-07-03T21:19:18.479" v="428"/>
          <ac:spMkLst>
            <pc:docMk/>
            <pc:sldMk cId="3236433610" sldId="286"/>
            <ac:spMk id="2" creationId="{61CAC7B8-1155-4289-B27B-62251335D39D}"/>
          </ac:spMkLst>
        </pc:spChg>
        <pc:spChg chg="add del mod">
          <ac:chgData name="Tung Kieu" userId="b4b21c43-520c-42f5-a1c6-1446bd617b0e" providerId="ADAL" clId="{0D055A69-5AC7-455A-BB11-615161266D05}" dt="2023-07-03T21:19:14.014" v="426" actId="15"/>
          <ac:spMkLst>
            <pc:docMk/>
            <pc:sldMk cId="3236433610" sldId="286"/>
            <ac:spMk id="3" creationId="{561EA0E9-14DE-4DC9-A27A-E9371E7CA447}"/>
          </ac:spMkLst>
        </pc:spChg>
        <pc:picChg chg="add del mod">
          <ac:chgData name="Tung Kieu" userId="b4b21c43-520c-42f5-a1c6-1446bd617b0e" providerId="ADAL" clId="{0D055A69-5AC7-455A-BB11-615161266D05}" dt="2023-07-03T21:19:02.505" v="421"/>
          <ac:picMkLst>
            <pc:docMk/>
            <pc:sldMk cId="3236433610" sldId="286"/>
            <ac:picMk id="4" creationId="{10807783-4841-46B9-9F08-37447AAA42A9}"/>
          </ac:picMkLst>
        </pc:picChg>
      </pc:sldChg>
      <pc:sldChg chg="addSp delSp modSp new mod">
        <pc:chgData name="Tung Kieu" userId="b4b21c43-520c-42f5-a1c6-1446bd617b0e" providerId="ADAL" clId="{0D055A69-5AC7-455A-BB11-615161266D05}" dt="2023-07-03T21:19:45.995" v="432"/>
        <pc:sldMkLst>
          <pc:docMk/>
          <pc:sldMk cId="1859582547" sldId="287"/>
        </pc:sldMkLst>
        <pc:spChg chg="mod">
          <ac:chgData name="Tung Kieu" userId="b4b21c43-520c-42f5-a1c6-1446bd617b0e" providerId="ADAL" clId="{0D055A69-5AC7-455A-BB11-615161266D05}" dt="2023-07-03T21:19:30.766" v="431"/>
          <ac:spMkLst>
            <pc:docMk/>
            <pc:sldMk cId="1859582547" sldId="287"/>
            <ac:spMk id="2" creationId="{F858F087-CBCE-4947-8A13-30CE63D4306D}"/>
          </ac:spMkLst>
        </pc:spChg>
        <pc:spChg chg="del">
          <ac:chgData name="Tung Kieu" userId="b4b21c43-520c-42f5-a1c6-1446bd617b0e" providerId="ADAL" clId="{0D055A69-5AC7-455A-BB11-615161266D05}" dt="2023-07-03T21:19:45.995" v="432"/>
          <ac:spMkLst>
            <pc:docMk/>
            <pc:sldMk cId="1859582547" sldId="287"/>
            <ac:spMk id="3" creationId="{D64BB242-4358-47E1-85AF-550D745E7913}"/>
          </ac:spMkLst>
        </pc:spChg>
        <pc:picChg chg="add mod">
          <ac:chgData name="Tung Kieu" userId="b4b21c43-520c-42f5-a1c6-1446bd617b0e" providerId="ADAL" clId="{0D055A69-5AC7-455A-BB11-615161266D05}" dt="2023-07-03T21:19:45.995" v="432"/>
          <ac:picMkLst>
            <pc:docMk/>
            <pc:sldMk cId="1859582547" sldId="287"/>
            <ac:picMk id="4" creationId="{91E5F719-315A-4E9C-8887-35A3DC627ACC}"/>
          </ac:picMkLst>
        </pc:picChg>
      </pc:sldChg>
      <pc:sldChg chg="del">
        <pc:chgData name="Tung Kieu" userId="b4b21c43-520c-42f5-a1c6-1446bd617b0e" providerId="ADAL" clId="{0D055A69-5AC7-455A-BB11-615161266D05}" dt="2023-07-03T20:53:35.513" v="0" actId="2696"/>
        <pc:sldMkLst>
          <pc:docMk/>
          <pc:sldMk cId="1928543012" sldId="287"/>
        </pc:sldMkLst>
      </pc:sldChg>
      <pc:sldChg chg="addSp delSp modSp new mod">
        <pc:chgData name="Tung Kieu" userId="b4b21c43-520c-42f5-a1c6-1446bd617b0e" providerId="ADAL" clId="{0D055A69-5AC7-455A-BB11-615161266D05}" dt="2023-07-03T21:20:04.323" v="436"/>
        <pc:sldMkLst>
          <pc:docMk/>
          <pc:sldMk cId="507452281" sldId="288"/>
        </pc:sldMkLst>
        <pc:spChg chg="mod">
          <ac:chgData name="Tung Kieu" userId="b4b21c43-520c-42f5-a1c6-1446bd617b0e" providerId="ADAL" clId="{0D055A69-5AC7-455A-BB11-615161266D05}" dt="2023-07-03T21:19:56.073" v="435"/>
          <ac:spMkLst>
            <pc:docMk/>
            <pc:sldMk cId="507452281" sldId="288"/>
            <ac:spMk id="2" creationId="{B34DE1B0-DB29-4875-B0F5-E9CC7DD7EF37}"/>
          </ac:spMkLst>
        </pc:spChg>
        <pc:spChg chg="del">
          <ac:chgData name="Tung Kieu" userId="b4b21c43-520c-42f5-a1c6-1446bd617b0e" providerId="ADAL" clId="{0D055A69-5AC7-455A-BB11-615161266D05}" dt="2023-07-03T21:20:04.323" v="436"/>
          <ac:spMkLst>
            <pc:docMk/>
            <pc:sldMk cId="507452281" sldId="288"/>
            <ac:spMk id="3" creationId="{D41E4655-02B8-4856-81A8-CF30B8FE5C6A}"/>
          </ac:spMkLst>
        </pc:spChg>
        <pc:picChg chg="add mod">
          <ac:chgData name="Tung Kieu" userId="b4b21c43-520c-42f5-a1c6-1446bd617b0e" providerId="ADAL" clId="{0D055A69-5AC7-455A-BB11-615161266D05}" dt="2023-07-03T21:20:04.323" v="436"/>
          <ac:picMkLst>
            <pc:docMk/>
            <pc:sldMk cId="507452281" sldId="288"/>
            <ac:picMk id="4" creationId="{FF829DED-5EFA-457C-A840-CF2DC407788A}"/>
          </ac:picMkLst>
        </pc:picChg>
      </pc:sldChg>
      <pc:sldChg chg="del">
        <pc:chgData name="Tung Kieu" userId="b4b21c43-520c-42f5-a1c6-1446bd617b0e" providerId="ADAL" clId="{0D055A69-5AC7-455A-BB11-615161266D05}" dt="2023-07-03T20:53:35.513" v="0" actId="2696"/>
        <pc:sldMkLst>
          <pc:docMk/>
          <pc:sldMk cId="2116315161" sldId="288"/>
        </pc:sldMkLst>
      </pc:sldChg>
      <pc:sldChg chg="addSp delSp modSp new mod">
        <pc:chgData name="Tung Kieu" userId="b4b21c43-520c-42f5-a1c6-1446bd617b0e" providerId="ADAL" clId="{0D055A69-5AC7-455A-BB11-615161266D05}" dt="2023-07-03T21:21:11.738" v="444" actId="1076"/>
        <pc:sldMkLst>
          <pc:docMk/>
          <pc:sldMk cId="2041192752" sldId="289"/>
        </pc:sldMkLst>
        <pc:spChg chg="mod">
          <ac:chgData name="Tung Kieu" userId="b4b21c43-520c-42f5-a1c6-1446bd617b0e" providerId="ADAL" clId="{0D055A69-5AC7-455A-BB11-615161266D05}" dt="2023-07-03T21:20:50.676" v="439"/>
          <ac:spMkLst>
            <pc:docMk/>
            <pc:sldMk cId="2041192752" sldId="289"/>
            <ac:spMk id="2" creationId="{38462AFB-EDDC-4F51-800D-198355D66C36}"/>
          </ac:spMkLst>
        </pc:spChg>
        <pc:spChg chg="del">
          <ac:chgData name="Tung Kieu" userId="b4b21c43-520c-42f5-a1c6-1446bd617b0e" providerId="ADAL" clId="{0D055A69-5AC7-455A-BB11-615161266D05}" dt="2023-07-03T21:20:59.989" v="440"/>
          <ac:spMkLst>
            <pc:docMk/>
            <pc:sldMk cId="2041192752" sldId="289"/>
            <ac:spMk id="3" creationId="{5A28C459-5179-4409-859E-3CF1B99DAACC}"/>
          </ac:spMkLst>
        </pc:spChg>
        <pc:picChg chg="add mod">
          <ac:chgData name="Tung Kieu" userId="b4b21c43-520c-42f5-a1c6-1446bd617b0e" providerId="ADAL" clId="{0D055A69-5AC7-455A-BB11-615161266D05}" dt="2023-07-03T21:21:11.738" v="444" actId="1076"/>
          <ac:picMkLst>
            <pc:docMk/>
            <pc:sldMk cId="2041192752" sldId="289"/>
            <ac:picMk id="4" creationId="{52C32EC4-CC29-45B6-83E2-7973CA884316}"/>
          </ac:picMkLst>
        </pc:picChg>
      </pc:sldChg>
      <pc:sldChg chg="del">
        <pc:chgData name="Tung Kieu" userId="b4b21c43-520c-42f5-a1c6-1446bd617b0e" providerId="ADAL" clId="{0D055A69-5AC7-455A-BB11-615161266D05}" dt="2023-07-03T20:53:35.513" v="0" actId="2696"/>
        <pc:sldMkLst>
          <pc:docMk/>
          <pc:sldMk cId="3750540935" sldId="289"/>
        </pc:sldMkLst>
      </pc:sldChg>
      <pc:sldChg chg="addSp delSp modSp new mod">
        <pc:chgData name="Tung Kieu" userId="b4b21c43-520c-42f5-a1c6-1446bd617b0e" providerId="ADAL" clId="{0D055A69-5AC7-455A-BB11-615161266D05}" dt="2023-07-03T21:22:20.045" v="464" actId="15"/>
        <pc:sldMkLst>
          <pc:docMk/>
          <pc:sldMk cId="57819199" sldId="290"/>
        </pc:sldMkLst>
        <pc:spChg chg="mod">
          <ac:chgData name="Tung Kieu" userId="b4b21c43-520c-42f5-a1c6-1446bd617b0e" providerId="ADAL" clId="{0D055A69-5AC7-455A-BB11-615161266D05}" dt="2023-07-03T21:21:39.055" v="449"/>
          <ac:spMkLst>
            <pc:docMk/>
            <pc:sldMk cId="57819199" sldId="290"/>
            <ac:spMk id="2" creationId="{5AB31039-EEE1-4C1C-BF35-5F5A0DB22C6D}"/>
          </ac:spMkLst>
        </pc:spChg>
        <pc:spChg chg="mod">
          <ac:chgData name="Tung Kieu" userId="b4b21c43-520c-42f5-a1c6-1446bd617b0e" providerId="ADAL" clId="{0D055A69-5AC7-455A-BB11-615161266D05}" dt="2023-07-03T21:22:20.045" v="464" actId="15"/>
          <ac:spMkLst>
            <pc:docMk/>
            <pc:sldMk cId="57819199" sldId="290"/>
            <ac:spMk id="3" creationId="{34764575-B35D-4F88-9743-DB3B7D7D074E}"/>
          </ac:spMkLst>
        </pc:spChg>
        <pc:picChg chg="add del">
          <ac:chgData name="Tung Kieu" userId="b4b21c43-520c-42f5-a1c6-1446bd617b0e" providerId="ADAL" clId="{0D055A69-5AC7-455A-BB11-615161266D05}" dt="2023-07-03T21:21:32.694" v="447"/>
          <ac:picMkLst>
            <pc:docMk/>
            <pc:sldMk cId="57819199" sldId="290"/>
            <ac:picMk id="4" creationId="{E6E5A65D-D891-4C84-AB8C-2905D4136C92}"/>
          </ac:picMkLst>
        </pc:picChg>
      </pc:sldChg>
      <pc:sldChg chg="del">
        <pc:chgData name="Tung Kieu" userId="b4b21c43-520c-42f5-a1c6-1446bd617b0e" providerId="ADAL" clId="{0D055A69-5AC7-455A-BB11-615161266D05}" dt="2023-07-03T20:53:35.513" v="0" actId="2696"/>
        <pc:sldMkLst>
          <pc:docMk/>
          <pc:sldMk cId="1225247438" sldId="290"/>
        </pc:sldMkLst>
      </pc:sldChg>
      <pc:sldChg chg="addSp delSp modSp new mod">
        <pc:chgData name="Tung Kieu" userId="b4b21c43-520c-42f5-a1c6-1446bd617b0e" providerId="ADAL" clId="{0D055A69-5AC7-455A-BB11-615161266D05}" dt="2023-07-03T21:23:14.531" v="491"/>
        <pc:sldMkLst>
          <pc:docMk/>
          <pc:sldMk cId="1521650342" sldId="291"/>
        </pc:sldMkLst>
        <pc:spChg chg="mod">
          <ac:chgData name="Tung Kieu" userId="b4b21c43-520c-42f5-a1c6-1446bd617b0e" providerId="ADAL" clId="{0D055A69-5AC7-455A-BB11-615161266D05}" dt="2023-07-03T21:22:49.071" v="486" actId="20577"/>
          <ac:spMkLst>
            <pc:docMk/>
            <pc:sldMk cId="1521650342" sldId="291"/>
            <ac:spMk id="2" creationId="{6D6766C3-3A96-41EC-A168-1E76E7C14E20}"/>
          </ac:spMkLst>
        </pc:spChg>
        <pc:spChg chg="del">
          <ac:chgData name="Tung Kieu" userId="b4b21c43-520c-42f5-a1c6-1446bd617b0e" providerId="ADAL" clId="{0D055A69-5AC7-455A-BB11-615161266D05}" dt="2023-07-03T21:22:34.644" v="466"/>
          <ac:spMkLst>
            <pc:docMk/>
            <pc:sldMk cId="1521650342" sldId="291"/>
            <ac:spMk id="3" creationId="{D8939564-5CF1-47F5-B372-98E286E262C8}"/>
          </ac:spMkLst>
        </pc:spChg>
        <pc:spChg chg="add del mod">
          <ac:chgData name="Tung Kieu" userId="b4b21c43-520c-42f5-a1c6-1446bd617b0e" providerId="ADAL" clId="{0D055A69-5AC7-455A-BB11-615161266D05}" dt="2023-07-03T21:23:14.531" v="491"/>
          <ac:spMkLst>
            <pc:docMk/>
            <pc:sldMk cId="1521650342" sldId="291"/>
            <ac:spMk id="7" creationId="{A026BB5C-7632-4C05-8ADC-21C4725A83B8}"/>
          </ac:spMkLst>
        </pc:spChg>
        <pc:picChg chg="add del mod">
          <ac:chgData name="Tung Kieu" userId="b4b21c43-520c-42f5-a1c6-1446bd617b0e" providerId="ADAL" clId="{0D055A69-5AC7-455A-BB11-615161266D05}" dt="2023-07-03T21:23:07.886" v="489" actId="478"/>
          <ac:picMkLst>
            <pc:docMk/>
            <pc:sldMk cId="1521650342" sldId="291"/>
            <ac:picMk id="4" creationId="{4D4DB291-65C4-4FB9-9E76-29017C60780E}"/>
          </ac:picMkLst>
        </pc:picChg>
        <pc:picChg chg="add del mod">
          <ac:chgData name="Tung Kieu" userId="b4b21c43-520c-42f5-a1c6-1446bd617b0e" providerId="ADAL" clId="{0D055A69-5AC7-455A-BB11-615161266D05}" dt="2023-07-03T21:23:13.353" v="490" actId="21"/>
          <ac:picMkLst>
            <pc:docMk/>
            <pc:sldMk cId="1521650342" sldId="291"/>
            <ac:picMk id="5" creationId="{7A564CA1-CEFE-4859-9CCE-A789452DC7D2}"/>
          </ac:picMkLst>
        </pc:picChg>
        <pc:picChg chg="add mod">
          <ac:chgData name="Tung Kieu" userId="b4b21c43-520c-42f5-a1c6-1446bd617b0e" providerId="ADAL" clId="{0D055A69-5AC7-455A-BB11-615161266D05}" dt="2023-07-03T21:23:14.531" v="491"/>
          <ac:picMkLst>
            <pc:docMk/>
            <pc:sldMk cId="1521650342" sldId="291"/>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1761188374" sldId="291"/>
        </pc:sldMkLst>
      </pc:sldChg>
      <pc:sldChg chg="del">
        <pc:chgData name="Tung Kieu" userId="b4b21c43-520c-42f5-a1c6-1446bd617b0e" providerId="ADAL" clId="{0D055A69-5AC7-455A-BB11-615161266D05}" dt="2023-07-03T20:53:35.513" v="0" actId="2696"/>
        <pc:sldMkLst>
          <pc:docMk/>
          <pc:sldMk cId="2816357923" sldId="292"/>
        </pc:sldMkLst>
      </pc:sldChg>
      <pc:sldChg chg="addSp delSp modSp add mod">
        <pc:chgData name="Tung Kieu" userId="b4b21c43-520c-42f5-a1c6-1446bd617b0e" providerId="ADAL" clId="{0D055A69-5AC7-455A-BB11-615161266D05}" dt="2023-07-03T21:24:14.261" v="513" actId="27636"/>
        <pc:sldMkLst>
          <pc:docMk/>
          <pc:sldMk cId="4128175745" sldId="292"/>
        </pc:sldMkLst>
        <pc:spChg chg="add mod">
          <ac:chgData name="Tung Kieu" userId="b4b21c43-520c-42f5-a1c6-1446bd617b0e" providerId="ADAL" clId="{0D055A69-5AC7-455A-BB11-615161266D05}" dt="2023-07-03T21:24:14.261" v="513" actId="27636"/>
          <ac:spMkLst>
            <pc:docMk/>
            <pc:sldMk cId="4128175745" sldId="292"/>
            <ac:spMk id="4" creationId="{81EF3D81-9F68-4CD6-889F-DCF0A0CFBED4}"/>
          </ac:spMkLst>
        </pc:spChg>
        <pc:picChg chg="del">
          <ac:chgData name="Tung Kieu" userId="b4b21c43-520c-42f5-a1c6-1446bd617b0e" providerId="ADAL" clId="{0D055A69-5AC7-455A-BB11-615161266D05}" dt="2023-07-03T21:23:27.393" v="493" actId="478"/>
          <ac:picMkLst>
            <pc:docMk/>
            <pc:sldMk cId="4128175745" sldId="292"/>
            <ac:picMk id="8" creationId="{9217E8F0-9B54-460A-B1E5-C03650F75F11}"/>
          </ac:picMkLst>
        </pc:picChg>
      </pc:sldChg>
      <pc:sldChg chg="del">
        <pc:chgData name="Tung Kieu" userId="b4b21c43-520c-42f5-a1c6-1446bd617b0e" providerId="ADAL" clId="{0D055A69-5AC7-455A-BB11-615161266D05}" dt="2023-07-03T20:53:35.513" v="0" actId="2696"/>
        <pc:sldMkLst>
          <pc:docMk/>
          <pc:sldMk cId="744169341" sldId="293"/>
        </pc:sldMkLst>
      </pc:sldChg>
      <pc:sldChg chg="modSp new mod">
        <pc:chgData name="Tung Kieu" userId="b4b21c43-520c-42f5-a1c6-1446bd617b0e" providerId="ADAL" clId="{0D055A69-5AC7-455A-BB11-615161266D05}" dt="2023-07-03T21:24:44.188" v="524" actId="15"/>
        <pc:sldMkLst>
          <pc:docMk/>
          <pc:sldMk cId="2940469081" sldId="293"/>
        </pc:sldMkLst>
        <pc:spChg chg="mod">
          <ac:chgData name="Tung Kieu" userId="b4b21c43-520c-42f5-a1c6-1446bd617b0e" providerId="ADAL" clId="{0D055A69-5AC7-455A-BB11-615161266D05}" dt="2023-07-03T21:24:25.201" v="516"/>
          <ac:spMkLst>
            <pc:docMk/>
            <pc:sldMk cId="2940469081" sldId="293"/>
            <ac:spMk id="2" creationId="{CC976250-EB76-4C4C-AE82-14F751FB972F}"/>
          </ac:spMkLst>
        </pc:spChg>
        <pc:spChg chg="mod">
          <ac:chgData name="Tung Kieu" userId="b4b21c43-520c-42f5-a1c6-1446bd617b0e" providerId="ADAL" clId="{0D055A69-5AC7-455A-BB11-615161266D05}" dt="2023-07-03T21:24:44.188" v="524" actId="15"/>
          <ac:spMkLst>
            <pc:docMk/>
            <pc:sldMk cId="2940469081" sldId="293"/>
            <ac:spMk id="3" creationId="{516126C8-3199-46B3-A0AA-ABB4DCA8C822}"/>
          </ac:spMkLst>
        </pc:spChg>
      </pc:sldChg>
      <pc:sldChg chg="new del">
        <pc:chgData name="Tung Kieu" userId="b4b21c43-520c-42f5-a1c6-1446bd617b0e" providerId="ADAL" clId="{0D055A69-5AC7-455A-BB11-615161266D05}" dt="2023-07-03T21:24:57.364" v="526" actId="680"/>
        <pc:sldMkLst>
          <pc:docMk/>
          <pc:sldMk cId="1983131914" sldId="294"/>
        </pc:sldMkLst>
      </pc:sldChg>
      <pc:sldChg chg="del">
        <pc:chgData name="Tung Kieu" userId="b4b21c43-520c-42f5-a1c6-1446bd617b0e" providerId="ADAL" clId="{0D055A69-5AC7-455A-BB11-615161266D05}" dt="2023-07-03T20:53:35.513" v="0" actId="2696"/>
        <pc:sldMkLst>
          <pc:docMk/>
          <pc:sldMk cId="2499687638" sldId="294"/>
        </pc:sldMkLst>
      </pc:sldChg>
      <pc:sldChg chg="modSp add mod">
        <pc:chgData name="Tung Kieu" userId="b4b21c43-520c-42f5-a1c6-1446bd617b0e" providerId="ADAL" clId="{0D055A69-5AC7-455A-BB11-615161266D05}" dt="2023-07-03T21:25:23.966" v="536" actId="14"/>
        <pc:sldMkLst>
          <pc:docMk/>
          <pc:sldMk cId="4279994510" sldId="294"/>
        </pc:sldMkLst>
        <pc:spChg chg="mod">
          <ac:chgData name="Tung Kieu" userId="b4b21c43-520c-42f5-a1c6-1446bd617b0e" providerId="ADAL" clId="{0D055A69-5AC7-455A-BB11-615161266D05}" dt="2023-07-03T21:25:23.966" v="536" actId="14"/>
          <ac:spMkLst>
            <pc:docMk/>
            <pc:sldMk cId="4279994510" sldId="294"/>
            <ac:spMk id="3" creationId="{516126C8-3199-46B3-A0AA-ABB4DCA8C822}"/>
          </ac:spMkLst>
        </pc:spChg>
      </pc:sldChg>
      <pc:sldChg chg="del">
        <pc:chgData name="Tung Kieu" userId="b4b21c43-520c-42f5-a1c6-1446bd617b0e" providerId="ADAL" clId="{0D055A69-5AC7-455A-BB11-615161266D05}" dt="2023-07-03T20:53:35.513" v="0" actId="2696"/>
        <pc:sldMkLst>
          <pc:docMk/>
          <pc:sldMk cId="734805826" sldId="295"/>
        </pc:sldMkLst>
      </pc:sldChg>
      <pc:sldChg chg="modSp new mod">
        <pc:chgData name="Tung Kieu" userId="b4b21c43-520c-42f5-a1c6-1446bd617b0e" providerId="ADAL" clId="{0D055A69-5AC7-455A-BB11-615161266D05}" dt="2023-07-03T21:26:24.996" v="552" actId="27636"/>
        <pc:sldMkLst>
          <pc:docMk/>
          <pc:sldMk cId="4150518846" sldId="295"/>
        </pc:sldMkLst>
        <pc:spChg chg="mod">
          <ac:chgData name="Tung Kieu" userId="b4b21c43-520c-42f5-a1c6-1446bd617b0e" providerId="ADAL" clId="{0D055A69-5AC7-455A-BB11-615161266D05}" dt="2023-07-03T21:25:46.643" v="539"/>
          <ac:spMkLst>
            <pc:docMk/>
            <pc:sldMk cId="4150518846" sldId="295"/>
            <ac:spMk id="2" creationId="{60B2DE64-7E66-4F04-989B-9B5DAEA557B1}"/>
          </ac:spMkLst>
        </pc:spChg>
        <pc:spChg chg="mod">
          <ac:chgData name="Tung Kieu" userId="b4b21c43-520c-42f5-a1c6-1446bd617b0e" providerId="ADAL" clId="{0D055A69-5AC7-455A-BB11-615161266D05}" dt="2023-07-03T21:26:24.996" v="552" actId="27636"/>
          <ac:spMkLst>
            <pc:docMk/>
            <pc:sldMk cId="4150518846" sldId="295"/>
            <ac:spMk id="3" creationId="{D096F63D-FC9B-427A-B9B3-34DD6289A8B0}"/>
          </ac:spMkLst>
        </pc:spChg>
      </pc:sldChg>
      <pc:sldChg chg="modSp new mod">
        <pc:chgData name="Tung Kieu" userId="b4b21c43-520c-42f5-a1c6-1446bd617b0e" providerId="ADAL" clId="{0D055A69-5AC7-455A-BB11-615161266D05}" dt="2023-07-03T21:27:06.945" v="564" actId="20577"/>
        <pc:sldMkLst>
          <pc:docMk/>
          <pc:sldMk cId="1451096377" sldId="296"/>
        </pc:sldMkLst>
        <pc:spChg chg="mod">
          <ac:chgData name="Tung Kieu" userId="b4b21c43-520c-42f5-a1c6-1446bd617b0e" providerId="ADAL" clId="{0D055A69-5AC7-455A-BB11-615161266D05}" dt="2023-07-03T21:26:39.615" v="555"/>
          <ac:spMkLst>
            <pc:docMk/>
            <pc:sldMk cId="1451096377" sldId="296"/>
            <ac:spMk id="2" creationId="{D5DED58B-C01E-4256-BD23-1E0B90E24BEE}"/>
          </ac:spMkLst>
        </pc:spChg>
        <pc:spChg chg="mod">
          <ac:chgData name="Tung Kieu" userId="b4b21c43-520c-42f5-a1c6-1446bd617b0e" providerId="ADAL" clId="{0D055A69-5AC7-455A-BB11-615161266D05}" dt="2023-07-03T21:27:06.945" v="564" actId="20577"/>
          <ac:spMkLst>
            <pc:docMk/>
            <pc:sldMk cId="1451096377" sldId="296"/>
            <ac:spMk id="3" creationId="{EF73EB34-5799-42C1-9B9A-5F1EB0AE1C8F}"/>
          </ac:spMkLst>
        </pc:spChg>
      </pc:sldChg>
      <pc:sldChg chg="del">
        <pc:chgData name="Tung Kieu" userId="b4b21c43-520c-42f5-a1c6-1446bd617b0e" providerId="ADAL" clId="{0D055A69-5AC7-455A-BB11-615161266D05}" dt="2023-07-03T20:53:35.513" v="0" actId="2696"/>
        <pc:sldMkLst>
          <pc:docMk/>
          <pc:sldMk cId="2848355174" sldId="296"/>
        </pc:sldMkLst>
      </pc:sldChg>
      <pc:sldChg chg="del">
        <pc:chgData name="Tung Kieu" userId="b4b21c43-520c-42f5-a1c6-1446bd617b0e" providerId="ADAL" clId="{0D055A69-5AC7-455A-BB11-615161266D05}" dt="2023-07-03T20:53:35.513" v="0" actId="2696"/>
        <pc:sldMkLst>
          <pc:docMk/>
          <pc:sldMk cId="2685881577" sldId="297"/>
        </pc:sldMkLst>
      </pc:sldChg>
      <pc:sldChg chg="modSp add mod">
        <pc:chgData name="Tung Kieu" userId="b4b21c43-520c-42f5-a1c6-1446bd617b0e" providerId="ADAL" clId="{0D055A69-5AC7-455A-BB11-615161266D05}" dt="2023-07-03T21:28:17.223" v="583" actId="20577"/>
        <pc:sldMkLst>
          <pc:docMk/>
          <pc:sldMk cId="3527374747" sldId="297"/>
        </pc:sldMkLst>
        <pc:spChg chg="mod">
          <ac:chgData name="Tung Kieu" userId="b4b21c43-520c-42f5-a1c6-1446bd617b0e" providerId="ADAL" clId="{0D055A69-5AC7-455A-BB11-615161266D05}" dt="2023-07-03T21:28:17.223" v="583" actId="20577"/>
          <ac:spMkLst>
            <pc:docMk/>
            <pc:sldMk cId="3527374747" sldId="297"/>
            <ac:spMk id="2" creationId="{D5DED58B-C01E-4256-BD23-1E0B90E24BEE}"/>
          </ac:spMkLst>
        </pc:spChg>
        <pc:spChg chg="mod">
          <ac:chgData name="Tung Kieu" userId="b4b21c43-520c-42f5-a1c6-1446bd617b0e" providerId="ADAL" clId="{0D055A69-5AC7-455A-BB11-615161266D05}" dt="2023-07-03T21:27:36.306" v="575" actId="27636"/>
          <ac:spMkLst>
            <pc:docMk/>
            <pc:sldMk cId="3527374747" sldId="297"/>
            <ac:spMk id="3" creationId="{EF73EB34-5799-42C1-9B9A-5F1EB0AE1C8F}"/>
          </ac:spMkLst>
        </pc:spChg>
      </pc:sldChg>
      <pc:sldChg chg="modSp add mod">
        <pc:chgData name="Tung Kieu" userId="b4b21c43-520c-42f5-a1c6-1446bd617b0e" providerId="ADAL" clId="{0D055A69-5AC7-455A-BB11-615161266D05}" dt="2023-07-03T21:28:30.803" v="587" actId="20577"/>
        <pc:sldMkLst>
          <pc:docMk/>
          <pc:sldMk cId="1530536392" sldId="298"/>
        </pc:sldMkLst>
        <pc:spChg chg="mod">
          <ac:chgData name="Tung Kieu" userId="b4b21c43-520c-42f5-a1c6-1446bd617b0e" providerId="ADAL" clId="{0D055A69-5AC7-455A-BB11-615161266D05}" dt="2023-07-03T21:28:30.803" v="587" actId="20577"/>
          <ac:spMkLst>
            <pc:docMk/>
            <pc:sldMk cId="1530536392" sldId="298"/>
            <ac:spMk id="3" creationId="{EF73EB34-5799-42C1-9B9A-5F1EB0AE1C8F}"/>
          </ac:spMkLst>
        </pc:spChg>
      </pc:sldChg>
      <pc:sldChg chg="del">
        <pc:chgData name="Tung Kieu" userId="b4b21c43-520c-42f5-a1c6-1446bd617b0e" providerId="ADAL" clId="{0D055A69-5AC7-455A-BB11-615161266D05}" dt="2023-07-03T20:53:35.513" v="0" actId="2696"/>
        <pc:sldMkLst>
          <pc:docMk/>
          <pc:sldMk cId="2028833273" sldId="298"/>
        </pc:sldMkLst>
      </pc:sldChg>
      <pc:sldChg chg="del">
        <pc:chgData name="Tung Kieu" userId="b4b21c43-520c-42f5-a1c6-1446bd617b0e" providerId="ADAL" clId="{0D055A69-5AC7-455A-BB11-615161266D05}" dt="2023-07-03T20:53:35.513" v="0" actId="2696"/>
        <pc:sldMkLst>
          <pc:docMk/>
          <pc:sldMk cId="1146878952" sldId="299"/>
        </pc:sldMkLst>
      </pc:sldChg>
      <pc:sldChg chg="modSp new mod">
        <pc:chgData name="Tung Kieu" userId="b4b21c43-520c-42f5-a1c6-1446bd617b0e" providerId="ADAL" clId="{0D055A69-5AC7-455A-BB11-615161266D05}" dt="2023-07-03T21:29:16.034" v="601" actId="27636"/>
        <pc:sldMkLst>
          <pc:docMk/>
          <pc:sldMk cId="4024150038" sldId="299"/>
        </pc:sldMkLst>
        <pc:spChg chg="mod">
          <ac:chgData name="Tung Kieu" userId="b4b21c43-520c-42f5-a1c6-1446bd617b0e" providerId="ADAL" clId="{0D055A69-5AC7-455A-BB11-615161266D05}" dt="2023-07-03T21:28:41.031" v="590"/>
          <ac:spMkLst>
            <pc:docMk/>
            <pc:sldMk cId="4024150038" sldId="299"/>
            <ac:spMk id="2" creationId="{6EADE0FC-3732-48B4-82DA-BC345320BF9C}"/>
          </ac:spMkLst>
        </pc:spChg>
        <pc:spChg chg="mod">
          <ac:chgData name="Tung Kieu" userId="b4b21c43-520c-42f5-a1c6-1446bd617b0e" providerId="ADAL" clId="{0D055A69-5AC7-455A-BB11-615161266D05}" dt="2023-07-03T21:29:16.034" v="601" actId="27636"/>
          <ac:spMkLst>
            <pc:docMk/>
            <pc:sldMk cId="4024150038" sldId="299"/>
            <ac:spMk id="3" creationId="{E7565E46-2573-4025-BFFC-00FD70975043}"/>
          </ac:spMkLst>
        </pc:spChg>
      </pc:sldChg>
      <pc:sldChg chg="modSp new mod">
        <pc:chgData name="Tung Kieu" userId="b4b21c43-520c-42f5-a1c6-1446bd617b0e" providerId="ADAL" clId="{0D055A69-5AC7-455A-BB11-615161266D05}" dt="2023-07-03T21:30:03.032" v="616" actId="27636"/>
        <pc:sldMkLst>
          <pc:docMk/>
          <pc:sldMk cId="840342595" sldId="300"/>
        </pc:sldMkLst>
        <pc:spChg chg="mod">
          <ac:chgData name="Tung Kieu" userId="b4b21c43-520c-42f5-a1c6-1446bd617b0e" providerId="ADAL" clId="{0D055A69-5AC7-455A-BB11-615161266D05}" dt="2023-07-03T21:29:33.953" v="604"/>
          <ac:spMkLst>
            <pc:docMk/>
            <pc:sldMk cId="840342595" sldId="300"/>
            <ac:spMk id="2" creationId="{FFC56327-6F20-4EF6-A93B-B73D729E0689}"/>
          </ac:spMkLst>
        </pc:spChg>
        <pc:spChg chg="mod">
          <ac:chgData name="Tung Kieu" userId="b4b21c43-520c-42f5-a1c6-1446bd617b0e" providerId="ADAL" clId="{0D055A69-5AC7-455A-BB11-615161266D05}" dt="2023-07-03T21:30:03.032" v="616" actId="27636"/>
          <ac:spMkLst>
            <pc:docMk/>
            <pc:sldMk cId="840342595" sldId="300"/>
            <ac:spMk id="3" creationId="{F937BEC7-EDC5-447B-A4F1-264A15EC6B5F}"/>
          </ac:spMkLst>
        </pc:spChg>
      </pc:sldChg>
      <pc:sldChg chg="del">
        <pc:chgData name="Tung Kieu" userId="b4b21c43-520c-42f5-a1c6-1446bd617b0e" providerId="ADAL" clId="{0D055A69-5AC7-455A-BB11-615161266D05}" dt="2023-07-03T20:53:35.513" v="0" actId="2696"/>
        <pc:sldMkLst>
          <pc:docMk/>
          <pc:sldMk cId="3458007691" sldId="300"/>
        </pc:sldMkLst>
      </pc:sldChg>
      <pc:sldChg chg="modSp new mod">
        <pc:chgData name="Tung Kieu" userId="b4b21c43-520c-42f5-a1c6-1446bd617b0e" providerId="ADAL" clId="{0D055A69-5AC7-455A-BB11-615161266D05}" dt="2023-07-03T21:30:56.439" v="628" actId="15"/>
        <pc:sldMkLst>
          <pc:docMk/>
          <pc:sldMk cId="2301219683" sldId="301"/>
        </pc:sldMkLst>
        <pc:spChg chg="mod">
          <ac:chgData name="Tung Kieu" userId="b4b21c43-520c-42f5-a1c6-1446bd617b0e" providerId="ADAL" clId="{0D055A69-5AC7-455A-BB11-615161266D05}" dt="2023-07-03T21:30:22.153" v="619"/>
          <ac:spMkLst>
            <pc:docMk/>
            <pc:sldMk cId="2301219683" sldId="301"/>
            <ac:spMk id="2" creationId="{52A22516-9C13-4C4F-9B9C-308AE332CE49}"/>
          </ac:spMkLst>
        </pc:spChg>
        <pc:spChg chg="mod">
          <ac:chgData name="Tung Kieu" userId="b4b21c43-520c-42f5-a1c6-1446bd617b0e" providerId="ADAL" clId="{0D055A69-5AC7-455A-BB11-615161266D05}" dt="2023-07-03T21:30:56.439" v="628" actId="15"/>
          <ac:spMkLst>
            <pc:docMk/>
            <pc:sldMk cId="2301219683" sldId="301"/>
            <ac:spMk id="3" creationId="{4BEAF0CF-F27D-43BB-BE05-C42C85EC3C92}"/>
          </ac:spMkLst>
        </pc:spChg>
      </pc:sldChg>
      <pc:sldChg chg="del">
        <pc:chgData name="Tung Kieu" userId="b4b21c43-520c-42f5-a1c6-1446bd617b0e" providerId="ADAL" clId="{0D055A69-5AC7-455A-BB11-615161266D05}" dt="2023-07-03T20:53:35.513" v="0" actId="2696"/>
        <pc:sldMkLst>
          <pc:docMk/>
          <pc:sldMk cId="2692097699" sldId="301"/>
        </pc:sldMkLst>
      </pc:sldChg>
      <pc:sldChg chg="addSp delSp modSp add mod">
        <pc:chgData name="Tung Kieu" userId="b4b21c43-520c-42f5-a1c6-1446bd617b0e" providerId="ADAL" clId="{0D055A69-5AC7-455A-BB11-615161266D05}" dt="2023-07-03T21:32:51.690" v="652" actId="20577"/>
        <pc:sldMkLst>
          <pc:docMk/>
          <pc:sldMk cId="2754970045" sldId="302"/>
        </pc:sldMkLst>
        <pc:spChg chg="mod">
          <ac:chgData name="Tung Kieu" userId="b4b21c43-520c-42f5-a1c6-1446bd617b0e" providerId="ADAL" clId="{0D055A69-5AC7-455A-BB11-615161266D05}" dt="2023-07-03T21:32:51.690" v="652" actId="20577"/>
          <ac:spMkLst>
            <pc:docMk/>
            <pc:sldMk cId="2754970045" sldId="302"/>
            <ac:spMk id="2" creationId="{52A22516-9C13-4C4F-9B9C-308AE332CE49}"/>
          </ac:spMkLst>
        </pc:spChg>
        <pc:spChg chg="del mod">
          <ac:chgData name="Tung Kieu" userId="b4b21c43-520c-42f5-a1c6-1446bd617b0e" providerId="ADAL" clId="{0D055A69-5AC7-455A-BB11-615161266D05}" dt="2023-07-03T21:31:47.619" v="631"/>
          <ac:spMkLst>
            <pc:docMk/>
            <pc:sldMk cId="2754970045" sldId="302"/>
            <ac:spMk id="3" creationId="{4BEAF0CF-F27D-43BB-BE05-C42C85EC3C92}"/>
          </ac:spMkLst>
        </pc:spChg>
        <pc:picChg chg="add mod">
          <ac:chgData name="Tung Kieu" userId="b4b21c43-520c-42f5-a1c6-1446bd617b0e" providerId="ADAL" clId="{0D055A69-5AC7-455A-BB11-615161266D05}" dt="2023-07-03T21:31:47.619" v="631"/>
          <ac:picMkLst>
            <pc:docMk/>
            <pc:sldMk cId="2754970045" sldId="302"/>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3951876822" sldId="302"/>
        </pc:sldMkLst>
      </pc:sldChg>
      <pc:sldChg chg="addSp delSp modSp add mod">
        <pc:chgData name="Tung Kieu" userId="b4b21c43-520c-42f5-a1c6-1446bd617b0e" providerId="ADAL" clId="{0D055A69-5AC7-455A-BB11-615161266D05}" dt="2023-07-03T21:32:57.347" v="654"/>
        <pc:sldMkLst>
          <pc:docMk/>
          <pc:sldMk cId="2139020915" sldId="303"/>
        </pc:sldMkLst>
        <pc:spChg chg="mod">
          <ac:chgData name="Tung Kieu" userId="b4b21c43-520c-42f5-a1c6-1446bd617b0e" providerId="ADAL" clId="{0D055A69-5AC7-455A-BB11-615161266D05}" dt="2023-07-03T21:32:57.347" v="654"/>
          <ac:spMkLst>
            <pc:docMk/>
            <pc:sldMk cId="2139020915" sldId="303"/>
            <ac:spMk id="2" creationId="{52A22516-9C13-4C4F-9B9C-308AE332CE49}"/>
          </ac:spMkLst>
        </pc:spChg>
        <pc:spChg chg="add mod">
          <ac:chgData name="Tung Kieu" userId="b4b21c43-520c-42f5-a1c6-1446bd617b0e" providerId="ADAL" clId="{0D055A69-5AC7-455A-BB11-615161266D05}" dt="2023-07-03T21:32:25.252" v="641" actId="15"/>
          <ac:spMkLst>
            <pc:docMk/>
            <pc:sldMk cId="2139020915" sldId="303"/>
            <ac:spMk id="5" creationId="{55E536A8-618A-4931-9180-D1D7107773FA}"/>
          </ac:spMkLst>
        </pc:spChg>
        <pc:picChg chg="del">
          <ac:chgData name="Tung Kieu" userId="b4b21c43-520c-42f5-a1c6-1446bd617b0e" providerId="ADAL" clId="{0D055A69-5AC7-455A-BB11-615161266D05}" dt="2023-07-03T21:31:57.395" v="633" actId="478"/>
          <ac:picMkLst>
            <pc:docMk/>
            <pc:sldMk cId="2139020915" sldId="303"/>
            <ac:picMk id="4" creationId="{82ED3B19-745B-43F8-B3A4-22A7466CD511}"/>
          </ac:picMkLst>
        </pc:picChg>
      </pc:sldChg>
      <pc:sldChg chg="del">
        <pc:chgData name="Tung Kieu" userId="b4b21c43-520c-42f5-a1c6-1446bd617b0e" providerId="ADAL" clId="{0D055A69-5AC7-455A-BB11-615161266D05}" dt="2023-07-03T20:53:35.513" v="0" actId="2696"/>
        <pc:sldMkLst>
          <pc:docMk/>
          <pc:sldMk cId="2458315271" sldId="303"/>
        </pc:sldMkLst>
      </pc:sldChg>
      <pc:sldChg chg="del">
        <pc:chgData name="Tung Kieu" userId="b4b21c43-520c-42f5-a1c6-1446bd617b0e" providerId="ADAL" clId="{0D055A69-5AC7-455A-BB11-615161266D05}" dt="2023-07-03T20:53:35.513" v="0" actId="2696"/>
        <pc:sldMkLst>
          <pc:docMk/>
          <pc:sldMk cId="401545055" sldId="304"/>
        </pc:sldMkLst>
      </pc:sldChg>
      <pc:sldChg chg="modSp add mod">
        <pc:chgData name="Tung Kieu" userId="b4b21c43-520c-42f5-a1c6-1446bd617b0e" providerId="ADAL" clId="{0D055A69-5AC7-455A-BB11-615161266D05}" dt="2023-07-03T21:33:27.198" v="662" actId="15"/>
        <pc:sldMkLst>
          <pc:docMk/>
          <pc:sldMk cId="457391470" sldId="304"/>
        </pc:sldMkLst>
        <pc:spChg chg="mod">
          <ac:chgData name="Tung Kieu" userId="b4b21c43-520c-42f5-a1c6-1446bd617b0e" providerId="ADAL" clId="{0D055A69-5AC7-455A-BB11-615161266D05}" dt="2023-07-03T21:33:00.875" v="656"/>
          <ac:spMkLst>
            <pc:docMk/>
            <pc:sldMk cId="457391470" sldId="304"/>
            <ac:spMk id="2" creationId="{52A22516-9C13-4C4F-9B9C-308AE332CE49}"/>
          </ac:spMkLst>
        </pc:spChg>
        <pc:spChg chg="mod">
          <ac:chgData name="Tung Kieu" userId="b4b21c43-520c-42f5-a1c6-1446bd617b0e" providerId="ADAL" clId="{0D055A69-5AC7-455A-BB11-615161266D05}" dt="2023-07-03T21:33:27.198" v="662" actId="15"/>
          <ac:spMkLst>
            <pc:docMk/>
            <pc:sldMk cId="457391470" sldId="304"/>
            <ac:spMk id="5" creationId="{55E536A8-618A-4931-9180-D1D7107773FA}"/>
          </ac:spMkLst>
        </pc:spChg>
      </pc:sldChg>
      <pc:sldChg chg="new del">
        <pc:chgData name="Tung Kieu" userId="b4b21c43-520c-42f5-a1c6-1446bd617b0e" providerId="ADAL" clId="{0D055A69-5AC7-455A-BB11-615161266D05}" dt="2023-07-03T21:32:39.326" v="643" actId="680"/>
        <pc:sldMkLst>
          <pc:docMk/>
          <pc:sldMk cId="3697314126" sldId="304"/>
        </pc:sldMkLst>
      </pc:sldChg>
      <pc:sldChg chg="modSp new mod">
        <pc:chgData name="Tung Kieu" userId="b4b21c43-520c-42f5-a1c6-1446bd617b0e" providerId="ADAL" clId="{0D055A69-5AC7-455A-BB11-615161266D05}" dt="2023-07-03T21:34:15.314" v="676" actId="20577"/>
        <pc:sldMkLst>
          <pc:docMk/>
          <pc:sldMk cId="1919081962" sldId="305"/>
        </pc:sldMkLst>
        <pc:spChg chg="mod">
          <ac:chgData name="Tung Kieu" userId="b4b21c43-520c-42f5-a1c6-1446bd617b0e" providerId="ADAL" clId="{0D055A69-5AC7-455A-BB11-615161266D05}" dt="2023-07-03T21:33:47.384" v="665"/>
          <ac:spMkLst>
            <pc:docMk/>
            <pc:sldMk cId="1919081962" sldId="305"/>
            <ac:spMk id="2" creationId="{0E3EC4DA-DCF0-4042-9B20-85AC3E2F4FB2}"/>
          </ac:spMkLst>
        </pc:spChg>
        <pc:spChg chg="mod">
          <ac:chgData name="Tung Kieu" userId="b4b21c43-520c-42f5-a1c6-1446bd617b0e" providerId="ADAL" clId="{0D055A69-5AC7-455A-BB11-615161266D05}" dt="2023-07-03T21:34:15.314" v="676" actId="20577"/>
          <ac:spMkLst>
            <pc:docMk/>
            <pc:sldMk cId="1919081962" sldId="305"/>
            <ac:spMk id="3" creationId="{AB216652-B6BF-40DC-801C-452C68E32ED6}"/>
          </ac:spMkLst>
        </pc:spChg>
      </pc:sldChg>
      <pc:sldChg chg="del">
        <pc:chgData name="Tung Kieu" userId="b4b21c43-520c-42f5-a1c6-1446bd617b0e" providerId="ADAL" clId="{0D055A69-5AC7-455A-BB11-615161266D05}" dt="2023-07-03T20:53:35.513" v="0" actId="2696"/>
        <pc:sldMkLst>
          <pc:docMk/>
          <pc:sldMk cId="3865473933" sldId="305"/>
        </pc:sldMkLst>
      </pc:sldChg>
      <pc:sldChg chg="modSp new mod">
        <pc:chgData name="Tung Kieu" userId="b4b21c43-520c-42f5-a1c6-1446bd617b0e" providerId="ADAL" clId="{0D055A69-5AC7-455A-BB11-615161266D05}" dt="2023-07-03T21:38:14.745" v="689" actId="15"/>
        <pc:sldMkLst>
          <pc:docMk/>
          <pc:sldMk cId="3950229863" sldId="306"/>
        </pc:sldMkLst>
        <pc:spChg chg="mod">
          <ac:chgData name="Tung Kieu" userId="b4b21c43-520c-42f5-a1c6-1446bd617b0e" providerId="ADAL" clId="{0D055A69-5AC7-455A-BB11-615161266D05}" dt="2023-07-03T21:37:49.859" v="679"/>
          <ac:spMkLst>
            <pc:docMk/>
            <pc:sldMk cId="3950229863" sldId="306"/>
            <ac:spMk id="2" creationId="{F49BD040-99D1-424E-919C-B4215A35ADEE}"/>
          </ac:spMkLst>
        </pc:spChg>
        <pc:spChg chg="mod">
          <ac:chgData name="Tung Kieu" userId="b4b21c43-520c-42f5-a1c6-1446bd617b0e" providerId="ADAL" clId="{0D055A69-5AC7-455A-BB11-615161266D05}" dt="2023-07-03T21:38:14.745" v="689" actId="15"/>
          <ac:spMkLst>
            <pc:docMk/>
            <pc:sldMk cId="3950229863" sldId="306"/>
            <ac:spMk id="3" creationId="{366DBAEC-652F-4208-814E-45348C296009}"/>
          </ac:spMkLst>
        </pc:spChg>
      </pc:sldChg>
      <pc:sldChg chg="del">
        <pc:chgData name="Tung Kieu" userId="b4b21c43-520c-42f5-a1c6-1446bd617b0e" providerId="ADAL" clId="{0D055A69-5AC7-455A-BB11-615161266D05}" dt="2023-07-03T20:53:35.513" v="0" actId="2696"/>
        <pc:sldMkLst>
          <pc:docMk/>
          <pc:sldMk cId="4061828353" sldId="306"/>
        </pc:sldMkLst>
      </pc:sldChg>
      <pc:sldChg chg="del">
        <pc:chgData name="Tung Kieu" userId="b4b21c43-520c-42f5-a1c6-1446bd617b0e" providerId="ADAL" clId="{0D055A69-5AC7-455A-BB11-615161266D05}" dt="2023-07-03T20:53:35.513" v="0" actId="2696"/>
        <pc:sldMkLst>
          <pc:docMk/>
          <pc:sldMk cId="988586379" sldId="307"/>
        </pc:sldMkLst>
      </pc:sldChg>
      <pc:sldChg chg="modSp add mod">
        <pc:chgData name="Tung Kieu" userId="b4b21c43-520c-42f5-a1c6-1446bd617b0e" providerId="ADAL" clId="{0D055A69-5AC7-455A-BB11-615161266D05}" dt="2023-07-03T21:39:12.209" v="718" actId="20577"/>
        <pc:sldMkLst>
          <pc:docMk/>
          <pc:sldMk cId="2809416090" sldId="307"/>
        </pc:sldMkLst>
        <pc:spChg chg="mod">
          <ac:chgData name="Tung Kieu" userId="b4b21c43-520c-42f5-a1c6-1446bd617b0e" providerId="ADAL" clId="{0D055A69-5AC7-455A-BB11-615161266D05}" dt="2023-07-03T21:38:25.680" v="698" actId="20577"/>
          <ac:spMkLst>
            <pc:docMk/>
            <pc:sldMk cId="2809416090" sldId="307"/>
            <ac:spMk id="2" creationId="{F49BD040-99D1-424E-919C-B4215A35ADEE}"/>
          </ac:spMkLst>
        </pc:spChg>
        <pc:spChg chg="mod">
          <ac:chgData name="Tung Kieu" userId="b4b21c43-520c-42f5-a1c6-1446bd617b0e" providerId="ADAL" clId="{0D055A69-5AC7-455A-BB11-615161266D05}" dt="2023-07-03T21:39:12.209" v="718" actId="20577"/>
          <ac:spMkLst>
            <pc:docMk/>
            <pc:sldMk cId="2809416090" sldId="307"/>
            <ac:spMk id="3" creationId="{366DBAEC-652F-4208-814E-45348C296009}"/>
          </ac:spMkLst>
        </pc:spChg>
      </pc:sldChg>
      <pc:sldChg chg="modSp new mod">
        <pc:chgData name="Tung Kieu" userId="b4b21c43-520c-42f5-a1c6-1446bd617b0e" providerId="ADAL" clId="{0D055A69-5AC7-455A-BB11-615161266D05}" dt="2023-07-03T21:40:04.739" v="738" actId="20577"/>
        <pc:sldMkLst>
          <pc:docMk/>
          <pc:sldMk cId="608310379" sldId="308"/>
        </pc:sldMkLst>
        <pc:spChg chg="mod">
          <ac:chgData name="Tung Kieu" userId="b4b21c43-520c-42f5-a1c6-1446bd617b0e" providerId="ADAL" clId="{0D055A69-5AC7-455A-BB11-615161266D05}" dt="2023-07-03T21:39:24.625" v="721"/>
          <ac:spMkLst>
            <pc:docMk/>
            <pc:sldMk cId="608310379" sldId="308"/>
            <ac:spMk id="2" creationId="{B4399529-730B-4B26-87DE-36AE99016157}"/>
          </ac:spMkLst>
        </pc:spChg>
        <pc:spChg chg="mod">
          <ac:chgData name="Tung Kieu" userId="b4b21c43-520c-42f5-a1c6-1446bd617b0e" providerId="ADAL" clId="{0D055A69-5AC7-455A-BB11-615161266D05}" dt="2023-07-03T21:40:04.739" v="738" actId="20577"/>
          <ac:spMkLst>
            <pc:docMk/>
            <pc:sldMk cId="608310379" sldId="308"/>
            <ac:spMk id="3" creationId="{48A16840-835E-4850-BFDE-319E66BAAD19}"/>
          </ac:spMkLst>
        </pc:spChg>
      </pc:sldChg>
      <pc:sldChg chg="del">
        <pc:chgData name="Tung Kieu" userId="b4b21c43-520c-42f5-a1c6-1446bd617b0e" providerId="ADAL" clId="{0D055A69-5AC7-455A-BB11-615161266D05}" dt="2023-07-03T20:53:35.513" v="0" actId="2696"/>
        <pc:sldMkLst>
          <pc:docMk/>
          <pc:sldMk cId="2512158279" sldId="308"/>
        </pc:sldMkLst>
      </pc:sldChg>
      <pc:sldChg chg="modSp new mod">
        <pc:chgData name="Tung Kieu" userId="b4b21c43-520c-42f5-a1c6-1446bd617b0e" providerId="ADAL" clId="{0D055A69-5AC7-455A-BB11-615161266D05}" dt="2023-07-03T21:40:28.187" v="745" actId="20577"/>
        <pc:sldMkLst>
          <pc:docMk/>
          <pc:sldMk cId="1088333522" sldId="309"/>
        </pc:sldMkLst>
        <pc:spChg chg="mod">
          <ac:chgData name="Tung Kieu" userId="b4b21c43-520c-42f5-a1c6-1446bd617b0e" providerId="ADAL" clId="{0D055A69-5AC7-455A-BB11-615161266D05}" dt="2023-07-03T21:40:17.376" v="741"/>
          <ac:spMkLst>
            <pc:docMk/>
            <pc:sldMk cId="1088333522" sldId="309"/>
            <ac:spMk id="2" creationId="{7A3BF23A-5916-4C0F-8CA7-AA5A5C764706}"/>
          </ac:spMkLst>
        </pc:spChg>
        <pc:spChg chg="mod">
          <ac:chgData name="Tung Kieu" userId="b4b21c43-520c-42f5-a1c6-1446bd617b0e" providerId="ADAL" clId="{0D055A69-5AC7-455A-BB11-615161266D05}" dt="2023-07-03T21:40:28.187" v="745" actId="20577"/>
          <ac:spMkLst>
            <pc:docMk/>
            <pc:sldMk cId="1088333522" sldId="309"/>
            <ac:spMk id="3" creationId="{B5029D45-9D8B-4830-8259-D387D74E12C6}"/>
          </ac:spMkLst>
        </pc:spChg>
      </pc:sldChg>
      <pc:sldChg chg="del">
        <pc:chgData name="Tung Kieu" userId="b4b21c43-520c-42f5-a1c6-1446bd617b0e" providerId="ADAL" clId="{0D055A69-5AC7-455A-BB11-615161266D05}" dt="2023-07-03T20:53:35.513" v="0" actId="2696"/>
        <pc:sldMkLst>
          <pc:docMk/>
          <pc:sldMk cId="1825620288" sldId="309"/>
        </pc:sldMkLst>
      </pc:sldChg>
      <pc:sldChg chg="del">
        <pc:chgData name="Tung Kieu" userId="b4b21c43-520c-42f5-a1c6-1446bd617b0e" providerId="ADAL" clId="{0D055A69-5AC7-455A-BB11-615161266D05}" dt="2023-07-03T20:53:35.513" v="0" actId="2696"/>
        <pc:sldMkLst>
          <pc:docMk/>
          <pc:sldMk cId="3162455923" sldId="310"/>
        </pc:sldMkLst>
      </pc:sldChg>
      <pc:sldChg chg="modSp add mod">
        <pc:chgData name="Tung Kieu" userId="b4b21c43-520c-42f5-a1c6-1446bd617b0e" providerId="ADAL" clId="{0D055A69-5AC7-455A-BB11-615161266D05}" dt="2023-07-03T21:40:50.329" v="759" actId="20577"/>
        <pc:sldMkLst>
          <pc:docMk/>
          <pc:sldMk cId="3666412518" sldId="310"/>
        </pc:sldMkLst>
        <pc:spChg chg="mod">
          <ac:chgData name="Tung Kieu" userId="b4b21c43-520c-42f5-a1c6-1446bd617b0e" providerId="ADAL" clId="{0D055A69-5AC7-455A-BB11-615161266D05}" dt="2023-07-03T21:40:36.377" v="754" actId="20577"/>
          <ac:spMkLst>
            <pc:docMk/>
            <pc:sldMk cId="3666412518" sldId="310"/>
            <ac:spMk id="2" creationId="{7A3BF23A-5916-4C0F-8CA7-AA5A5C764706}"/>
          </ac:spMkLst>
        </pc:spChg>
        <pc:spChg chg="mod">
          <ac:chgData name="Tung Kieu" userId="b4b21c43-520c-42f5-a1c6-1446bd617b0e" providerId="ADAL" clId="{0D055A69-5AC7-455A-BB11-615161266D05}" dt="2023-07-03T21:40:50.329" v="759" actId="20577"/>
          <ac:spMkLst>
            <pc:docMk/>
            <pc:sldMk cId="3666412518" sldId="310"/>
            <ac:spMk id="3" creationId="{B5029D45-9D8B-4830-8259-D387D74E12C6}"/>
          </ac:spMkLst>
        </pc:spChg>
      </pc:sldChg>
      <pc:sldChg chg="modSp new mod">
        <pc:chgData name="Tung Kieu" userId="b4b21c43-520c-42f5-a1c6-1446bd617b0e" providerId="ADAL" clId="{0D055A69-5AC7-455A-BB11-615161266D05}" dt="2023-07-03T21:41:43.281" v="768" actId="20577"/>
        <pc:sldMkLst>
          <pc:docMk/>
          <pc:sldMk cId="3417057491" sldId="311"/>
        </pc:sldMkLst>
        <pc:spChg chg="mod">
          <ac:chgData name="Tung Kieu" userId="b4b21c43-520c-42f5-a1c6-1446bd617b0e" providerId="ADAL" clId="{0D055A69-5AC7-455A-BB11-615161266D05}" dt="2023-07-03T21:41:03.344" v="762"/>
          <ac:spMkLst>
            <pc:docMk/>
            <pc:sldMk cId="3417057491" sldId="311"/>
            <ac:spMk id="2" creationId="{8F11E1E0-3CC8-4CA8-BBE0-FDADE58733DC}"/>
          </ac:spMkLst>
        </pc:spChg>
        <pc:spChg chg="mod">
          <ac:chgData name="Tung Kieu" userId="b4b21c43-520c-42f5-a1c6-1446bd617b0e" providerId="ADAL" clId="{0D055A69-5AC7-455A-BB11-615161266D05}" dt="2023-07-03T21:41:43.281" v="768" actId="20577"/>
          <ac:spMkLst>
            <pc:docMk/>
            <pc:sldMk cId="3417057491" sldId="311"/>
            <ac:spMk id="3" creationId="{497B516F-6174-42B0-9CF0-373AF108D478}"/>
          </ac:spMkLst>
        </pc:spChg>
      </pc:sldChg>
      <pc:sldChg chg="del">
        <pc:chgData name="Tung Kieu" userId="b4b21c43-520c-42f5-a1c6-1446bd617b0e" providerId="ADAL" clId="{0D055A69-5AC7-455A-BB11-615161266D05}" dt="2023-07-03T20:53:35.513" v="0" actId="2696"/>
        <pc:sldMkLst>
          <pc:docMk/>
          <pc:sldMk cId="4115343718" sldId="311"/>
        </pc:sldMkLst>
      </pc:sldChg>
      <pc:sldChg chg="del">
        <pc:chgData name="Tung Kieu" userId="b4b21c43-520c-42f5-a1c6-1446bd617b0e" providerId="ADAL" clId="{0D055A69-5AC7-455A-BB11-615161266D05}" dt="2023-07-03T20:53:35.513" v="0" actId="2696"/>
        <pc:sldMkLst>
          <pc:docMk/>
          <pc:sldMk cId="747771637" sldId="312"/>
        </pc:sldMkLst>
      </pc:sldChg>
      <pc:sldChg chg="modSp new mod">
        <pc:chgData name="Tung Kieu" userId="b4b21c43-520c-42f5-a1c6-1446bd617b0e" providerId="ADAL" clId="{0D055A69-5AC7-455A-BB11-615161266D05}" dt="2023-07-03T21:42:23.832" v="785" actId="27636"/>
        <pc:sldMkLst>
          <pc:docMk/>
          <pc:sldMk cId="2411271948" sldId="312"/>
        </pc:sldMkLst>
        <pc:spChg chg="mod">
          <ac:chgData name="Tung Kieu" userId="b4b21c43-520c-42f5-a1c6-1446bd617b0e" providerId="ADAL" clId="{0D055A69-5AC7-455A-BB11-615161266D05}" dt="2023-07-03T21:41:54.848" v="771"/>
          <ac:spMkLst>
            <pc:docMk/>
            <pc:sldMk cId="2411271948" sldId="312"/>
            <ac:spMk id="2" creationId="{8EF35A23-33B6-43D2-9E02-253D75EBF15F}"/>
          </ac:spMkLst>
        </pc:spChg>
        <pc:spChg chg="mod">
          <ac:chgData name="Tung Kieu" userId="b4b21c43-520c-42f5-a1c6-1446bd617b0e" providerId="ADAL" clId="{0D055A69-5AC7-455A-BB11-615161266D05}" dt="2023-07-03T21:42:23.832" v="785" actId="27636"/>
          <ac:spMkLst>
            <pc:docMk/>
            <pc:sldMk cId="2411271948" sldId="312"/>
            <ac:spMk id="3" creationId="{DD56E4A3-347D-4550-A874-A0E62D63403C}"/>
          </ac:spMkLst>
        </pc:spChg>
      </pc:sldChg>
      <pc:sldChg chg="modSp add mod">
        <pc:chgData name="Tung Kieu" userId="b4b21c43-520c-42f5-a1c6-1446bd617b0e" providerId="ADAL" clId="{0D055A69-5AC7-455A-BB11-615161266D05}" dt="2023-07-03T21:43:01.711" v="797" actId="20577"/>
        <pc:sldMkLst>
          <pc:docMk/>
          <pc:sldMk cId="1601640851" sldId="313"/>
        </pc:sldMkLst>
        <pc:spChg chg="mod">
          <ac:chgData name="Tung Kieu" userId="b4b21c43-520c-42f5-a1c6-1446bd617b0e" providerId="ADAL" clId="{0D055A69-5AC7-455A-BB11-615161266D05}" dt="2023-07-03T21:42:35.671" v="794" actId="20577"/>
          <ac:spMkLst>
            <pc:docMk/>
            <pc:sldMk cId="1601640851" sldId="313"/>
            <ac:spMk id="2" creationId="{8EF35A23-33B6-43D2-9E02-253D75EBF15F}"/>
          </ac:spMkLst>
        </pc:spChg>
        <pc:spChg chg="mod">
          <ac:chgData name="Tung Kieu" userId="b4b21c43-520c-42f5-a1c6-1446bd617b0e" providerId="ADAL" clId="{0D055A69-5AC7-455A-BB11-615161266D05}" dt="2023-07-03T21:43:01.711" v="797" actId="20577"/>
          <ac:spMkLst>
            <pc:docMk/>
            <pc:sldMk cId="1601640851" sldId="313"/>
            <ac:spMk id="3" creationId="{DD56E4A3-347D-4550-A874-A0E62D63403C}"/>
          </ac:spMkLst>
        </pc:spChg>
      </pc:sldChg>
      <pc:sldChg chg="del">
        <pc:chgData name="Tung Kieu" userId="b4b21c43-520c-42f5-a1c6-1446bd617b0e" providerId="ADAL" clId="{0D055A69-5AC7-455A-BB11-615161266D05}" dt="2023-07-03T20:53:35.513" v="0" actId="2696"/>
        <pc:sldMkLst>
          <pc:docMk/>
          <pc:sldMk cId="2688605256" sldId="313"/>
        </pc:sldMkLst>
      </pc:sldChg>
      <pc:sldChg chg="del">
        <pc:chgData name="Tung Kieu" userId="b4b21c43-520c-42f5-a1c6-1446bd617b0e" providerId="ADAL" clId="{0D055A69-5AC7-455A-BB11-615161266D05}" dt="2023-07-03T20:53:35.513" v="0" actId="2696"/>
        <pc:sldMkLst>
          <pc:docMk/>
          <pc:sldMk cId="1604982613" sldId="314"/>
        </pc:sldMkLst>
      </pc:sldChg>
      <pc:sldChg chg="del">
        <pc:chgData name="Tung Kieu" userId="b4b21c43-520c-42f5-a1c6-1446bd617b0e" providerId="ADAL" clId="{0D055A69-5AC7-455A-BB11-615161266D05}" dt="2023-07-03T20:53:35.513" v="0" actId="2696"/>
        <pc:sldMkLst>
          <pc:docMk/>
          <pc:sldMk cId="3006617388" sldId="315"/>
        </pc:sldMkLst>
      </pc:sldChg>
      <pc:sldChg chg="del">
        <pc:chgData name="Tung Kieu" userId="b4b21c43-520c-42f5-a1c6-1446bd617b0e" providerId="ADAL" clId="{0D055A69-5AC7-455A-BB11-615161266D05}" dt="2023-07-03T20:53:35.513" v="0" actId="2696"/>
        <pc:sldMkLst>
          <pc:docMk/>
          <pc:sldMk cId="1438206664" sldId="316"/>
        </pc:sldMkLst>
      </pc:sldChg>
      <pc:sldChg chg="del">
        <pc:chgData name="Tung Kieu" userId="b4b21c43-520c-42f5-a1c6-1446bd617b0e" providerId="ADAL" clId="{0D055A69-5AC7-455A-BB11-615161266D05}" dt="2023-07-03T20:53:35.513" v="0" actId="2696"/>
        <pc:sldMkLst>
          <pc:docMk/>
          <pc:sldMk cId="3358819669" sldId="317"/>
        </pc:sldMkLst>
      </pc:sldChg>
      <pc:sldChg chg="del">
        <pc:chgData name="Tung Kieu" userId="b4b21c43-520c-42f5-a1c6-1446bd617b0e" providerId="ADAL" clId="{0D055A69-5AC7-455A-BB11-615161266D05}" dt="2023-07-03T20:53:35.513" v="0" actId="2696"/>
        <pc:sldMkLst>
          <pc:docMk/>
          <pc:sldMk cId="422501747" sldId="318"/>
        </pc:sldMkLst>
      </pc:sldChg>
      <pc:sldChg chg="del">
        <pc:chgData name="Tung Kieu" userId="b4b21c43-520c-42f5-a1c6-1446bd617b0e" providerId="ADAL" clId="{0D055A69-5AC7-455A-BB11-615161266D05}" dt="2023-07-03T20:53:35.513" v="0" actId="2696"/>
        <pc:sldMkLst>
          <pc:docMk/>
          <pc:sldMk cId="3122948498" sldId="319"/>
        </pc:sldMkLst>
      </pc:sldChg>
      <pc:sldChg chg="del">
        <pc:chgData name="Tung Kieu" userId="b4b21c43-520c-42f5-a1c6-1446bd617b0e" providerId="ADAL" clId="{0D055A69-5AC7-455A-BB11-615161266D05}" dt="2023-07-03T20:53:35.513" v="0" actId="2696"/>
        <pc:sldMkLst>
          <pc:docMk/>
          <pc:sldMk cId="3003667664" sldId="320"/>
        </pc:sldMkLst>
      </pc:sldChg>
      <pc:sldChg chg="del">
        <pc:chgData name="Tung Kieu" userId="b4b21c43-520c-42f5-a1c6-1446bd617b0e" providerId="ADAL" clId="{0D055A69-5AC7-455A-BB11-615161266D05}" dt="2023-07-03T20:53:35.513" v="0" actId="2696"/>
        <pc:sldMkLst>
          <pc:docMk/>
          <pc:sldMk cId="3055387404" sldId="321"/>
        </pc:sldMkLst>
      </pc:sldChg>
      <pc:sldChg chg="del">
        <pc:chgData name="Tung Kieu" userId="b4b21c43-520c-42f5-a1c6-1446bd617b0e" providerId="ADAL" clId="{0D055A69-5AC7-455A-BB11-615161266D05}" dt="2023-07-03T20:53:35.513" v="0" actId="2696"/>
        <pc:sldMkLst>
          <pc:docMk/>
          <pc:sldMk cId="174783696" sldId="322"/>
        </pc:sldMkLst>
      </pc:sldChg>
      <pc:sldChg chg="del">
        <pc:chgData name="Tung Kieu" userId="b4b21c43-520c-42f5-a1c6-1446bd617b0e" providerId="ADAL" clId="{0D055A69-5AC7-455A-BB11-615161266D05}" dt="2023-07-03T20:53:35.513" v="0" actId="2696"/>
        <pc:sldMkLst>
          <pc:docMk/>
          <pc:sldMk cId="3320053833" sldId="323"/>
        </pc:sldMkLst>
      </pc:sldChg>
      <pc:sldMasterChg chg="del delSldLayout">
        <pc:chgData name="Tung Kieu" userId="b4b21c43-520c-42f5-a1c6-1446bd617b0e" providerId="ADAL" clId="{0D055A69-5AC7-455A-BB11-615161266D05}" dt="2023-07-04T02:15:01.262" v="798" actId="2696"/>
        <pc:sldMasterMkLst>
          <pc:docMk/>
          <pc:sldMasterMk cId="2829196627" sldId="2147483648"/>
        </pc:sldMasterMkLst>
        <pc:sldLayoutChg chg="del">
          <pc:chgData name="Tung Kieu" userId="b4b21c43-520c-42f5-a1c6-1446bd617b0e" providerId="ADAL" clId="{0D055A69-5AC7-455A-BB11-615161266D05}" dt="2023-07-04T02:15:01.262" v="798" actId="2696"/>
          <pc:sldLayoutMkLst>
            <pc:docMk/>
            <pc:sldMasterMk cId="2829196627" sldId="2147483648"/>
            <pc:sldLayoutMk cId="1621205961" sldId="2147483649"/>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1704725378" sldId="2147483650"/>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963108925" sldId="2147483651"/>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179985392" sldId="2147483652"/>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2999882495" sldId="2147483653"/>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4055548931" sldId="2147483654"/>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791665169" sldId="2147483655"/>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015753583" sldId="2147483656"/>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807462428" sldId="2147483657"/>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23084214" sldId="2147483658"/>
          </pc:sldLayoutMkLst>
        </pc:sldLayoutChg>
        <pc:sldLayoutChg chg="del">
          <pc:chgData name="Tung Kieu" userId="b4b21c43-520c-42f5-a1c6-1446bd617b0e" providerId="ADAL" clId="{0D055A69-5AC7-455A-BB11-615161266D05}" dt="2023-07-04T02:15:01.262" v="798" actId="2696"/>
          <pc:sldLayoutMkLst>
            <pc:docMk/>
            <pc:sldMasterMk cId="2829196627" sldId="2147483648"/>
            <pc:sldLayoutMk cId="334224230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197C-9637-45B9-BE4D-B525AAFF3B4E}"/>
              </a:ext>
            </a:extLst>
          </p:cNvPr>
          <p:cNvSpPr>
            <a:spLocks noGrp="1"/>
          </p:cNvSpPr>
          <p:nvPr>
            <p:ph type="ctrTitle"/>
          </p:nvPr>
        </p:nvSpPr>
        <p:spPr>
          <a:xfrm>
            <a:off x="1524000" y="1122363"/>
            <a:ext cx="9144000" cy="2387600"/>
          </a:xfrm>
          <a:solidFill>
            <a:schemeClr val="accent1">
              <a:lumMod val="20000"/>
              <a:lumOff val="80000"/>
            </a:schemeClr>
          </a:solidFill>
        </p:spPr>
        <p:txBody>
          <a:bodyPr anchor="b"/>
          <a:lstStyle>
            <a:lvl1pPr algn="ct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Subtitle 2">
            <a:extLst>
              <a:ext uri="{FF2B5EF4-FFF2-40B4-BE49-F238E27FC236}">
                <a16:creationId xmlns:a16="http://schemas.microsoft.com/office/drawing/2014/main" id="{29FA3B84-E6EA-4E84-9613-2E198162F63A}"/>
              </a:ext>
            </a:extLst>
          </p:cNvPr>
          <p:cNvSpPr>
            <a:spLocks noGrp="1"/>
          </p:cNvSpPr>
          <p:nvPr>
            <p:ph type="subTitle" idx="1"/>
          </p:nvPr>
        </p:nvSpPr>
        <p:spPr>
          <a:xfrm>
            <a:off x="1524000" y="3602038"/>
            <a:ext cx="9144000" cy="1655762"/>
          </a:xfrm>
        </p:spPr>
        <p:txBody>
          <a:bodyPr/>
          <a:lstStyle>
            <a:lvl1pPr marL="0" indent="0" algn="ctr">
              <a:buNone/>
              <a:defRPr sz="2400">
                <a:latin typeface="CMU Serif" panose="02000603000000000000" pitchFamily="50" charset="0"/>
                <a:ea typeface="CMU Serif" panose="02000603000000000000" pitchFamily="50" charset="0"/>
                <a:cs typeface="CMU Serif" panose="02000603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BB9BE1E-DD3C-44C7-A25A-8215C5ADC35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804D7E00-202B-4F52-ACC3-60B07B55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1FB16-7D86-461B-AC1D-1C2C25A3C7EE}"/>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421260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A7AE-A86B-486F-98F4-1FA895A97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D4397E-1A4F-4DF4-A7A7-DB4A516348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7026C2-12AB-444C-A2F5-5F75F8CA371C}"/>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FE461EC5-8D4F-47FA-AFE5-C54E69156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76380-D10C-4D9E-BDF6-39A3AF1C9E8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4110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C9EEE-843C-4920-A1C9-D3F2CEA24E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478D1-5964-4B5E-86E1-6703276550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59827-0A63-4E84-AA5A-0E0FB94D3D08}"/>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C54239FB-E203-4AF8-BA05-4CA8A6158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EBF6-AFEC-4D3B-A77B-1B9EAB2B698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82479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9276-3F08-4B40-917F-8095FE91B5DF}"/>
              </a:ext>
            </a:extLst>
          </p:cNvPr>
          <p:cNvSpPr>
            <a:spLocks noGrp="1"/>
          </p:cNvSpPr>
          <p:nvPr>
            <p:ph type="title"/>
          </p:nvPr>
        </p:nvSpPr>
        <p:spPr>
          <a:solidFill>
            <a:schemeClr val="accent1">
              <a:lumMod val="20000"/>
              <a:lumOff val="80000"/>
            </a:schemeClr>
          </a:solidFill>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B942D2-3395-46B6-AFBC-CDAA06ED91CD}"/>
              </a:ext>
            </a:extLst>
          </p:cNvPr>
          <p:cNvSpPr>
            <a:spLocks noGrp="1"/>
          </p:cNvSpPr>
          <p:nvPr>
            <p:ph idx="1"/>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03B95A-847A-40A7-84F7-834229AA09A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134A1583-EC62-4A6A-8C08-FB6F304C6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0B972-989E-4610-828D-8EEA6D230FFA}"/>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50496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3C8A-C73E-46E0-AABB-1A4A892814E4}"/>
              </a:ext>
            </a:extLst>
          </p:cNvPr>
          <p:cNvSpPr>
            <a:spLocks noGrp="1"/>
          </p:cNvSpPr>
          <p:nvPr>
            <p:ph type="title"/>
          </p:nvPr>
        </p:nvSpPr>
        <p:spPr>
          <a:xfrm>
            <a:off x="831850" y="1709738"/>
            <a:ext cx="10515600" cy="2852737"/>
          </a:xfrm>
        </p:spPr>
        <p:txBody>
          <a:bodyPr anchor="b"/>
          <a:lstStyle>
            <a:lvl1pPr>
              <a:defRPr sz="6000">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387163E6-13C8-40F4-ADB4-6529C38E68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CDD58B8-589A-4F12-9E60-379F3EFC91EA}"/>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E23107ED-6098-489B-8315-1010B0D2D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8E7E7-4395-476A-97DF-950F1B4540FF}"/>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40371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1FF9-1ACC-4668-83D3-6A43535B2878}"/>
              </a:ext>
            </a:extLst>
          </p:cNvPr>
          <p:cNvSpPr>
            <a:spLocks noGrp="1"/>
          </p:cNvSpPr>
          <p:nvPr>
            <p:ph type="title"/>
          </p:nvPr>
        </p:nvSpPr>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AF5A6C4-C2A3-489D-8D99-4986DC7A7BBC}"/>
              </a:ext>
            </a:extLst>
          </p:cNvPr>
          <p:cNvSpPr>
            <a:spLocks noGrp="1"/>
          </p:cNvSpPr>
          <p:nvPr>
            <p:ph sz="half" idx="1"/>
          </p:nvPr>
        </p:nvSpPr>
        <p:spPr>
          <a:xfrm>
            <a:off x="838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36A9123-2C28-464A-8195-3A9A66A8FEBE}"/>
              </a:ext>
            </a:extLst>
          </p:cNvPr>
          <p:cNvSpPr>
            <a:spLocks noGrp="1"/>
          </p:cNvSpPr>
          <p:nvPr>
            <p:ph sz="half" idx="2"/>
          </p:nvPr>
        </p:nvSpPr>
        <p:spPr>
          <a:xfrm>
            <a:off x="6172200" y="1825625"/>
            <a:ext cx="5181600" cy="435133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8F1CE6C-A3D0-4BBE-BED0-F7A6E90A2FE4}"/>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5D9757F-89EF-4970-9A53-D63772A31B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0B35E-F469-4172-A0E4-E30DE1371D93}"/>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57914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BC6D-62AE-4351-B094-EF0A0F90BE12}"/>
              </a:ext>
            </a:extLst>
          </p:cNvPr>
          <p:cNvSpPr>
            <a:spLocks noGrp="1"/>
          </p:cNvSpPr>
          <p:nvPr>
            <p:ph type="title"/>
          </p:nvPr>
        </p:nvSpPr>
        <p:spPr>
          <a:xfrm>
            <a:off x="839788" y="365125"/>
            <a:ext cx="10515600" cy="1325563"/>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A99F0098-A7A2-4BC1-9686-75F04E03F1EE}"/>
              </a:ext>
            </a:extLst>
          </p:cNvPr>
          <p:cNvSpPr>
            <a:spLocks noGrp="1"/>
          </p:cNvSpPr>
          <p:nvPr>
            <p:ph type="body" idx="1"/>
          </p:nvPr>
        </p:nvSpPr>
        <p:spPr>
          <a:xfrm>
            <a:off x="839788" y="1681163"/>
            <a:ext cx="5157787"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4D93A31-BE95-413D-89C5-52F6DD14A157}"/>
              </a:ext>
            </a:extLst>
          </p:cNvPr>
          <p:cNvSpPr>
            <a:spLocks noGrp="1"/>
          </p:cNvSpPr>
          <p:nvPr>
            <p:ph sz="half" idx="2"/>
          </p:nvPr>
        </p:nvSpPr>
        <p:spPr>
          <a:xfrm>
            <a:off x="839788" y="2505075"/>
            <a:ext cx="5157787"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FC06ECF-ECF9-4E7A-814F-BA58D411E8C8}"/>
              </a:ext>
            </a:extLst>
          </p:cNvPr>
          <p:cNvSpPr>
            <a:spLocks noGrp="1"/>
          </p:cNvSpPr>
          <p:nvPr>
            <p:ph type="body" sz="quarter" idx="3"/>
          </p:nvPr>
        </p:nvSpPr>
        <p:spPr>
          <a:xfrm>
            <a:off x="6172200" y="1681163"/>
            <a:ext cx="5183188" cy="823912"/>
          </a:xfrm>
        </p:spPr>
        <p:txBody>
          <a:bodyPr anchor="b"/>
          <a:lstStyle>
            <a:lvl1pPr marL="0" indent="0">
              <a:buNone/>
              <a:defRPr sz="2400" b="1">
                <a:latin typeface="CMU Serif" panose="02000603000000000000" pitchFamily="50" charset="0"/>
                <a:ea typeface="CMU Serif" panose="02000603000000000000" pitchFamily="50" charset="0"/>
                <a:cs typeface="CMU Serif" panose="02000603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6B7A448-0B8B-4FB8-A32C-52421C7486B8}"/>
              </a:ext>
            </a:extLst>
          </p:cNvPr>
          <p:cNvSpPr>
            <a:spLocks noGrp="1"/>
          </p:cNvSpPr>
          <p:nvPr>
            <p:ph sz="quarter" idx="4"/>
          </p:nvPr>
        </p:nvSpPr>
        <p:spPr>
          <a:xfrm>
            <a:off x="6172200" y="2505075"/>
            <a:ext cx="5183188" cy="3684588"/>
          </a:xfrm>
        </p:spPr>
        <p:txBody>
          <a:bodyPr/>
          <a:lstStyle>
            <a:lvl1pPr>
              <a:defRPr>
                <a:latin typeface="CMU Serif" panose="02000603000000000000" pitchFamily="50" charset="0"/>
                <a:ea typeface="CMU Serif" panose="02000603000000000000" pitchFamily="50" charset="0"/>
                <a:cs typeface="CMU Serif" panose="02000603000000000000" pitchFamily="50" charset="0"/>
              </a:defRPr>
            </a:lvl1pPr>
            <a:lvl2pPr>
              <a:defRPr>
                <a:latin typeface="CMU Serif" panose="02000603000000000000" pitchFamily="50" charset="0"/>
                <a:ea typeface="CMU Serif" panose="02000603000000000000" pitchFamily="50" charset="0"/>
                <a:cs typeface="CMU Serif" panose="02000603000000000000" pitchFamily="50" charset="0"/>
              </a:defRPr>
            </a:lvl2pPr>
            <a:lvl3pPr>
              <a:defRPr>
                <a:latin typeface="CMU Serif" panose="02000603000000000000" pitchFamily="50" charset="0"/>
                <a:ea typeface="CMU Serif" panose="02000603000000000000" pitchFamily="50" charset="0"/>
                <a:cs typeface="CMU Serif" panose="02000603000000000000" pitchFamily="50" charset="0"/>
              </a:defRPr>
            </a:lvl3pPr>
            <a:lvl4pPr>
              <a:defRPr>
                <a:latin typeface="CMU Serif" panose="02000603000000000000" pitchFamily="50" charset="0"/>
                <a:ea typeface="CMU Serif" panose="02000603000000000000" pitchFamily="50" charset="0"/>
                <a:cs typeface="CMU Serif" panose="02000603000000000000" pitchFamily="50" charset="0"/>
              </a:defRPr>
            </a:lvl4pPr>
            <a:lvl5pPr>
              <a:defRPr>
                <a:latin typeface="CMU Serif" panose="02000603000000000000" pitchFamily="50" charset="0"/>
                <a:ea typeface="CMU Serif" panose="02000603000000000000" pitchFamily="50" charset="0"/>
                <a:cs typeface="CMU Serif" panose="02000603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20D97E0-5FCB-4CB8-92B7-85D2B3390A42}"/>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8" name="Footer Placeholder 7">
            <a:extLst>
              <a:ext uri="{FF2B5EF4-FFF2-40B4-BE49-F238E27FC236}">
                <a16:creationId xmlns:a16="http://schemas.microsoft.com/office/drawing/2014/main" id="{8207AE99-70C7-4C55-AEC5-204A677781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C35E40-C8BF-42C6-A900-E6DE37DE41F9}"/>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07968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05EA-5978-4260-AE1B-D1AAD99429BC}"/>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3BDED35-3D68-42BD-89EA-8A439F57A7BF}"/>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4" name="Footer Placeholder 3">
            <a:extLst>
              <a:ext uri="{FF2B5EF4-FFF2-40B4-BE49-F238E27FC236}">
                <a16:creationId xmlns:a16="http://schemas.microsoft.com/office/drawing/2014/main" id="{07054805-2504-45F3-9C84-78BB10EAFA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9E6A9B-D987-46F2-B22E-7D2178BCDC72}"/>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91387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A72F21-060E-42A6-BECA-2D64AE9B7517}"/>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3" name="Footer Placeholder 2">
            <a:extLst>
              <a:ext uri="{FF2B5EF4-FFF2-40B4-BE49-F238E27FC236}">
                <a16:creationId xmlns:a16="http://schemas.microsoft.com/office/drawing/2014/main" id="{A2B18359-C7F8-4A7B-B385-7B1453F918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D499C7-C607-45D8-9FC4-D545F7E36896}"/>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36279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68CD8-D913-47F6-B587-BF423ACB1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226DD7-812C-4446-9142-E15796698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029732-FA0A-438D-B2E9-477162E63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7D92D-8C42-4634-B008-19F4A47106AE}"/>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106FA0D8-75A8-4995-9335-3FA2168D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BB5AD-DD75-40D7-A704-8579040F0707}"/>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297118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4CC-C86C-48CB-B96D-98A2B790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D76355-BF7F-4398-9801-BF7118E2F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E7C5F1-9CAB-406D-813F-9340A0309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8CE5E-C9BC-4910-9682-9B1BCACCAA76}"/>
              </a:ext>
            </a:extLst>
          </p:cNvPr>
          <p:cNvSpPr>
            <a:spLocks noGrp="1"/>
          </p:cNvSpPr>
          <p:nvPr>
            <p:ph type="dt" sz="half" idx="10"/>
          </p:nvPr>
        </p:nvSpPr>
        <p:spPr/>
        <p:txBody>
          <a:bodyPr/>
          <a:lstStyle/>
          <a:p>
            <a:fld id="{09ACB29A-A6F2-4D9E-AC31-55BC9F5BB236}" type="datetimeFigureOut">
              <a:rPr lang="en-US" smtClean="0"/>
              <a:t>7/11/2023</a:t>
            </a:fld>
            <a:endParaRPr lang="en-US"/>
          </a:p>
        </p:txBody>
      </p:sp>
      <p:sp>
        <p:nvSpPr>
          <p:cNvPr id="6" name="Footer Placeholder 5">
            <a:extLst>
              <a:ext uri="{FF2B5EF4-FFF2-40B4-BE49-F238E27FC236}">
                <a16:creationId xmlns:a16="http://schemas.microsoft.com/office/drawing/2014/main" id="{D2F86A2F-EE8C-4AA1-9FBB-DD7470469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C81716-D842-4B78-A31B-B0D852DFEE54}"/>
              </a:ext>
            </a:extLst>
          </p:cNvPr>
          <p:cNvSpPr>
            <a:spLocks noGrp="1"/>
          </p:cNvSpPr>
          <p:nvPr>
            <p:ph type="sldNum" sz="quarter" idx="12"/>
          </p:nvPr>
        </p:nvSpPr>
        <p:spPr/>
        <p:txBody>
          <a:bodyPr/>
          <a:lstStyle/>
          <a:p>
            <a:fld id="{8AD02261-641B-46CA-8861-977FD333D3FD}" type="slidenum">
              <a:rPr lang="en-US" smtClean="0"/>
              <a:t>‹#›</a:t>
            </a:fld>
            <a:endParaRPr lang="en-US"/>
          </a:p>
        </p:txBody>
      </p:sp>
    </p:spTree>
    <p:extLst>
      <p:ext uri="{BB962C8B-B14F-4D97-AF65-F5344CB8AC3E}">
        <p14:creationId xmlns:p14="http://schemas.microsoft.com/office/powerpoint/2010/main" val="1645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714F5-0A62-48CE-A9B9-C1A6A69CBA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123D1C-2CE3-49E8-AD84-62895C63D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67052-1E49-4A9E-A9C4-D83B83976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CB29A-A6F2-4D9E-AC31-55BC9F5BB236}" type="datetimeFigureOut">
              <a:rPr lang="en-US" smtClean="0"/>
              <a:t>7/11/2023</a:t>
            </a:fld>
            <a:endParaRPr lang="en-US"/>
          </a:p>
        </p:txBody>
      </p:sp>
      <p:sp>
        <p:nvSpPr>
          <p:cNvPr id="5" name="Footer Placeholder 4">
            <a:extLst>
              <a:ext uri="{FF2B5EF4-FFF2-40B4-BE49-F238E27FC236}">
                <a16:creationId xmlns:a16="http://schemas.microsoft.com/office/drawing/2014/main" id="{242C5EA2-9E13-455F-812E-D407130C84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A707F1-5554-4959-84AC-71A664A50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D02261-641B-46CA-8861-977FD333D3FD}" type="slidenum">
              <a:rPr lang="en-US" smtClean="0"/>
              <a:t>‹#›</a:t>
            </a:fld>
            <a:endParaRPr lang="en-US"/>
          </a:p>
        </p:txBody>
      </p:sp>
    </p:spTree>
    <p:extLst>
      <p:ext uri="{BB962C8B-B14F-4D97-AF65-F5344CB8AC3E}">
        <p14:creationId xmlns:p14="http://schemas.microsoft.com/office/powerpoint/2010/main" val="424633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0349-2F46-4EF5-AEAC-85FC6552B90D}"/>
              </a:ext>
            </a:extLst>
          </p:cNvPr>
          <p:cNvSpPr>
            <a:spLocks noGrp="1"/>
          </p:cNvSpPr>
          <p:nvPr>
            <p:ph type="ctrTitle"/>
          </p:nvPr>
        </p:nvSpPr>
        <p:spPr/>
        <p:txBody>
          <a:bodyPr/>
          <a:lstStyle/>
          <a:p>
            <a:r>
              <a:rPr lang="en-US" dirty="0"/>
              <a:t>Multidisciplinary Projects</a:t>
            </a:r>
          </a:p>
        </p:txBody>
      </p:sp>
      <p:sp>
        <p:nvSpPr>
          <p:cNvPr id="3" name="Subtitle 2">
            <a:extLst>
              <a:ext uri="{FF2B5EF4-FFF2-40B4-BE49-F238E27FC236}">
                <a16:creationId xmlns:a16="http://schemas.microsoft.com/office/drawing/2014/main" id="{264353A9-9343-4658-9014-2BBAC57AA8CB}"/>
              </a:ext>
            </a:extLst>
          </p:cNvPr>
          <p:cNvSpPr>
            <a:spLocks noGrp="1"/>
          </p:cNvSpPr>
          <p:nvPr>
            <p:ph type="subTitle" idx="1"/>
          </p:nvPr>
        </p:nvSpPr>
        <p:spPr/>
        <p:txBody>
          <a:bodyPr/>
          <a:lstStyle/>
          <a:p>
            <a:r>
              <a:rPr lang="en-US" dirty="0"/>
              <a:t>Class 5: Testing</a:t>
            </a:r>
          </a:p>
        </p:txBody>
      </p:sp>
    </p:spTree>
    <p:extLst>
      <p:ext uri="{BB962C8B-B14F-4D97-AF65-F5344CB8AC3E}">
        <p14:creationId xmlns:p14="http://schemas.microsoft.com/office/powerpoint/2010/main" val="2701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E885-4A06-4D3E-B559-E0529D2B5F14}"/>
              </a:ext>
            </a:extLst>
          </p:cNvPr>
          <p:cNvSpPr>
            <a:spLocks noGrp="1"/>
          </p:cNvSpPr>
          <p:nvPr>
            <p:ph type="title"/>
          </p:nvPr>
        </p:nvSpPr>
        <p:spPr/>
        <p:txBody>
          <a:bodyPr/>
          <a:lstStyle/>
          <a:p>
            <a:r>
              <a:rPr lang="en-US" dirty="0"/>
              <a:t>Case Study: Software Lessons</a:t>
            </a:r>
          </a:p>
        </p:txBody>
      </p:sp>
      <p:sp>
        <p:nvSpPr>
          <p:cNvPr id="3" name="Content Placeholder 2">
            <a:extLst>
              <a:ext uri="{FF2B5EF4-FFF2-40B4-BE49-F238E27FC236}">
                <a16:creationId xmlns:a16="http://schemas.microsoft.com/office/drawing/2014/main" id="{22F0BEBF-13EF-400C-ABBC-EAC854527EE3}"/>
              </a:ext>
            </a:extLst>
          </p:cNvPr>
          <p:cNvSpPr>
            <a:spLocks noGrp="1"/>
          </p:cNvSpPr>
          <p:nvPr>
            <p:ph idx="1"/>
          </p:nvPr>
        </p:nvSpPr>
        <p:spPr/>
        <p:txBody>
          <a:bodyPr>
            <a:normAutofit lnSpcReduction="10000"/>
          </a:bodyPr>
          <a:lstStyle/>
          <a:p>
            <a:pPr algn="just"/>
            <a:r>
              <a:rPr lang="en-US" dirty="0"/>
              <a:t>All the software worked as specified(no bugs), but ... </a:t>
            </a:r>
          </a:p>
          <a:p>
            <a:pPr lvl="1" algn="just"/>
            <a:r>
              <a:rPr lang="en-US" dirty="0"/>
              <a:t>After the GPS software was specified, the requirements changed (standalone system now part of integrated system). </a:t>
            </a:r>
          </a:p>
          <a:p>
            <a:pPr lvl="1" algn="just"/>
            <a:r>
              <a:rPr lang="en-US" dirty="0"/>
              <a:t>The manufacturers of the autopilot and GPS adopted different design philosophies about the communication of mode changes. </a:t>
            </a:r>
          </a:p>
          <a:p>
            <a:pPr lvl="1" algn="just"/>
            <a:r>
              <a:rPr lang="en-US" dirty="0"/>
              <a:t>The autopilot was not programmed to recognize  valid/invalid status bits in messages from the GPS. </a:t>
            </a:r>
          </a:p>
          <a:p>
            <a:pPr lvl="1" algn="just"/>
            <a:r>
              <a:rPr lang="en-US" dirty="0"/>
              <a:t>The warnings provided by the user interface were not sufficiently conspicuous to alert the crew. </a:t>
            </a:r>
          </a:p>
          <a:p>
            <a:pPr lvl="1" algn="just"/>
            <a:r>
              <a:rPr lang="en-US" dirty="0"/>
              <a:t>The officers had not been properly trained on this equipment. Reliable software needs all parts of the software  development process to be carried out well.</a:t>
            </a:r>
          </a:p>
        </p:txBody>
      </p:sp>
    </p:spTree>
    <p:extLst>
      <p:ext uri="{BB962C8B-B14F-4D97-AF65-F5344CB8AC3E}">
        <p14:creationId xmlns:p14="http://schemas.microsoft.com/office/powerpoint/2010/main" val="353289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66F9-39CD-464C-ACEC-66C83E2F481D}"/>
              </a:ext>
            </a:extLst>
          </p:cNvPr>
          <p:cNvSpPr>
            <a:spLocks noGrp="1"/>
          </p:cNvSpPr>
          <p:nvPr>
            <p:ph type="title"/>
          </p:nvPr>
        </p:nvSpPr>
        <p:spPr/>
        <p:txBody>
          <a:bodyPr/>
          <a:lstStyle/>
          <a:p>
            <a:r>
              <a:rPr lang="en-US" dirty="0"/>
              <a:t>Building Reliable Software:  Quality Management Processes</a:t>
            </a:r>
          </a:p>
        </p:txBody>
      </p:sp>
      <p:sp>
        <p:nvSpPr>
          <p:cNvPr id="3" name="Content Placeholder 2">
            <a:extLst>
              <a:ext uri="{FF2B5EF4-FFF2-40B4-BE49-F238E27FC236}">
                <a16:creationId xmlns:a16="http://schemas.microsoft.com/office/drawing/2014/main" id="{493201CB-519B-4327-AE11-283D03257210}"/>
              </a:ext>
            </a:extLst>
          </p:cNvPr>
          <p:cNvSpPr>
            <a:spLocks noGrp="1"/>
          </p:cNvSpPr>
          <p:nvPr>
            <p:ph idx="1"/>
          </p:nvPr>
        </p:nvSpPr>
        <p:spPr/>
        <p:txBody>
          <a:bodyPr/>
          <a:lstStyle/>
          <a:p>
            <a:r>
              <a:rPr lang="en-US" dirty="0"/>
              <a:t>Assumption: </a:t>
            </a:r>
          </a:p>
          <a:p>
            <a:pPr lvl="1"/>
            <a:r>
              <a:rPr lang="en-US" dirty="0"/>
              <a:t>Good software is impossible without good processes </a:t>
            </a:r>
          </a:p>
          <a:p>
            <a:r>
              <a:rPr lang="en-US" dirty="0"/>
              <a:t>The importance of routine: </a:t>
            </a:r>
          </a:p>
          <a:p>
            <a:pPr lvl="1"/>
            <a:r>
              <a:rPr lang="en-US" dirty="0"/>
              <a:t>Standard terminology (requirements, design, acceptance, etc.)  </a:t>
            </a:r>
          </a:p>
          <a:p>
            <a:pPr lvl="1"/>
            <a:r>
              <a:rPr lang="en-US" dirty="0"/>
              <a:t>Software standards (coding standards, naming conventions,  etc.)   </a:t>
            </a:r>
          </a:p>
          <a:p>
            <a:pPr lvl="1"/>
            <a:r>
              <a:rPr lang="en-US" dirty="0"/>
              <a:t>Regular builds of complete system (often daily) </a:t>
            </a:r>
          </a:p>
          <a:p>
            <a:pPr lvl="1"/>
            <a:r>
              <a:rPr lang="en-US" dirty="0"/>
              <a:t>Internal and external documentation  </a:t>
            </a:r>
          </a:p>
          <a:p>
            <a:pPr lvl="1"/>
            <a:r>
              <a:rPr lang="en-US" dirty="0"/>
              <a:t>Reporting procedures </a:t>
            </a:r>
          </a:p>
          <a:p>
            <a:r>
              <a:rPr lang="en-US" dirty="0"/>
              <a:t>This routine is important for both heavyweight and lightweight  development processes.</a:t>
            </a:r>
          </a:p>
        </p:txBody>
      </p:sp>
    </p:spTree>
    <p:extLst>
      <p:ext uri="{BB962C8B-B14F-4D97-AF65-F5344CB8AC3E}">
        <p14:creationId xmlns:p14="http://schemas.microsoft.com/office/powerpoint/2010/main" val="218219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D66F9-39CD-464C-ACEC-66C83E2F481D}"/>
              </a:ext>
            </a:extLst>
          </p:cNvPr>
          <p:cNvSpPr>
            <a:spLocks noGrp="1"/>
          </p:cNvSpPr>
          <p:nvPr>
            <p:ph type="title"/>
          </p:nvPr>
        </p:nvSpPr>
        <p:spPr/>
        <p:txBody>
          <a:bodyPr/>
          <a:lstStyle/>
          <a:p>
            <a:r>
              <a:rPr lang="en-US" dirty="0"/>
              <a:t>Building Reliable Software:  Quality Management Processes (cont.)</a:t>
            </a:r>
          </a:p>
        </p:txBody>
      </p:sp>
      <p:sp>
        <p:nvSpPr>
          <p:cNvPr id="3" name="Content Placeholder 2">
            <a:extLst>
              <a:ext uri="{FF2B5EF4-FFF2-40B4-BE49-F238E27FC236}">
                <a16:creationId xmlns:a16="http://schemas.microsoft.com/office/drawing/2014/main" id="{493201CB-519B-4327-AE11-283D03257210}"/>
              </a:ext>
            </a:extLst>
          </p:cNvPr>
          <p:cNvSpPr>
            <a:spLocks noGrp="1"/>
          </p:cNvSpPr>
          <p:nvPr>
            <p:ph idx="1"/>
          </p:nvPr>
        </p:nvSpPr>
        <p:spPr/>
        <p:txBody>
          <a:bodyPr/>
          <a:lstStyle/>
          <a:p>
            <a:r>
              <a:rPr lang="en-US" dirty="0"/>
              <a:t>When time is short... </a:t>
            </a:r>
          </a:p>
          <a:p>
            <a:pPr lvl="1"/>
            <a:r>
              <a:rPr lang="en-US" dirty="0"/>
              <a:t>Pay extra attention to the early stages of the  process: feasibility, requirements, design. </a:t>
            </a:r>
          </a:p>
          <a:p>
            <a:pPr lvl="1"/>
            <a:r>
              <a:rPr lang="en-US" dirty="0"/>
              <a:t>If mistakes are made in the requirements process, there  will be little time to fix them later. </a:t>
            </a:r>
          </a:p>
          <a:p>
            <a:pPr lvl="1"/>
            <a:r>
              <a:rPr lang="en-US" dirty="0"/>
              <a:t>Experience shows that taking extra time on the early  stages will usually reduce the total time to release.</a:t>
            </a:r>
          </a:p>
        </p:txBody>
      </p:sp>
    </p:spTree>
    <p:extLst>
      <p:ext uri="{BB962C8B-B14F-4D97-AF65-F5344CB8AC3E}">
        <p14:creationId xmlns:p14="http://schemas.microsoft.com/office/powerpoint/2010/main" val="104446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6516-4EFE-4C26-BDF1-6FF0F193B99B}"/>
              </a:ext>
            </a:extLst>
          </p:cNvPr>
          <p:cNvSpPr>
            <a:spLocks noGrp="1"/>
          </p:cNvSpPr>
          <p:nvPr>
            <p:ph type="title"/>
          </p:nvPr>
        </p:nvSpPr>
        <p:spPr/>
        <p:txBody>
          <a:bodyPr/>
          <a:lstStyle/>
          <a:p>
            <a:r>
              <a:rPr lang="en-US" dirty="0"/>
              <a:t>Building Reliable Software:   Communication with the Client</a:t>
            </a:r>
          </a:p>
        </p:txBody>
      </p:sp>
      <p:sp>
        <p:nvSpPr>
          <p:cNvPr id="3" name="Content Placeholder 2">
            <a:extLst>
              <a:ext uri="{FF2B5EF4-FFF2-40B4-BE49-F238E27FC236}">
                <a16:creationId xmlns:a16="http://schemas.microsoft.com/office/drawing/2014/main" id="{29CD6F6E-C7F2-4DC7-BFBD-23DEB78AE62E}"/>
              </a:ext>
            </a:extLst>
          </p:cNvPr>
          <p:cNvSpPr>
            <a:spLocks noGrp="1"/>
          </p:cNvSpPr>
          <p:nvPr>
            <p:ph idx="1"/>
          </p:nvPr>
        </p:nvSpPr>
        <p:spPr/>
        <p:txBody>
          <a:bodyPr/>
          <a:lstStyle/>
          <a:p>
            <a:r>
              <a:rPr lang="en-US" dirty="0"/>
              <a:t>A system is no use if it does not meet the client's needs </a:t>
            </a:r>
          </a:p>
          <a:p>
            <a:pPr lvl="1" algn="just"/>
            <a:r>
              <a:rPr lang="en-US" dirty="0"/>
              <a:t>The client must understand and review the agreed  requirements in detail. It is not sufficient to present the client with a specification document and ask him/her to sign off. </a:t>
            </a:r>
          </a:p>
          <a:p>
            <a:pPr lvl="1" algn="just"/>
            <a:r>
              <a:rPr lang="en-US" dirty="0"/>
              <a:t>Appropriate members of the client's staff must review  relevant areas of the design (including operations,  training materials, system administration). </a:t>
            </a:r>
          </a:p>
          <a:p>
            <a:pPr lvl="1" algn="just"/>
            <a:r>
              <a:rPr lang="en-US" dirty="0"/>
              <a:t>The acceptance tests must belong to the client.</a:t>
            </a:r>
          </a:p>
        </p:txBody>
      </p:sp>
    </p:spTree>
    <p:extLst>
      <p:ext uri="{BB962C8B-B14F-4D97-AF65-F5344CB8AC3E}">
        <p14:creationId xmlns:p14="http://schemas.microsoft.com/office/powerpoint/2010/main" val="2596316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2A85-5042-4ED8-8EAF-8373AA9F15E5}"/>
              </a:ext>
            </a:extLst>
          </p:cNvPr>
          <p:cNvSpPr>
            <a:spLocks noGrp="1"/>
          </p:cNvSpPr>
          <p:nvPr>
            <p:ph type="title"/>
          </p:nvPr>
        </p:nvSpPr>
        <p:spPr/>
        <p:txBody>
          <a:bodyPr/>
          <a:lstStyle/>
          <a:p>
            <a:r>
              <a:rPr lang="en-US" dirty="0"/>
              <a:t>Building Reliable Software: Complexity</a:t>
            </a:r>
          </a:p>
        </p:txBody>
      </p:sp>
      <p:sp>
        <p:nvSpPr>
          <p:cNvPr id="3" name="Content Placeholder 2">
            <a:extLst>
              <a:ext uri="{FF2B5EF4-FFF2-40B4-BE49-F238E27FC236}">
                <a16:creationId xmlns:a16="http://schemas.microsoft.com/office/drawing/2014/main" id="{6E9EB5D5-84A2-413C-AB61-CB89E5D55E4D}"/>
              </a:ext>
            </a:extLst>
          </p:cNvPr>
          <p:cNvSpPr>
            <a:spLocks noGrp="1"/>
          </p:cNvSpPr>
          <p:nvPr>
            <p:ph idx="1"/>
          </p:nvPr>
        </p:nvSpPr>
        <p:spPr/>
        <p:txBody>
          <a:bodyPr/>
          <a:lstStyle/>
          <a:p>
            <a:r>
              <a:rPr lang="en-US" dirty="0"/>
              <a:t>The human mind can encompass only limited complexity</a:t>
            </a:r>
          </a:p>
          <a:p>
            <a:pPr lvl="1"/>
            <a:r>
              <a:rPr lang="en-US" dirty="0"/>
              <a:t>Comprehensibility</a:t>
            </a:r>
          </a:p>
          <a:p>
            <a:pPr lvl="1"/>
            <a:r>
              <a:rPr lang="en-US" dirty="0"/>
              <a:t>Simplicity</a:t>
            </a:r>
          </a:p>
          <a:p>
            <a:pPr lvl="1"/>
            <a:r>
              <a:rPr lang="en-US" dirty="0"/>
              <a:t>Partitioning of complexity </a:t>
            </a:r>
          </a:p>
          <a:p>
            <a:r>
              <a:rPr lang="en-US" dirty="0"/>
              <a:t>A simple component is easier to get right than a complex one</a:t>
            </a:r>
          </a:p>
        </p:txBody>
      </p:sp>
    </p:spTree>
    <p:extLst>
      <p:ext uri="{BB962C8B-B14F-4D97-AF65-F5344CB8AC3E}">
        <p14:creationId xmlns:p14="http://schemas.microsoft.com/office/powerpoint/2010/main" val="130064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5BB5-0DA7-4276-B0E2-2F51E5BD2B95}"/>
              </a:ext>
            </a:extLst>
          </p:cNvPr>
          <p:cNvSpPr>
            <a:spLocks noGrp="1"/>
          </p:cNvSpPr>
          <p:nvPr>
            <p:ph type="title"/>
          </p:nvPr>
        </p:nvSpPr>
        <p:spPr/>
        <p:txBody>
          <a:bodyPr/>
          <a:lstStyle/>
          <a:p>
            <a:r>
              <a:rPr lang="en-US" dirty="0"/>
              <a:t>Building Reliable Software: Change</a:t>
            </a:r>
          </a:p>
        </p:txBody>
      </p:sp>
      <p:sp>
        <p:nvSpPr>
          <p:cNvPr id="3" name="Content Placeholder 2">
            <a:extLst>
              <a:ext uri="{FF2B5EF4-FFF2-40B4-BE49-F238E27FC236}">
                <a16:creationId xmlns:a16="http://schemas.microsoft.com/office/drawing/2014/main" id="{46D068C8-C330-4F35-B7BD-5FBC4E67E6EF}"/>
              </a:ext>
            </a:extLst>
          </p:cNvPr>
          <p:cNvSpPr>
            <a:spLocks noGrp="1"/>
          </p:cNvSpPr>
          <p:nvPr>
            <p:ph idx="1"/>
          </p:nvPr>
        </p:nvSpPr>
        <p:spPr/>
        <p:txBody>
          <a:bodyPr>
            <a:normAutofit fontScale="92500" lnSpcReduction="20000"/>
          </a:bodyPr>
          <a:lstStyle/>
          <a:p>
            <a:r>
              <a:rPr lang="en-US" dirty="0"/>
              <a:t>Changes can easily introduce problems </a:t>
            </a:r>
          </a:p>
          <a:p>
            <a:pPr lvl="1"/>
            <a:r>
              <a:rPr lang="en-US" dirty="0"/>
              <a:t>Change management </a:t>
            </a:r>
          </a:p>
          <a:p>
            <a:pPr lvl="1"/>
            <a:r>
              <a:rPr lang="en-US" dirty="0"/>
              <a:t>Source code management and version control  </a:t>
            </a:r>
          </a:p>
          <a:p>
            <a:pPr lvl="1"/>
            <a:r>
              <a:rPr lang="en-US" dirty="0"/>
              <a:t>Tracking of change requests and bug reports </a:t>
            </a:r>
          </a:p>
          <a:p>
            <a:pPr lvl="1"/>
            <a:r>
              <a:rPr lang="en-US" dirty="0"/>
              <a:t>Procedures for changing requirements specifications, designs  and other documentation </a:t>
            </a:r>
          </a:p>
          <a:p>
            <a:pPr lvl="1"/>
            <a:r>
              <a:rPr lang="en-US" dirty="0"/>
              <a:t>Regression testing </a:t>
            </a:r>
          </a:p>
          <a:p>
            <a:pPr lvl="1"/>
            <a:r>
              <a:rPr lang="en-US" dirty="0"/>
              <a:t>Release control </a:t>
            </a:r>
          </a:p>
          <a:p>
            <a:r>
              <a:rPr lang="en-US" dirty="0"/>
              <a:t>When adding new functions or fixing bugs it is easy to write  patches that violate the systems architecture or overall  program design. This should be avoided as much as possible.  </a:t>
            </a:r>
          </a:p>
          <a:p>
            <a:r>
              <a:rPr lang="en-US" dirty="0"/>
              <a:t>Be prepared to modify the architecture to keep a high quality  system.</a:t>
            </a:r>
          </a:p>
        </p:txBody>
      </p:sp>
    </p:spTree>
    <p:extLst>
      <p:ext uri="{BB962C8B-B14F-4D97-AF65-F5344CB8AC3E}">
        <p14:creationId xmlns:p14="http://schemas.microsoft.com/office/powerpoint/2010/main" val="319077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986A-AB89-4648-BC12-E73F7D5C9422}"/>
              </a:ext>
            </a:extLst>
          </p:cNvPr>
          <p:cNvSpPr>
            <a:spLocks noGrp="1"/>
          </p:cNvSpPr>
          <p:nvPr>
            <p:ph type="title"/>
          </p:nvPr>
        </p:nvSpPr>
        <p:spPr/>
        <p:txBody>
          <a:bodyPr/>
          <a:lstStyle/>
          <a:p>
            <a:r>
              <a:rPr lang="en-US" dirty="0"/>
              <a:t>Building Reliable Software: Fault Tolerance</a:t>
            </a:r>
          </a:p>
        </p:txBody>
      </p:sp>
      <p:sp>
        <p:nvSpPr>
          <p:cNvPr id="3" name="Content Placeholder 2">
            <a:extLst>
              <a:ext uri="{FF2B5EF4-FFF2-40B4-BE49-F238E27FC236}">
                <a16:creationId xmlns:a16="http://schemas.microsoft.com/office/drawing/2014/main" id="{E0A9D0A0-29C0-4942-B7AB-9DD18D7C366B}"/>
              </a:ext>
            </a:extLst>
          </p:cNvPr>
          <p:cNvSpPr>
            <a:spLocks noGrp="1"/>
          </p:cNvSpPr>
          <p:nvPr>
            <p:ph idx="1"/>
          </p:nvPr>
        </p:nvSpPr>
        <p:spPr/>
        <p:txBody>
          <a:bodyPr>
            <a:normAutofit lnSpcReduction="10000"/>
          </a:bodyPr>
          <a:lstStyle/>
          <a:p>
            <a:r>
              <a:rPr lang="en-US" dirty="0"/>
              <a:t>Aim: </a:t>
            </a:r>
          </a:p>
          <a:p>
            <a:pPr lvl="1"/>
            <a:r>
              <a:rPr lang="en-US" dirty="0"/>
              <a:t>A system that continues to operate when problems occur. </a:t>
            </a:r>
          </a:p>
          <a:p>
            <a:r>
              <a:rPr lang="en-US" dirty="0"/>
              <a:t>Examples:</a:t>
            </a:r>
          </a:p>
          <a:p>
            <a:pPr lvl="1"/>
            <a:r>
              <a:rPr lang="en-US" dirty="0"/>
              <a:t>Invalid input data (e.g., in a data processing application) </a:t>
            </a:r>
          </a:p>
          <a:p>
            <a:pPr lvl="1"/>
            <a:r>
              <a:rPr lang="en-US" dirty="0"/>
              <a:t>Overload (e.g., in a networked system) </a:t>
            </a:r>
          </a:p>
          <a:p>
            <a:pPr lvl="1"/>
            <a:r>
              <a:rPr lang="en-US" dirty="0"/>
              <a:t>Hardware failure (e.g., in a control system) </a:t>
            </a:r>
          </a:p>
          <a:p>
            <a:r>
              <a:rPr lang="en-US" dirty="0"/>
              <a:t>General Approach: </a:t>
            </a:r>
          </a:p>
          <a:p>
            <a:pPr lvl="1"/>
            <a:r>
              <a:rPr lang="en-US" dirty="0"/>
              <a:t>Failure detection  </a:t>
            </a:r>
          </a:p>
          <a:p>
            <a:pPr lvl="1"/>
            <a:r>
              <a:rPr lang="en-US" dirty="0"/>
              <a:t>Damage assessment </a:t>
            </a:r>
          </a:p>
          <a:p>
            <a:pPr lvl="1"/>
            <a:r>
              <a:rPr lang="en-US" dirty="0"/>
              <a:t>Fault recovery </a:t>
            </a:r>
          </a:p>
          <a:p>
            <a:pPr lvl="1"/>
            <a:r>
              <a:rPr lang="en-US" dirty="0"/>
              <a:t>Fault repair</a:t>
            </a:r>
          </a:p>
        </p:txBody>
      </p:sp>
    </p:spTree>
    <p:extLst>
      <p:ext uri="{BB962C8B-B14F-4D97-AF65-F5344CB8AC3E}">
        <p14:creationId xmlns:p14="http://schemas.microsoft.com/office/powerpoint/2010/main" val="12185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AA3E-0BA4-4076-89B8-E48EFFE7AF68}"/>
              </a:ext>
            </a:extLst>
          </p:cNvPr>
          <p:cNvSpPr>
            <a:spLocks noGrp="1"/>
          </p:cNvSpPr>
          <p:nvPr>
            <p:ph type="title"/>
          </p:nvPr>
        </p:nvSpPr>
        <p:spPr/>
        <p:txBody>
          <a:bodyPr/>
          <a:lstStyle/>
          <a:p>
            <a:r>
              <a:rPr lang="en-US" dirty="0"/>
              <a:t>Fault Tolerance: Recovery</a:t>
            </a:r>
          </a:p>
        </p:txBody>
      </p:sp>
      <p:sp>
        <p:nvSpPr>
          <p:cNvPr id="3" name="Content Placeholder 2">
            <a:extLst>
              <a:ext uri="{FF2B5EF4-FFF2-40B4-BE49-F238E27FC236}">
                <a16:creationId xmlns:a16="http://schemas.microsoft.com/office/drawing/2014/main" id="{1BC7A2C3-5878-47CB-982F-DE2F435532AA}"/>
              </a:ext>
            </a:extLst>
          </p:cNvPr>
          <p:cNvSpPr>
            <a:spLocks noGrp="1"/>
          </p:cNvSpPr>
          <p:nvPr>
            <p:ph idx="1"/>
          </p:nvPr>
        </p:nvSpPr>
        <p:spPr/>
        <p:txBody>
          <a:bodyPr/>
          <a:lstStyle/>
          <a:p>
            <a:r>
              <a:rPr lang="en-US" dirty="0"/>
              <a:t>Backward recovery </a:t>
            </a:r>
          </a:p>
          <a:p>
            <a:pPr lvl="1"/>
            <a:r>
              <a:rPr lang="en-US" dirty="0"/>
              <a:t>Record system state at specific events (checkpoints). After failure, recreate state at last checkpoint. </a:t>
            </a:r>
          </a:p>
          <a:p>
            <a:pPr lvl="1"/>
            <a:r>
              <a:rPr lang="en-US" dirty="0"/>
              <a:t>Combine checkpoints with system log (audit trail of  transactions) that allows transactions from last checkpoint to be repeated automatically. </a:t>
            </a:r>
          </a:p>
          <a:p>
            <a:r>
              <a:rPr lang="en-US" dirty="0"/>
              <a:t>Recovery software is difficult to test  </a:t>
            </a:r>
          </a:p>
          <a:p>
            <a:pPr lvl="1"/>
            <a:r>
              <a:rPr lang="en-US" dirty="0"/>
              <a:t>Example: After an entire network is hit by lightning, the restart  crashes because of overload. (Problem of incremental growth.)</a:t>
            </a:r>
          </a:p>
        </p:txBody>
      </p:sp>
    </p:spTree>
    <p:extLst>
      <p:ext uri="{BB962C8B-B14F-4D97-AF65-F5344CB8AC3E}">
        <p14:creationId xmlns:p14="http://schemas.microsoft.com/office/powerpoint/2010/main" val="1029906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B01F-9385-4F4C-83A6-97B2B8374077}"/>
              </a:ext>
            </a:extLst>
          </p:cNvPr>
          <p:cNvSpPr>
            <a:spLocks noGrp="1"/>
          </p:cNvSpPr>
          <p:nvPr>
            <p:ph type="title"/>
          </p:nvPr>
        </p:nvSpPr>
        <p:spPr/>
        <p:txBody>
          <a:bodyPr/>
          <a:lstStyle/>
          <a:p>
            <a:r>
              <a:rPr lang="en-US" dirty="0"/>
              <a:t>Building Reliable Software: Small Teams and Small Projects</a:t>
            </a:r>
          </a:p>
        </p:txBody>
      </p:sp>
      <p:sp>
        <p:nvSpPr>
          <p:cNvPr id="3" name="Content Placeholder 2">
            <a:extLst>
              <a:ext uri="{FF2B5EF4-FFF2-40B4-BE49-F238E27FC236}">
                <a16:creationId xmlns:a16="http://schemas.microsoft.com/office/drawing/2014/main" id="{76A2D197-A921-42D5-9002-DA342D3CDB4A}"/>
              </a:ext>
            </a:extLst>
          </p:cNvPr>
          <p:cNvSpPr>
            <a:spLocks noGrp="1"/>
          </p:cNvSpPr>
          <p:nvPr>
            <p:ph idx="1"/>
          </p:nvPr>
        </p:nvSpPr>
        <p:spPr/>
        <p:txBody>
          <a:bodyPr/>
          <a:lstStyle/>
          <a:p>
            <a:r>
              <a:rPr lang="en-US" dirty="0"/>
              <a:t>Small teams and small projects have advantages for reliability </a:t>
            </a:r>
          </a:p>
          <a:p>
            <a:pPr lvl="1"/>
            <a:r>
              <a:rPr lang="en-US" dirty="0"/>
              <a:t>Small group communication cuts need for intermediate  documentation, yet reduces misunderstanding. </a:t>
            </a:r>
          </a:p>
          <a:p>
            <a:pPr lvl="1"/>
            <a:r>
              <a:rPr lang="en-US" dirty="0"/>
              <a:t>Small projects are easier to test and make reliable. </a:t>
            </a:r>
          </a:p>
          <a:p>
            <a:pPr lvl="1"/>
            <a:r>
              <a:rPr lang="en-US" dirty="0"/>
              <a:t>Small projects have shorter development cycles. Mistakes in  requirements are less likely and less expensive to fix. </a:t>
            </a:r>
          </a:p>
          <a:p>
            <a:pPr lvl="1"/>
            <a:r>
              <a:rPr lang="en-US" dirty="0"/>
              <a:t>When one project is completed it is easier to plan for the next. </a:t>
            </a:r>
          </a:p>
          <a:p>
            <a:r>
              <a:rPr lang="en-US" dirty="0"/>
              <a:t>Improved reliability is one of the reasons that agile  development has become popular over the past few years.</a:t>
            </a:r>
          </a:p>
        </p:txBody>
      </p:sp>
    </p:spTree>
    <p:extLst>
      <p:ext uri="{BB962C8B-B14F-4D97-AF65-F5344CB8AC3E}">
        <p14:creationId xmlns:p14="http://schemas.microsoft.com/office/powerpoint/2010/main" val="3168838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5AD8-F8D7-4444-B737-C962F414E1F7}"/>
              </a:ext>
            </a:extLst>
          </p:cNvPr>
          <p:cNvSpPr>
            <a:spLocks noGrp="1"/>
          </p:cNvSpPr>
          <p:nvPr>
            <p:ph type="title"/>
          </p:nvPr>
        </p:nvSpPr>
        <p:spPr/>
        <p:txBody>
          <a:bodyPr/>
          <a:lstStyle/>
          <a:p>
            <a:r>
              <a:rPr lang="en-US" dirty="0"/>
              <a:t>Reliability Metrics</a:t>
            </a:r>
          </a:p>
        </p:txBody>
      </p:sp>
      <p:sp>
        <p:nvSpPr>
          <p:cNvPr id="3" name="Content Placeholder 2">
            <a:extLst>
              <a:ext uri="{FF2B5EF4-FFF2-40B4-BE49-F238E27FC236}">
                <a16:creationId xmlns:a16="http://schemas.microsoft.com/office/drawing/2014/main" id="{9684C83D-1967-47E9-A51E-35C41A4B3F67}"/>
              </a:ext>
            </a:extLst>
          </p:cNvPr>
          <p:cNvSpPr>
            <a:spLocks noGrp="1"/>
          </p:cNvSpPr>
          <p:nvPr>
            <p:ph idx="1"/>
          </p:nvPr>
        </p:nvSpPr>
        <p:spPr/>
        <p:txBody>
          <a:bodyPr/>
          <a:lstStyle/>
          <a:p>
            <a:r>
              <a:rPr lang="en-US" dirty="0"/>
              <a:t>Reliability </a:t>
            </a:r>
          </a:p>
          <a:p>
            <a:pPr lvl="1"/>
            <a:r>
              <a:rPr lang="en-US" dirty="0"/>
              <a:t>Probability of a failure occurring in operational use.</a:t>
            </a:r>
          </a:p>
          <a:p>
            <a:r>
              <a:rPr lang="en-US" dirty="0"/>
              <a:t>Traditional measures for online systems </a:t>
            </a:r>
          </a:p>
          <a:p>
            <a:pPr lvl="1"/>
            <a:r>
              <a:rPr lang="en-US" dirty="0"/>
              <a:t>Mean time between failures  </a:t>
            </a:r>
          </a:p>
          <a:p>
            <a:pPr lvl="1"/>
            <a:r>
              <a:rPr lang="en-US" dirty="0"/>
              <a:t>Availability (up time) </a:t>
            </a:r>
          </a:p>
          <a:p>
            <a:pPr lvl="1"/>
            <a:r>
              <a:rPr lang="en-US" dirty="0"/>
              <a:t>Mean time to repair </a:t>
            </a:r>
          </a:p>
          <a:p>
            <a:r>
              <a:rPr lang="en-US" dirty="0"/>
              <a:t>Market measures </a:t>
            </a:r>
          </a:p>
          <a:p>
            <a:pPr lvl="1"/>
            <a:r>
              <a:rPr lang="en-US" dirty="0"/>
              <a:t>Complaints </a:t>
            </a:r>
          </a:p>
          <a:p>
            <a:pPr lvl="1"/>
            <a:r>
              <a:rPr lang="en-US" dirty="0"/>
              <a:t>Customer retention</a:t>
            </a:r>
          </a:p>
        </p:txBody>
      </p:sp>
    </p:spTree>
    <p:extLst>
      <p:ext uri="{BB962C8B-B14F-4D97-AF65-F5344CB8AC3E}">
        <p14:creationId xmlns:p14="http://schemas.microsoft.com/office/powerpoint/2010/main" val="297052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94BA-67A1-412C-A61B-09DC40AB85B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1235932-C2E0-45C8-BFF4-366B6F835996}"/>
              </a:ext>
            </a:extLst>
          </p:cNvPr>
          <p:cNvSpPr>
            <a:spLocks noGrp="1"/>
          </p:cNvSpPr>
          <p:nvPr>
            <p:ph idx="1"/>
          </p:nvPr>
        </p:nvSpPr>
        <p:spPr/>
        <p:txBody>
          <a:bodyPr/>
          <a:lstStyle/>
          <a:p>
            <a:r>
              <a:rPr lang="en-US" dirty="0"/>
              <a:t>Reliability</a:t>
            </a:r>
          </a:p>
          <a:p>
            <a:r>
              <a:rPr lang="en-US" dirty="0"/>
              <a:t>Verification, testing, and bugs</a:t>
            </a:r>
          </a:p>
          <a:p>
            <a:r>
              <a:rPr lang="en-US" dirty="0"/>
              <a:t>Acceptance testing and delivery</a:t>
            </a:r>
          </a:p>
        </p:txBody>
      </p:sp>
    </p:spTree>
    <p:extLst>
      <p:ext uri="{BB962C8B-B14F-4D97-AF65-F5344CB8AC3E}">
        <p14:creationId xmlns:p14="http://schemas.microsoft.com/office/powerpoint/2010/main" val="331993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D4EC-76D6-4B6B-A32C-103C0CEDCEBF}"/>
              </a:ext>
            </a:extLst>
          </p:cNvPr>
          <p:cNvSpPr>
            <a:spLocks noGrp="1"/>
          </p:cNvSpPr>
          <p:nvPr>
            <p:ph type="title"/>
          </p:nvPr>
        </p:nvSpPr>
        <p:spPr/>
        <p:txBody>
          <a:bodyPr/>
          <a:lstStyle/>
          <a:p>
            <a:r>
              <a:rPr lang="en-US" dirty="0"/>
              <a:t>Reliability Metrics for Distributed Systems</a:t>
            </a:r>
          </a:p>
        </p:txBody>
      </p:sp>
      <p:sp>
        <p:nvSpPr>
          <p:cNvPr id="3" name="Content Placeholder 2">
            <a:extLst>
              <a:ext uri="{FF2B5EF4-FFF2-40B4-BE49-F238E27FC236}">
                <a16:creationId xmlns:a16="http://schemas.microsoft.com/office/drawing/2014/main" id="{54533736-7E19-42AC-B955-38EB016DDB4E}"/>
              </a:ext>
            </a:extLst>
          </p:cNvPr>
          <p:cNvSpPr>
            <a:spLocks noGrp="1"/>
          </p:cNvSpPr>
          <p:nvPr>
            <p:ph idx="1"/>
          </p:nvPr>
        </p:nvSpPr>
        <p:spPr/>
        <p:txBody>
          <a:bodyPr/>
          <a:lstStyle/>
          <a:p>
            <a:r>
              <a:rPr lang="en-US" dirty="0"/>
              <a:t>Traditional metrics are hard to apply in multi- component systems </a:t>
            </a:r>
          </a:p>
          <a:p>
            <a:pPr lvl="1"/>
            <a:r>
              <a:rPr lang="en-US" dirty="0"/>
              <a:t>A system that has excellent average reliability might give terrible service to certain users. </a:t>
            </a:r>
          </a:p>
          <a:p>
            <a:pPr lvl="1"/>
            <a:r>
              <a:rPr lang="en-US" dirty="0"/>
              <a:t>In a big network, at any given moment something will be giving trouble, but very few users will see it.</a:t>
            </a:r>
          </a:p>
          <a:p>
            <a:pPr lvl="1"/>
            <a:r>
              <a:rPr lang="en-US" dirty="0"/>
              <a:t>When there are many components, system administrators rely on automatic reporting systems to  identify problem areas.</a:t>
            </a:r>
          </a:p>
        </p:txBody>
      </p:sp>
    </p:spTree>
    <p:extLst>
      <p:ext uri="{BB962C8B-B14F-4D97-AF65-F5344CB8AC3E}">
        <p14:creationId xmlns:p14="http://schemas.microsoft.com/office/powerpoint/2010/main" val="1245551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8AAD-25D3-41A2-BE5F-42E256259B54}"/>
              </a:ext>
            </a:extLst>
          </p:cNvPr>
          <p:cNvSpPr>
            <a:spLocks noGrp="1"/>
          </p:cNvSpPr>
          <p:nvPr>
            <p:ph type="title"/>
          </p:nvPr>
        </p:nvSpPr>
        <p:spPr/>
        <p:txBody>
          <a:bodyPr/>
          <a:lstStyle/>
          <a:p>
            <a:r>
              <a:rPr lang="en-US" dirty="0"/>
              <a:t>Metrics: User Perception of Reliability</a:t>
            </a:r>
          </a:p>
        </p:txBody>
      </p:sp>
      <p:sp>
        <p:nvSpPr>
          <p:cNvPr id="3" name="Content Placeholder 2">
            <a:extLst>
              <a:ext uri="{FF2B5EF4-FFF2-40B4-BE49-F238E27FC236}">
                <a16:creationId xmlns:a16="http://schemas.microsoft.com/office/drawing/2014/main" id="{D1923DAD-E060-4A5A-B328-E2B108BD7CE4}"/>
              </a:ext>
            </a:extLst>
          </p:cNvPr>
          <p:cNvSpPr>
            <a:spLocks noGrp="1"/>
          </p:cNvSpPr>
          <p:nvPr>
            <p:ph idx="1"/>
          </p:nvPr>
        </p:nvSpPr>
        <p:spPr/>
        <p:txBody>
          <a:bodyPr>
            <a:normAutofit lnSpcReduction="10000"/>
          </a:bodyPr>
          <a:lstStyle/>
          <a:p>
            <a:r>
              <a:rPr lang="en-US" dirty="0"/>
              <a:t>Perceived reliability depends upon: </a:t>
            </a:r>
          </a:p>
          <a:p>
            <a:pPr lvl="1"/>
            <a:r>
              <a:rPr lang="en-US" dirty="0"/>
              <a:t>user behavior </a:t>
            </a:r>
          </a:p>
          <a:p>
            <a:pPr lvl="1"/>
            <a:r>
              <a:rPr lang="en-US" dirty="0"/>
              <a:t>set of inputs </a:t>
            </a:r>
          </a:p>
          <a:p>
            <a:pPr lvl="1"/>
            <a:r>
              <a:rPr lang="en-US" dirty="0"/>
              <a:t>pain of failure </a:t>
            </a:r>
          </a:p>
          <a:p>
            <a:r>
              <a:rPr lang="en-US" dirty="0"/>
              <a:t>User perception is influenced by the distribution of failures </a:t>
            </a:r>
          </a:p>
          <a:p>
            <a:pPr lvl="1"/>
            <a:r>
              <a:rPr lang="en-US" dirty="0"/>
              <a:t>A personal computer that crashes frequently, or a machine  that is out of service for two days every few years. </a:t>
            </a:r>
          </a:p>
          <a:p>
            <a:pPr lvl="1"/>
            <a:r>
              <a:rPr lang="en-US" dirty="0"/>
              <a:t>A database system that crashes frequently but comes back  quickly with no loss of data, or a system that fails once in  three years but data has to be restored from backup. </a:t>
            </a:r>
          </a:p>
          <a:p>
            <a:pPr lvl="1"/>
            <a:r>
              <a:rPr lang="en-US" dirty="0"/>
              <a:t>A system that does not fail but has unpredictable periods when  it runs very slowly.</a:t>
            </a:r>
          </a:p>
        </p:txBody>
      </p:sp>
    </p:spTree>
    <p:extLst>
      <p:ext uri="{BB962C8B-B14F-4D97-AF65-F5344CB8AC3E}">
        <p14:creationId xmlns:p14="http://schemas.microsoft.com/office/powerpoint/2010/main" val="2323792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FDFD9-2C21-47E6-84F1-A9A4E04B3D2D}"/>
              </a:ext>
            </a:extLst>
          </p:cNvPr>
          <p:cNvSpPr>
            <a:spLocks noGrp="1"/>
          </p:cNvSpPr>
          <p:nvPr>
            <p:ph type="title"/>
          </p:nvPr>
        </p:nvSpPr>
        <p:spPr/>
        <p:txBody>
          <a:bodyPr/>
          <a:lstStyle/>
          <a:p>
            <a:r>
              <a:rPr lang="en-US" dirty="0"/>
              <a:t>Reliability Metrics for Requirements</a:t>
            </a:r>
          </a:p>
        </p:txBody>
      </p:sp>
      <p:sp>
        <p:nvSpPr>
          <p:cNvPr id="3" name="Content Placeholder 2">
            <a:extLst>
              <a:ext uri="{FF2B5EF4-FFF2-40B4-BE49-F238E27FC236}">
                <a16:creationId xmlns:a16="http://schemas.microsoft.com/office/drawing/2014/main" id="{E0DEDC9F-289A-4028-82C6-1A7CF5636259}"/>
              </a:ext>
            </a:extLst>
          </p:cNvPr>
          <p:cNvSpPr>
            <a:spLocks noGrp="1"/>
          </p:cNvSpPr>
          <p:nvPr>
            <p:ph idx="1"/>
          </p:nvPr>
        </p:nvSpPr>
        <p:spPr/>
        <p:txBody>
          <a:bodyPr/>
          <a:lstStyle/>
          <a:p>
            <a:r>
              <a:rPr lang="en-US" dirty="0"/>
              <a:t>Example: ATM card reader</a:t>
            </a:r>
          </a:p>
          <a:p>
            <a:endParaRPr lang="en-US" dirty="0"/>
          </a:p>
        </p:txBody>
      </p:sp>
      <p:pic>
        <p:nvPicPr>
          <p:cNvPr id="4" name="Picture 3">
            <a:extLst>
              <a:ext uri="{FF2B5EF4-FFF2-40B4-BE49-F238E27FC236}">
                <a16:creationId xmlns:a16="http://schemas.microsoft.com/office/drawing/2014/main" id="{14E0F9C0-0735-4149-BD20-34155041FA0A}"/>
              </a:ext>
            </a:extLst>
          </p:cNvPr>
          <p:cNvPicPr>
            <a:picLocks noChangeAspect="1"/>
          </p:cNvPicPr>
          <p:nvPr/>
        </p:nvPicPr>
        <p:blipFill>
          <a:blip r:embed="rId2"/>
          <a:stretch>
            <a:fillRect/>
          </a:stretch>
        </p:blipFill>
        <p:spPr>
          <a:xfrm>
            <a:off x="2891857" y="2351701"/>
            <a:ext cx="6408285" cy="2584363"/>
          </a:xfrm>
          <a:prstGeom prst="rect">
            <a:avLst/>
          </a:prstGeom>
        </p:spPr>
      </p:pic>
    </p:spTree>
    <p:extLst>
      <p:ext uri="{BB962C8B-B14F-4D97-AF65-F5344CB8AC3E}">
        <p14:creationId xmlns:p14="http://schemas.microsoft.com/office/powerpoint/2010/main" val="2746963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D464-7136-4CED-BCD9-ED5D5122BC32}"/>
              </a:ext>
            </a:extLst>
          </p:cNvPr>
          <p:cNvSpPr>
            <a:spLocks noGrp="1"/>
          </p:cNvSpPr>
          <p:nvPr>
            <p:ph type="title"/>
          </p:nvPr>
        </p:nvSpPr>
        <p:spPr/>
        <p:txBody>
          <a:bodyPr/>
          <a:lstStyle/>
          <a:p>
            <a:r>
              <a:rPr lang="en-US" dirty="0"/>
              <a:t>Metrics: Cost of Improved Reliability</a:t>
            </a:r>
          </a:p>
        </p:txBody>
      </p:sp>
      <p:sp>
        <p:nvSpPr>
          <p:cNvPr id="3" name="Content Placeholder 2">
            <a:extLst>
              <a:ext uri="{FF2B5EF4-FFF2-40B4-BE49-F238E27FC236}">
                <a16:creationId xmlns:a16="http://schemas.microsoft.com/office/drawing/2014/main" id="{2E0BA893-9762-4276-B1D5-79621116B1AA}"/>
              </a:ext>
            </a:extLst>
          </p:cNvPr>
          <p:cNvSpPr>
            <a:spLocks noGrp="1"/>
          </p:cNvSpPr>
          <p:nvPr>
            <p:ph idx="1"/>
          </p:nvPr>
        </p:nvSpPr>
        <p:spPr/>
        <p:txBody>
          <a:bodyPr/>
          <a:lstStyle/>
          <a:p>
            <a:r>
              <a:rPr lang="en-US" dirty="0"/>
              <a:t>Example. Many supercomputers average 10 hours productive work per day. How do you spend your money to improve reliability?</a:t>
            </a:r>
          </a:p>
        </p:txBody>
      </p:sp>
      <p:pic>
        <p:nvPicPr>
          <p:cNvPr id="4" name="Picture 3">
            <a:extLst>
              <a:ext uri="{FF2B5EF4-FFF2-40B4-BE49-F238E27FC236}">
                <a16:creationId xmlns:a16="http://schemas.microsoft.com/office/drawing/2014/main" id="{B0D7DC68-1BD6-4C0D-A559-C1B4A96C8E40}"/>
              </a:ext>
            </a:extLst>
          </p:cNvPr>
          <p:cNvPicPr>
            <a:picLocks noChangeAspect="1"/>
          </p:cNvPicPr>
          <p:nvPr/>
        </p:nvPicPr>
        <p:blipFill>
          <a:blip r:embed="rId2"/>
          <a:stretch>
            <a:fillRect/>
          </a:stretch>
        </p:blipFill>
        <p:spPr>
          <a:xfrm>
            <a:off x="3334926" y="3251200"/>
            <a:ext cx="5522147" cy="2516604"/>
          </a:xfrm>
          <a:prstGeom prst="rect">
            <a:avLst/>
          </a:prstGeom>
        </p:spPr>
      </p:pic>
    </p:spTree>
    <p:extLst>
      <p:ext uri="{BB962C8B-B14F-4D97-AF65-F5344CB8AC3E}">
        <p14:creationId xmlns:p14="http://schemas.microsoft.com/office/powerpoint/2010/main" val="102911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BE94-59C1-4430-884C-EFB09B20AFB1}"/>
              </a:ext>
            </a:extLst>
          </p:cNvPr>
          <p:cNvSpPr>
            <a:spLocks noGrp="1"/>
          </p:cNvSpPr>
          <p:nvPr>
            <p:ph type="title"/>
          </p:nvPr>
        </p:nvSpPr>
        <p:spPr/>
        <p:txBody>
          <a:bodyPr/>
          <a:lstStyle/>
          <a:p>
            <a:r>
              <a:rPr lang="en-US" dirty="0"/>
              <a:t>Example: Central Computing System</a:t>
            </a:r>
          </a:p>
        </p:txBody>
      </p:sp>
      <p:sp>
        <p:nvSpPr>
          <p:cNvPr id="3" name="Content Placeholder 2">
            <a:extLst>
              <a:ext uri="{FF2B5EF4-FFF2-40B4-BE49-F238E27FC236}">
                <a16:creationId xmlns:a16="http://schemas.microsoft.com/office/drawing/2014/main" id="{4994D09F-33BF-45DC-9539-384A8F53303F}"/>
              </a:ext>
            </a:extLst>
          </p:cNvPr>
          <p:cNvSpPr>
            <a:spLocks noGrp="1"/>
          </p:cNvSpPr>
          <p:nvPr>
            <p:ph idx="1"/>
          </p:nvPr>
        </p:nvSpPr>
        <p:spPr/>
        <p:txBody>
          <a:bodyPr/>
          <a:lstStyle/>
          <a:p>
            <a:r>
              <a:rPr lang="en-US" dirty="0"/>
              <a:t>A central computer system (e.g., a server farm) is vital  to an entire organization (e.g., an Internet shopping site). Any failure is serious. </a:t>
            </a:r>
          </a:p>
          <a:p>
            <a:r>
              <a:rPr lang="en-US" dirty="0"/>
              <a:t>Step 1: Gather data on every failure </a:t>
            </a:r>
          </a:p>
          <a:p>
            <a:pPr lvl="1"/>
            <a:r>
              <a:rPr lang="en-US" dirty="0"/>
              <a:t>Create a database that records every failure </a:t>
            </a:r>
          </a:p>
          <a:p>
            <a:pPr lvl="1"/>
            <a:r>
              <a:rPr lang="en-US" dirty="0"/>
              <a:t>Analyze every failure: </a:t>
            </a:r>
          </a:p>
          <a:p>
            <a:pPr lvl="2"/>
            <a:r>
              <a:rPr lang="en-US" dirty="0"/>
              <a:t>hardware  software (default) </a:t>
            </a:r>
          </a:p>
          <a:p>
            <a:pPr lvl="2"/>
            <a:r>
              <a:rPr lang="en-US" dirty="0"/>
              <a:t>environment (e.g., power, air conditioning)   </a:t>
            </a:r>
          </a:p>
          <a:p>
            <a:pPr lvl="2"/>
            <a:r>
              <a:rPr lang="en-US" dirty="0"/>
              <a:t>human (e.g., operator error)</a:t>
            </a:r>
          </a:p>
        </p:txBody>
      </p:sp>
    </p:spTree>
    <p:extLst>
      <p:ext uri="{BB962C8B-B14F-4D97-AF65-F5344CB8AC3E}">
        <p14:creationId xmlns:p14="http://schemas.microsoft.com/office/powerpoint/2010/main" val="3500638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BE94-59C1-4430-884C-EFB09B20AFB1}"/>
              </a:ext>
            </a:extLst>
          </p:cNvPr>
          <p:cNvSpPr>
            <a:spLocks noGrp="1"/>
          </p:cNvSpPr>
          <p:nvPr>
            <p:ph type="title"/>
          </p:nvPr>
        </p:nvSpPr>
        <p:spPr/>
        <p:txBody>
          <a:bodyPr/>
          <a:lstStyle/>
          <a:p>
            <a:r>
              <a:rPr lang="en-US" dirty="0"/>
              <a:t>Example: Central Computing System (cont.)</a:t>
            </a:r>
          </a:p>
        </p:txBody>
      </p:sp>
      <p:sp>
        <p:nvSpPr>
          <p:cNvPr id="3" name="Content Placeholder 2">
            <a:extLst>
              <a:ext uri="{FF2B5EF4-FFF2-40B4-BE49-F238E27FC236}">
                <a16:creationId xmlns:a16="http://schemas.microsoft.com/office/drawing/2014/main" id="{4994D09F-33BF-45DC-9539-384A8F53303F}"/>
              </a:ext>
            </a:extLst>
          </p:cNvPr>
          <p:cNvSpPr>
            <a:spLocks noGrp="1"/>
          </p:cNvSpPr>
          <p:nvPr>
            <p:ph idx="1"/>
          </p:nvPr>
        </p:nvSpPr>
        <p:spPr/>
        <p:txBody>
          <a:bodyPr/>
          <a:lstStyle/>
          <a:p>
            <a:r>
              <a:rPr lang="en-US" dirty="0"/>
              <a:t>Step 3: Invest resources where benefit will be  maximum, e.g., </a:t>
            </a:r>
          </a:p>
          <a:p>
            <a:pPr lvl="1"/>
            <a:r>
              <a:rPr lang="en-US" dirty="0"/>
              <a:t>Priority order for software improvements  </a:t>
            </a:r>
          </a:p>
          <a:p>
            <a:pPr lvl="1"/>
            <a:r>
              <a:rPr lang="en-US" dirty="0"/>
              <a:t>Changed procedures for operators  </a:t>
            </a:r>
          </a:p>
          <a:p>
            <a:pPr lvl="1"/>
            <a:r>
              <a:rPr lang="en-US" dirty="0"/>
              <a:t>Replacement hardware</a:t>
            </a:r>
          </a:p>
          <a:p>
            <a:pPr lvl="1"/>
            <a:r>
              <a:rPr lang="en-US" dirty="0"/>
              <a:t>Orderly restart after power failure</a:t>
            </a:r>
          </a:p>
        </p:txBody>
      </p:sp>
    </p:spTree>
    <p:extLst>
      <p:ext uri="{BB962C8B-B14F-4D97-AF65-F5344CB8AC3E}">
        <p14:creationId xmlns:p14="http://schemas.microsoft.com/office/powerpoint/2010/main" val="79317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25317-0C94-42F8-8654-76EBC4A5E772}"/>
              </a:ext>
            </a:extLst>
          </p:cNvPr>
          <p:cNvSpPr>
            <a:spLocks noGrp="1"/>
          </p:cNvSpPr>
          <p:nvPr>
            <p:ph type="title"/>
          </p:nvPr>
        </p:nvSpPr>
        <p:spPr/>
        <p:txBody>
          <a:bodyPr/>
          <a:lstStyle/>
          <a:p>
            <a:r>
              <a:rPr lang="en-US" dirty="0"/>
              <a:t>Building Reliable Systems: Two Principles</a:t>
            </a:r>
          </a:p>
        </p:txBody>
      </p:sp>
      <p:sp>
        <p:nvSpPr>
          <p:cNvPr id="3" name="Content Placeholder 2">
            <a:extLst>
              <a:ext uri="{FF2B5EF4-FFF2-40B4-BE49-F238E27FC236}">
                <a16:creationId xmlns:a16="http://schemas.microsoft.com/office/drawing/2014/main" id="{EE351ADB-36DB-437D-8804-023950436CCB}"/>
              </a:ext>
            </a:extLst>
          </p:cNvPr>
          <p:cNvSpPr>
            <a:spLocks noGrp="1"/>
          </p:cNvSpPr>
          <p:nvPr>
            <p:ph idx="1"/>
          </p:nvPr>
        </p:nvSpPr>
        <p:spPr/>
        <p:txBody>
          <a:bodyPr/>
          <a:lstStyle/>
          <a:p>
            <a:r>
              <a:rPr lang="en-US" dirty="0"/>
              <a:t>For a software system to be reliable: </a:t>
            </a:r>
          </a:p>
          <a:p>
            <a:pPr lvl="1"/>
            <a:r>
              <a:rPr lang="en-US" dirty="0"/>
              <a:t>Each stage of development must be done well, with  incremental verification and testing. </a:t>
            </a:r>
          </a:p>
          <a:p>
            <a:pPr lvl="1"/>
            <a:r>
              <a:rPr lang="en-US" dirty="0"/>
              <a:t>Testing and correction do not ensure quality, but  reliable systems are not possible without thorough testing.</a:t>
            </a:r>
          </a:p>
        </p:txBody>
      </p:sp>
    </p:spTree>
    <p:extLst>
      <p:ext uri="{BB962C8B-B14F-4D97-AF65-F5344CB8AC3E}">
        <p14:creationId xmlns:p14="http://schemas.microsoft.com/office/powerpoint/2010/main" val="3633585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47150-A9F0-4E6A-A84F-52625BCC9547}"/>
              </a:ext>
            </a:extLst>
          </p:cNvPr>
          <p:cNvSpPr>
            <a:spLocks noGrp="1"/>
          </p:cNvSpPr>
          <p:nvPr>
            <p:ph type="title"/>
          </p:nvPr>
        </p:nvSpPr>
        <p:spPr/>
        <p:txBody>
          <a:bodyPr/>
          <a:lstStyle/>
          <a:p>
            <a:r>
              <a:rPr lang="en-US" dirty="0"/>
              <a:t>Static and Dynamic Verification</a:t>
            </a:r>
          </a:p>
        </p:txBody>
      </p:sp>
      <p:sp>
        <p:nvSpPr>
          <p:cNvPr id="3" name="Content Placeholder 2">
            <a:extLst>
              <a:ext uri="{FF2B5EF4-FFF2-40B4-BE49-F238E27FC236}">
                <a16:creationId xmlns:a16="http://schemas.microsoft.com/office/drawing/2014/main" id="{D504F027-2ECF-46F6-A0FD-9BF9720B4629}"/>
              </a:ext>
            </a:extLst>
          </p:cNvPr>
          <p:cNvSpPr>
            <a:spLocks noGrp="1"/>
          </p:cNvSpPr>
          <p:nvPr>
            <p:ph idx="1"/>
          </p:nvPr>
        </p:nvSpPr>
        <p:spPr/>
        <p:txBody>
          <a:bodyPr/>
          <a:lstStyle/>
          <a:p>
            <a:r>
              <a:rPr lang="en-US" dirty="0"/>
              <a:t>Static verification: </a:t>
            </a:r>
          </a:p>
          <a:p>
            <a:pPr lvl="1"/>
            <a:r>
              <a:rPr lang="en-US" dirty="0"/>
              <a:t>Techniques of verification that do not include execution of the software. </a:t>
            </a:r>
          </a:p>
          <a:p>
            <a:pPr lvl="1"/>
            <a:r>
              <a:rPr lang="en-US" dirty="0"/>
              <a:t>May be manual or use computer tools. </a:t>
            </a:r>
          </a:p>
          <a:p>
            <a:r>
              <a:rPr lang="en-US" dirty="0"/>
              <a:t>Dynamic verification : </a:t>
            </a:r>
          </a:p>
          <a:p>
            <a:pPr lvl="1"/>
            <a:r>
              <a:rPr lang="en-US" dirty="0"/>
              <a:t>Testing the software with trial data.  </a:t>
            </a:r>
          </a:p>
          <a:p>
            <a:pPr lvl="1"/>
            <a:r>
              <a:rPr lang="en-US" dirty="0"/>
              <a:t>Debugging to remove errors.</a:t>
            </a:r>
          </a:p>
        </p:txBody>
      </p:sp>
    </p:spTree>
    <p:extLst>
      <p:ext uri="{BB962C8B-B14F-4D97-AF65-F5344CB8AC3E}">
        <p14:creationId xmlns:p14="http://schemas.microsoft.com/office/powerpoint/2010/main" val="3165021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E35E5-D936-4835-9A13-4C043C811C4F}"/>
              </a:ext>
            </a:extLst>
          </p:cNvPr>
          <p:cNvSpPr>
            <a:spLocks noGrp="1"/>
          </p:cNvSpPr>
          <p:nvPr>
            <p:ph type="title"/>
          </p:nvPr>
        </p:nvSpPr>
        <p:spPr/>
        <p:txBody>
          <a:bodyPr/>
          <a:lstStyle/>
          <a:p>
            <a:r>
              <a:rPr lang="en-US" dirty="0"/>
              <a:t>Static Verification: Reviews</a:t>
            </a:r>
          </a:p>
        </p:txBody>
      </p:sp>
      <p:sp>
        <p:nvSpPr>
          <p:cNvPr id="3" name="Content Placeholder 2">
            <a:extLst>
              <a:ext uri="{FF2B5EF4-FFF2-40B4-BE49-F238E27FC236}">
                <a16:creationId xmlns:a16="http://schemas.microsoft.com/office/drawing/2014/main" id="{0F46A931-E398-49E0-96AD-D60EDC135276}"/>
              </a:ext>
            </a:extLst>
          </p:cNvPr>
          <p:cNvSpPr>
            <a:spLocks noGrp="1"/>
          </p:cNvSpPr>
          <p:nvPr>
            <p:ph idx="1"/>
          </p:nvPr>
        </p:nvSpPr>
        <p:spPr/>
        <p:txBody>
          <a:bodyPr/>
          <a:lstStyle/>
          <a:p>
            <a:r>
              <a:rPr lang="en-US" dirty="0"/>
              <a:t>Reviews are a form of static verification that is carried out  throughout the software development process.</a:t>
            </a:r>
          </a:p>
        </p:txBody>
      </p:sp>
      <p:pic>
        <p:nvPicPr>
          <p:cNvPr id="4" name="Picture 3">
            <a:extLst>
              <a:ext uri="{FF2B5EF4-FFF2-40B4-BE49-F238E27FC236}">
                <a16:creationId xmlns:a16="http://schemas.microsoft.com/office/drawing/2014/main" id="{EFB0B66D-5622-48C3-B4E4-0F4350D2443B}"/>
              </a:ext>
            </a:extLst>
          </p:cNvPr>
          <p:cNvPicPr>
            <a:picLocks noChangeAspect="1"/>
          </p:cNvPicPr>
          <p:nvPr/>
        </p:nvPicPr>
        <p:blipFill>
          <a:blip r:embed="rId2"/>
          <a:stretch>
            <a:fillRect/>
          </a:stretch>
        </p:blipFill>
        <p:spPr>
          <a:xfrm>
            <a:off x="3733695" y="2732428"/>
            <a:ext cx="4724609" cy="2660838"/>
          </a:xfrm>
          <a:prstGeom prst="rect">
            <a:avLst/>
          </a:prstGeom>
        </p:spPr>
      </p:pic>
    </p:spTree>
    <p:extLst>
      <p:ext uri="{BB962C8B-B14F-4D97-AF65-F5344CB8AC3E}">
        <p14:creationId xmlns:p14="http://schemas.microsoft.com/office/powerpoint/2010/main" val="1100241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A20C-617B-48D9-8F9D-56687A73CCE2}"/>
              </a:ext>
            </a:extLst>
          </p:cNvPr>
          <p:cNvSpPr>
            <a:spLocks noGrp="1"/>
          </p:cNvSpPr>
          <p:nvPr>
            <p:ph type="title"/>
          </p:nvPr>
        </p:nvSpPr>
        <p:spPr/>
        <p:txBody>
          <a:bodyPr/>
          <a:lstStyle/>
          <a:p>
            <a:r>
              <a:rPr lang="en-US" dirty="0"/>
              <a:t>Reviews</a:t>
            </a:r>
          </a:p>
        </p:txBody>
      </p:sp>
      <p:sp>
        <p:nvSpPr>
          <p:cNvPr id="3" name="Content Placeholder 2">
            <a:extLst>
              <a:ext uri="{FF2B5EF4-FFF2-40B4-BE49-F238E27FC236}">
                <a16:creationId xmlns:a16="http://schemas.microsoft.com/office/drawing/2014/main" id="{79A7FA36-2C27-45A1-8ACC-847BF65DD8A0}"/>
              </a:ext>
            </a:extLst>
          </p:cNvPr>
          <p:cNvSpPr>
            <a:spLocks noGrp="1"/>
          </p:cNvSpPr>
          <p:nvPr>
            <p:ph idx="1"/>
          </p:nvPr>
        </p:nvSpPr>
        <p:spPr/>
        <p:txBody>
          <a:bodyPr/>
          <a:lstStyle/>
          <a:p>
            <a:r>
              <a:rPr lang="en-US" dirty="0"/>
              <a:t>Reviews are a fundamental part of good software development </a:t>
            </a:r>
          </a:p>
          <a:p>
            <a:r>
              <a:rPr lang="en-US" dirty="0"/>
              <a:t>Concept </a:t>
            </a:r>
          </a:p>
          <a:p>
            <a:pPr lvl="1"/>
            <a:r>
              <a:rPr lang="en-US" dirty="0"/>
              <a:t>Colleagues review each other's work: </a:t>
            </a:r>
          </a:p>
          <a:p>
            <a:pPr lvl="2"/>
            <a:r>
              <a:rPr lang="en-US" dirty="0"/>
              <a:t>can be applied to any stage of software development, but particularly valuable to review program design or code  </a:t>
            </a:r>
          </a:p>
          <a:p>
            <a:pPr lvl="2"/>
            <a:r>
              <a:rPr lang="en-US" dirty="0"/>
              <a:t>can be formal or informal</a:t>
            </a:r>
          </a:p>
        </p:txBody>
      </p:sp>
    </p:spTree>
    <p:extLst>
      <p:ext uri="{BB962C8B-B14F-4D97-AF65-F5344CB8AC3E}">
        <p14:creationId xmlns:p14="http://schemas.microsoft.com/office/powerpoint/2010/main" val="18316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CB60-5300-4561-AE60-5D424A4F2DE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D8B7C2EF-56B3-4C5D-9CB3-DA6BB4AE9DC4}"/>
              </a:ext>
            </a:extLst>
          </p:cNvPr>
          <p:cNvSpPr>
            <a:spLocks noGrp="1"/>
          </p:cNvSpPr>
          <p:nvPr>
            <p:ph idx="1"/>
          </p:nvPr>
        </p:nvSpPr>
        <p:spPr/>
        <p:txBody>
          <a:bodyPr/>
          <a:lstStyle/>
          <a:p>
            <a:r>
              <a:rPr lang="en-US" dirty="0"/>
              <a:t>Understanding the program testing</a:t>
            </a:r>
          </a:p>
        </p:txBody>
      </p:sp>
    </p:spTree>
    <p:extLst>
      <p:ext uri="{BB962C8B-B14F-4D97-AF65-F5344CB8AC3E}">
        <p14:creationId xmlns:p14="http://schemas.microsoft.com/office/powerpoint/2010/main" val="2657390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A20C-617B-48D9-8F9D-56687A73CCE2}"/>
              </a:ext>
            </a:extLst>
          </p:cNvPr>
          <p:cNvSpPr>
            <a:spLocks noGrp="1"/>
          </p:cNvSpPr>
          <p:nvPr>
            <p:ph type="title"/>
          </p:nvPr>
        </p:nvSpPr>
        <p:spPr/>
        <p:txBody>
          <a:bodyPr/>
          <a:lstStyle/>
          <a:p>
            <a:r>
              <a:rPr lang="en-US" dirty="0"/>
              <a:t>Reviews (cont.)</a:t>
            </a:r>
          </a:p>
        </p:txBody>
      </p:sp>
      <p:sp>
        <p:nvSpPr>
          <p:cNvPr id="3" name="Content Placeholder 2">
            <a:extLst>
              <a:ext uri="{FF2B5EF4-FFF2-40B4-BE49-F238E27FC236}">
                <a16:creationId xmlns:a16="http://schemas.microsoft.com/office/drawing/2014/main" id="{79A7FA36-2C27-45A1-8ACC-847BF65DD8A0}"/>
              </a:ext>
            </a:extLst>
          </p:cNvPr>
          <p:cNvSpPr>
            <a:spLocks noGrp="1"/>
          </p:cNvSpPr>
          <p:nvPr>
            <p:ph idx="1"/>
          </p:nvPr>
        </p:nvSpPr>
        <p:spPr/>
        <p:txBody>
          <a:bodyPr/>
          <a:lstStyle/>
          <a:p>
            <a:r>
              <a:rPr lang="en-US" dirty="0"/>
              <a:t>Preparation </a:t>
            </a:r>
          </a:p>
          <a:p>
            <a:pPr lvl="1"/>
            <a:r>
              <a:rPr lang="en-US" dirty="0"/>
              <a:t>The developer(s) provides colleagues with  documentation (e.g., models, specifications, or  design), or code listing. </a:t>
            </a:r>
          </a:p>
          <a:p>
            <a:pPr lvl="1"/>
            <a:r>
              <a:rPr lang="en-US" dirty="0"/>
              <a:t>Participants study the materials in advance. </a:t>
            </a:r>
          </a:p>
          <a:p>
            <a:r>
              <a:rPr lang="en-US" dirty="0"/>
              <a:t>Meeting </a:t>
            </a:r>
          </a:p>
          <a:p>
            <a:pPr lvl="1"/>
            <a:r>
              <a:rPr lang="en-US" dirty="0"/>
              <a:t>The developer leads the reviewers through the  materials, describing what each section does and  encouraging questions.</a:t>
            </a:r>
          </a:p>
        </p:txBody>
      </p:sp>
    </p:spTree>
    <p:extLst>
      <p:ext uri="{BB962C8B-B14F-4D97-AF65-F5344CB8AC3E}">
        <p14:creationId xmlns:p14="http://schemas.microsoft.com/office/powerpoint/2010/main" val="320058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4C79-D165-4A12-A60C-8428B5066FE5}"/>
              </a:ext>
            </a:extLst>
          </p:cNvPr>
          <p:cNvSpPr>
            <a:spLocks noGrp="1"/>
          </p:cNvSpPr>
          <p:nvPr>
            <p:ph type="title"/>
          </p:nvPr>
        </p:nvSpPr>
        <p:spPr/>
        <p:txBody>
          <a:bodyPr/>
          <a:lstStyle/>
          <a:p>
            <a:r>
              <a:rPr lang="en-US" dirty="0"/>
              <a:t>The Review Meeting</a:t>
            </a:r>
          </a:p>
        </p:txBody>
      </p:sp>
      <p:sp>
        <p:nvSpPr>
          <p:cNvPr id="3" name="Content Placeholder 2">
            <a:extLst>
              <a:ext uri="{FF2B5EF4-FFF2-40B4-BE49-F238E27FC236}">
                <a16:creationId xmlns:a16="http://schemas.microsoft.com/office/drawing/2014/main" id="{F3989FF0-C9B7-4C4B-B8D6-0D8C885000A8}"/>
              </a:ext>
            </a:extLst>
          </p:cNvPr>
          <p:cNvSpPr>
            <a:spLocks noGrp="1"/>
          </p:cNvSpPr>
          <p:nvPr>
            <p:ph idx="1"/>
          </p:nvPr>
        </p:nvSpPr>
        <p:spPr/>
        <p:txBody>
          <a:bodyPr>
            <a:normAutofit/>
          </a:bodyPr>
          <a:lstStyle/>
          <a:p>
            <a:r>
              <a:rPr lang="en-US" dirty="0"/>
              <a:t>A review is a structured meeting </a:t>
            </a:r>
          </a:p>
          <a:p>
            <a:r>
              <a:rPr lang="en-US" dirty="0"/>
              <a:t>Participants and their roles: </a:t>
            </a:r>
          </a:p>
          <a:p>
            <a:pPr lvl="1"/>
            <a:r>
              <a:rPr lang="en-US" dirty="0"/>
              <a:t>Developer(s): person(s) whose work is being reviewed  </a:t>
            </a:r>
          </a:p>
          <a:p>
            <a:pPr lvl="1"/>
            <a:r>
              <a:rPr lang="en-US" dirty="0"/>
              <a:t>Moderator: ensures that the meeting moves ahead  steadily  </a:t>
            </a:r>
          </a:p>
          <a:p>
            <a:pPr lvl="1"/>
            <a:r>
              <a:rPr lang="en-US" dirty="0"/>
              <a:t>Scribe: records discussion in a constructive manner  Interested parties: other developers on the same project </a:t>
            </a:r>
          </a:p>
          <a:p>
            <a:pPr lvl="1"/>
            <a:r>
              <a:rPr lang="en-US" dirty="0"/>
              <a:t>Outside experts: knowledgeable people who are not  working on this project </a:t>
            </a:r>
          </a:p>
          <a:p>
            <a:pPr lvl="1"/>
            <a:r>
              <a:rPr lang="en-US" dirty="0"/>
              <a:t>Client: representatives of the client who are  knowledgeable about this part of the process</a:t>
            </a:r>
          </a:p>
        </p:txBody>
      </p:sp>
    </p:spTree>
    <p:extLst>
      <p:ext uri="{BB962C8B-B14F-4D97-AF65-F5344CB8AC3E}">
        <p14:creationId xmlns:p14="http://schemas.microsoft.com/office/powerpoint/2010/main" val="2021024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BCC6-9086-462E-8D2C-ACF61D5867B8}"/>
              </a:ext>
            </a:extLst>
          </p:cNvPr>
          <p:cNvSpPr>
            <a:spLocks noGrp="1"/>
          </p:cNvSpPr>
          <p:nvPr>
            <p:ph type="title"/>
          </p:nvPr>
        </p:nvSpPr>
        <p:spPr/>
        <p:txBody>
          <a:bodyPr/>
          <a:lstStyle/>
          <a:p>
            <a:r>
              <a:rPr lang="en-US" dirty="0"/>
              <a:t>Benefits of Reviews</a:t>
            </a:r>
          </a:p>
        </p:txBody>
      </p:sp>
      <p:sp>
        <p:nvSpPr>
          <p:cNvPr id="3" name="Content Placeholder 2">
            <a:extLst>
              <a:ext uri="{FF2B5EF4-FFF2-40B4-BE49-F238E27FC236}">
                <a16:creationId xmlns:a16="http://schemas.microsoft.com/office/drawing/2014/main" id="{EBC59341-1FE0-4400-BDEA-069ABDA629E3}"/>
              </a:ext>
            </a:extLst>
          </p:cNvPr>
          <p:cNvSpPr>
            <a:spLocks noGrp="1"/>
          </p:cNvSpPr>
          <p:nvPr>
            <p:ph idx="1"/>
          </p:nvPr>
        </p:nvSpPr>
        <p:spPr/>
        <p:txBody>
          <a:bodyPr/>
          <a:lstStyle/>
          <a:p>
            <a:r>
              <a:rPr lang="en-US" dirty="0"/>
              <a:t>Extra eyes spot mistakes, suggest improvements  </a:t>
            </a:r>
          </a:p>
          <a:p>
            <a:r>
              <a:rPr lang="en-US" dirty="0"/>
              <a:t>Colleagues share expertise; helps with training  </a:t>
            </a:r>
          </a:p>
          <a:p>
            <a:r>
              <a:rPr lang="en-US" dirty="0"/>
              <a:t>Incompatibilities between components can be  identified   </a:t>
            </a:r>
          </a:p>
          <a:p>
            <a:r>
              <a:rPr lang="en-US" dirty="0"/>
              <a:t>Gives developers an incentive to tidy loose ends </a:t>
            </a:r>
          </a:p>
          <a:p>
            <a:r>
              <a:rPr lang="en-US" dirty="0"/>
              <a:t>Helps scheduling and management control</a:t>
            </a:r>
          </a:p>
        </p:txBody>
      </p:sp>
    </p:spTree>
    <p:extLst>
      <p:ext uri="{BB962C8B-B14F-4D97-AF65-F5344CB8AC3E}">
        <p14:creationId xmlns:p14="http://schemas.microsoft.com/office/powerpoint/2010/main" val="211224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D20-6D0C-4AA1-B3F6-16EEB8CA3769}"/>
              </a:ext>
            </a:extLst>
          </p:cNvPr>
          <p:cNvSpPr>
            <a:spLocks noGrp="1"/>
          </p:cNvSpPr>
          <p:nvPr>
            <p:ph type="title"/>
          </p:nvPr>
        </p:nvSpPr>
        <p:spPr/>
        <p:txBody>
          <a:bodyPr/>
          <a:lstStyle/>
          <a:p>
            <a:r>
              <a:rPr lang="en-US" dirty="0"/>
              <a:t>Successful Reviews</a:t>
            </a:r>
          </a:p>
        </p:txBody>
      </p:sp>
      <p:sp>
        <p:nvSpPr>
          <p:cNvPr id="3" name="Content Placeholder 2">
            <a:extLst>
              <a:ext uri="{FF2B5EF4-FFF2-40B4-BE49-F238E27FC236}">
                <a16:creationId xmlns:a16="http://schemas.microsoft.com/office/drawing/2014/main" id="{6FFD1EB3-D534-42C8-BC49-203613FA580C}"/>
              </a:ext>
            </a:extLst>
          </p:cNvPr>
          <p:cNvSpPr>
            <a:spLocks noGrp="1"/>
          </p:cNvSpPr>
          <p:nvPr>
            <p:ph idx="1"/>
          </p:nvPr>
        </p:nvSpPr>
        <p:spPr/>
        <p:txBody>
          <a:bodyPr/>
          <a:lstStyle/>
          <a:p>
            <a:r>
              <a:rPr lang="en-US" dirty="0"/>
              <a:t>To make a review a success: </a:t>
            </a:r>
          </a:p>
          <a:p>
            <a:pPr lvl="1"/>
            <a:r>
              <a:rPr lang="en-US" dirty="0"/>
              <a:t>Senior team members must show leadership </a:t>
            </a:r>
          </a:p>
          <a:p>
            <a:pPr lvl="1"/>
            <a:r>
              <a:rPr lang="en-US" dirty="0"/>
              <a:t>Good reviews require good preparation by everybody  </a:t>
            </a:r>
          </a:p>
          <a:p>
            <a:pPr lvl="1"/>
            <a:r>
              <a:rPr lang="en-US" dirty="0"/>
              <a:t>Everybody must be helpful, not threatening Allow plenty of time and be prepared to continue on  another day</a:t>
            </a:r>
          </a:p>
        </p:txBody>
      </p:sp>
    </p:spTree>
    <p:extLst>
      <p:ext uri="{BB962C8B-B14F-4D97-AF65-F5344CB8AC3E}">
        <p14:creationId xmlns:p14="http://schemas.microsoft.com/office/powerpoint/2010/main" val="429280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CD3C-B742-4E1C-87CE-D0347DE7EF35}"/>
              </a:ext>
            </a:extLst>
          </p:cNvPr>
          <p:cNvSpPr>
            <a:spLocks noGrp="1"/>
          </p:cNvSpPr>
          <p:nvPr>
            <p:ph type="title"/>
          </p:nvPr>
        </p:nvSpPr>
        <p:spPr/>
        <p:txBody>
          <a:bodyPr/>
          <a:lstStyle/>
          <a:p>
            <a:r>
              <a:rPr lang="en-US" dirty="0"/>
              <a:t>Static Verification: Pair Design and Pair Programming</a:t>
            </a:r>
          </a:p>
        </p:txBody>
      </p:sp>
      <p:sp>
        <p:nvSpPr>
          <p:cNvPr id="3" name="Content Placeholder 2">
            <a:extLst>
              <a:ext uri="{FF2B5EF4-FFF2-40B4-BE49-F238E27FC236}">
                <a16:creationId xmlns:a16="http://schemas.microsoft.com/office/drawing/2014/main" id="{81FD141A-38A1-4105-9F74-42CCC654326F}"/>
              </a:ext>
            </a:extLst>
          </p:cNvPr>
          <p:cNvSpPr>
            <a:spLocks noGrp="1"/>
          </p:cNvSpPr>
          <p:nvPr>
            <p:ph idx="1"/>
          </p:nvPr>
        </p:nvSpPr>
        <p:spPr/>
        <p:txBody>
          <a:bodyPr/>
          <a:lstStyle/>
          <a:p>
            <a:r>
              <a:rPr lang="en-US" dirty="0"/>
              <a:t>Concept: achieve benefits of review by shared development </a:t>
            </a:r>
          </a:p>
          <a:p>
            <a:r>
              <a:rPr lang="en-US" dirty="0"/>
              <a:t>Two people work together as a team: </a:t>
            </a:r>
          </a:p>
          <a:p>
            <a:pPr lvl="1"/>
            <a:r>
              <a:rPr lang="en-US" dirty="0"/>
              <a:t>design and/or coding testing and system integration documentation and hand-over </a:t>
            </a:r>
          </a:p>
          <a:p>
            <a:r>
              <a:rPr lang="en-US" dirty="0"/>
              <a:t>Benefits include: </a:t>
            </a:r>
          </a:p>
          <a:p>
            <a:pPr lvl="1"/>
            <a:r>
              <a:rPr lang="en-US" dirty="0"/>
              <a:t>two people create better software with fewer mistakes </a:t>
            </a:r>
          </a:p>
          <a:p>
            <a:pPr lvl="1"/>
            <a:r>
              <a:rPr lang="en-US" dirty="0"/>
              <a:t>cross training Many software houses report excellent productivity</a:t>
            </a:r>
          </a:p>
        </p:txBody>
      </p:sp>
    </p:spTree>
    <p:extLst>
      <p:ext uri="{BB962C8B-B14F-4D97-AF65-F5344CB8AC3E}">
        <p14:creationId xmlns:p14="http://schemas.microsoft.com/office/powerpoint/2010/main" val="2409339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013E-7755-47A9-A13B-817B1BCB8D62}"/>
              </a:ext>
            </a:extLst>
          </p:cNvPr>
          <p:cNvSpPr>
            <a:spLocks noGrp="1"/>
          </p:cNvSpPr>
          <p:nvPr>
            <p:ph type="title"/>
          </p:nvPr>
        </p:nvSpPr>
        <p:spPr/>
        <p:txBody>
          <a:bodyPr/>
          <a:lstStyle/>
          <a:p>
            <a:r>
              <a:rPr lang="en-US" dirty="0"/>
              <a:t>Static Verification: Program Inspections</a:t>
            </a:r>
          </a:p>
        </p:txBody>
      </p:sp>
      <p:sp>
        <p:nvSpPr>
          <p:cNvPr id="3" name="Content Placeholder 2">
            <a:extLst>
              <a:ext uri="{FF2B5EF4-FFF2-40B4-BE49-F238E27FC236}">
                <a16:creationId xmlns:a16="http://schemas.microsoft.com/office/drawing/2014/main" id="{F6C922D0-C239-46C0-8425-DA6481F12DC8}"/>
              </a:ext>
            </a:extLst>
          </p:cNvPr>
          <p:cNvSpPr>
            <a:spLocks noGrp="1"/>
          </p:cNvSpPr>
          <p:nvPr>
            <p:ph idx="1"/>
          </p:nvPr>
        </p:nvSpPr>
        <p:spPr/>
        <p:txBody>
          <a:bodyPr/>
          <a:lstStyle/>
          <a:p>
            <a:r>
              <a:rPr lang="en-US" dirty="0"/>
              <a:t>Formal program reviews whose objective is to detect faults </a:t>
            </a:r>
          </a:p>
          <a:p>
            <a:pPr lvl="1"/>
            <a:r>
              <a:rPr lang="en-US" dirty="0"/>
              <a:t>Code is read or reviewed line by line </a:t>
            </a:r>
          </a:p>
          <a:p>
            <a:pPr lvl="1"/>
            <a:r>
              <a:rPr lang="en-US" dirty="0"/>
              <a:t>150 to 250 lines of code in 2 hour meeting </a:t>
            </a:r>
          </a:p>
          <a:p>
            <a:pPr lvl="1"/>
            <a:r>
              <a:rPr lang="en-US" dirty="0"/>
              <a:t>Use checklist of common errors </a:t>
            </a:r>
          </a:p>
          <a:p>
            <a:pPr lvl="1"/>
            <a:r>
              <a:rPr lang="en-US" dirty="0"/>
              <a:t>Requires team commitment, e.g., trained leaders </a:t>
            </a:r>
          </a:p>
          <a:p>
            <a:r>
              <a:rPr lang="en-US" dirty="0"/>
              <a:t>So effective that it is claimed that it can replace unit testing</a:t>
            </a:r>
          </a:p>
        </p:txBody>
      </p:sp>
    </p:spTree>
    <p:extLst>
      <p:ext uri="{BB962C8B-B14F-4D97-AF65-F5344CB8AC3E}">
        <p14:creationId xmlns:p14="http://schemas.microsoft.com/office/powerpoint/2010/main" val="2101657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DDC6-4A1F-44AE-BC55-990C118252C7}"/>
              </a:ext>
            </a:extLst>
          </p:cNvPr>
          <p:cNvSpPr>
            <a:spLocks noGrp="1"/>
          </p:cNvSpPr>
          <p:nvPr>
            <p:ph type="title"/>
          </p:nvPr>
        </p:nvSpPr>
        <p:spPr/>
        <p:txBody>
          <a:bodyPr/>
          <a:lstStyle/>
          <a:p>
            <a:r>
              <a:rPr lang="en-US" dirty="0"/>
              <a:t>Static Verification: Analysis Tools</a:t>
            </a:r>
          </a:p>
        </p:txBody>
      </p:sp>
      <p:sp>
        <p:nvSpPr>
          <p:cNvPr id="3" name="Content Placeholder 2">
            <a:extLst>
              <a:ext uri="{FF2B5EF4-FFF2-40B4-BE49-F238E27FC236}">
                <a16:creationId xmlns:a16="http://schemas.microsoft.com/office/drawing/2014/main" id="{0656394F-07D4-4117-818E-19009C9A1D7E}"/>
              </a:ext>
            </a:extLst>
          </p:cNvPr>
          <p:cNvSpPr>
            <a:spLocks noGrp="1"/>
          </p:cNvSpPr>
          <p:nvPr>
            <p:ph idx="1"/>
          </p:nvPr>
        </p:nvSpPr>
        <p:spPr/>
        <p:txBody>
          <a:bodyPr/>
          <a:lstStyle/>
          <a:p>
            <a:r>
              <a:rPr lang="en-US" dirty="0"/>
              <a:t>Program analyzers scan the source of a program for  possible errors and anomalies. </a:t>
            </a:r>
          </a:p>
          <a:p>
            <a:pPr lvl="1"/>
            <a:r>
              <a:rPr lang="en-US" dirty="0"/>
              <a:t>Control flow: Loops with multiple exit or entry points </a:t>
            </a:r>
          </a:p>
          <a:p>
            <a:pPr lvl="1"/>
            <a:r>
              <a:rPr lang="en-US" dirty="0"/>
              <a:t>Data use: Undeclared or uninitialized variables,  unused variables, multiple assignments, array bounds Interface faults: </a:t>
            </a:r>
          </a:p>
          <a:p>
            <a:pPr lvl="1"/>
            <a:r>
              <a:rPr lang="en-US" dirty="0"/>
              <a:t>Parameter mismatches, non-use of  functions results, uncalled procedures </a:t>
            </a:r>
          </a:p>
          <a:p>
            <a:pPr lvl="1"/>
            <a:r>
              <a:rPr lang="en-US" dirty="0"/>
              <a:t>Storage management: Unassigned pointers, pointer arithmetic</a:t>
            </a:r>
          </a:p>
        </p:txBody>
      </p:sp>
    </p:spTree>
    <p:extLst>
      <p:ext uri="{BB962C8B-B14F-4D97-AF65-F5344CB8AC3E}">
        <p14:creationId xmlns:p14="http://schemas.microsoft.com/office/powerpoint/2010/main" val="1720359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4480-5D88-4FE8-BA33-A22D17BDE33D}"/>
              </a:ext>
            </a:extLst>
          </p:cNvPr>
          <p:cNvSpPr>
            <a:spLocks noGrp="1"/>
          </p:cNvSpPr>
          <p:nvPr>
            <p:ph type="title"/>
          </p:nvPr>
        </p:nvSpPr>
        <p:spPr/>
        <p:txBody>
          <a:bodyPr/>
          <a:lstStyle/>
          <a:p>
            <a:r>
              <a:rPr lang="en-US" dirty="0"/>
              <a:t>Static Analysis Tools (cont.)</a:t>
            </a:r>
          </a:p>
        </p:txBody>
      </p:sp>
      <p:sp>
        <p:nvSpPr>
          <p:cNvPr id="3" name="Content Placeholder 2">
            <a:extLst>
              <a:ext uri="{FF2B5EF4-FFF2-40B4-BE49-F238E27FC236}">
                <a16:creationId xmlns:a16="http://schemas.microsoft.com/office/drawing/2014/main" id="{D1475EC6-516E-466A-99DB-71DBDE516E37}"/>
              </a:ext>
            </a:extLst>
          </p:cNvPr>
          <p:cNvSpPr>
            <a:spLocks noGrp="1"/>
          </p:cNvSpPr>
          <p:nvPr>
            <p:ph idx="1"/>
          </p:nvPr>
        </p:nvSpPr>
        <p:spPr/>
        <p:txBody>
          <a:bodyPr/>
          <a:lstStyle/>
          <a:p>
            <a:r>
              <a:rPr lang="en-US" dirty="0"/>
              <a:t>Static analysis tools </a:t>
            </a:r>
          </a:p>
          <a:p>
            <a:pPr lvl="1"/>
            <a:r>
              <a:rPr lang="en-US" dirty="0"/>
              <a:t>Cross-reference table: Shows every use of a variable, procedure, object, etc. </a:t>
            </a:r>
          </a:p>
          <a:p>
            <a:pPr lvl="1"/>
            <a:r>
              <a:rPr lang="en-US" dirty="0"/>
              <a:t>Information flow analysis: Identifies input variables on which an output depends. </a:t>
            </a:r>
          </a:p>
          <a:p>
            <a:pPr lvl="1"/>
            <a:r>
              <a:rPr lang="en-US" dirty="0"/>
              <a:t>Path analysis: Identifies all possible paths through the program.</a:t>
            </a:r>
          </a:p>
        </p:txBody>
      </p:sp>
    </p:spTree>
    <p:extLst>
      <p:ext uri="{BB962C8B-B14F-4D97-AF65-F5344CB8AC3E}">
        <p14:creationId xmlns:p14="http://schemas.microsoft.com/office/powerpoint/2010/main" val="3692370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AD89-FB03-42EA-A036-259B09B648E0}"/>
              </a:ext>
            </a:extLst>
          </p:cNvPr>
          <p:cNvSpPr>
            <a:spLocks noGrp="1"/>
          </p:cNvSpPr>
          <p:nvPr>
            <p:ph type="title"/>
          </p:nvPr>
        </p:nvSpPr>
        <p:spPr/>
        <p:txBody>
          <a:bodyPr/>
          <a:lstStyle/>
          <a:p>
            <a:r>
              <a:rPr lang="en-US" dirty="0"/>
              <a:t>Dynamic Verification: Stages of Testing</a:t>
            </a:r>
          </a:p>
        </p:txBody>
      </p:sp>
      <p:sp>
        <p:nvSpPr>
          <p:cNvPr id="3" name="Content Placeholder 2">
            <a:extLst>
              <a:ext uri="{FF2B5EF4-FFF2-40B4-BE49-F238E27FC236}">
                <a16:creationId xmlns:a16="http://schemas.microsoft.com/office/drawing/2014/main" id="{66EF0502-B6A4-4B2D-A5BB-441B80E289B1}"/>
              </a:ext>
            </a:extLst>
          </p:cNvPr>
          <p:cNvSpPr>
            <a:spLocks noGrp="1"/>
          </p:cNvSpPr>
          <p:nvPr>
            <p:ph idx="1"/>
          </p:nvPr>
        </p:nvSpPr>
        <p:spPr/>
        <p:txBody>
          <a:bodyPr>
            <a:normAutofit/>
          </a:bodyPr>
          <a:lstStyle/>
          <a:p>
            <a:r>
              <a:rPr lang="en-US" dirty="0"/>
              <a:t>Testing is most effective if divided into stages </a:t>
            </a:r>
          </a:p>
          <a:p>
            <a:pPr lvl="1"/>
            <a:r>
              <a:rPr lang="en-US" dirty="0"/>
              <a:t>User interface testing </a:t>
            </a:r>
          </a:p>
          <a:p>
            <a:pPr lvl="1"/>
            <a:r>
              <a:rPr lang="en-US" dirty="0"/>
              <a:t>Unit testing </a:t>
            </a:r>
          </a:p>
          <a:p>
            <a:pPr lvl="2"/>
            <a:r>
              <a:rPr lang="en-US" dirty="0"/>
              <a:t>unit test </a:t>
            </a:r>
          </a:p>
          <a:p>
            <a:pPr lvl="1"/>
            <a:r>
              <a:rPr lang="en-US" dirty="0"/>
              <a:t>System testing </a:t>
            </a:r>
          </a:p>
          <a:p>
            <a:pPr lvl="2"/>
            <a:r>
              <a:rPr lang="en-US" dirty="0"/>
              <a:t>integration test </a:t>
            </a:r>
          </a:p>
          <a:p>
            <a:pPr lvl="2"/>
            <a:r>
              <a:rPr lang="en-US" dirty="0"/>
              <a:t>function test </a:t>
            </a:r>
          </a:p>
          <a:p>
            <a:pPr lvl="2"/>
            <a:r>
              <a:rPr lang="en-US" dirty="0"/>
              <a:t>performance test </a:t>
            </a:r>
          </a:p>
          <a:p>
            <a:pPr lvl="2"/>
            <a:r>
              <a:rPr lang="en-US" dirty="0"/>
              <a:t>installation test </a:t>
            </a:r>
          </a:p>
          <a:p>
            <a:pPr lvl="1"/>
            <a:r>
              <a:rPr lang="en-US" dirty="0"/>
              <a:t>Acceptance testing (carried out separately)</a:t>
            </a:r>
          </a:p>
        </p:txBody>
      </p:sp>
    </p:spTree>
    <p:extLst>
      <p:ext uri="{BB962C8B-B14F-4D97-AF65-F5344CB8AC3E}">
        <p14:creationId xmlns:p14="http://schemas.microsoft.com/office/powerpoint/2010/main" val="1150805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4157A-DF6C-4A8C-8824-CD954560CCFA}"/>
              </a:ext>
            </a:extLst>
          </p:cNvPr>
          <p:cNvSpPr>
            <a:spLocks noGrp="1"/>
          </p:cNvSpPr>
          <p:nvPr>
            <p:ph type="title"/>
          </p:nvPr>
        </p:nvSpPr>
        <p:spPr/>
        <p:txBody>
          <a:bodyPr/>
          <a:lstStyle/>
          <a:p>
            <a:r>
              <a:rPr lang="en-US" dirty="0"/>
              <a:t>Testing Strategies</a:t>
            </a:r>
          </a:p>
        </p:txBody>
      </p:sp>
      <p:sp>
        <p:nvSpPr>
          <p:cNvPr id="3" name="Content Placeholder 2">
            <a:extLst>
              <a:ext uri="{FF2B5EF4-FFF2-40B4-BE49-F238E27FC236}">
                <a16:creationId xmlns:a16="http://schemas.microsoft.com/office/drawing/2014/main" id="{C9BCE4CC-166E-4BF9-A19B-E321663821E4}"/>
              </a:ext>
            </a:extLst>
          </p:cNvPr>
          <p:cNvSpPr>
            <a:spLocks noGrp="1"/>
          </p:cNvSpPr>
          <p:nvPr>
            <p:ph idx="1"/>
          </p:nvPr>
        </p:nvSpPr>
        <p:spPr/>
        <p:txBody>
          <a:bodyPr/>
          <a:lstStyle/>
          <a:p>
            <a:r>
              <a:rPr lang="en-US" dirty="0"/>
              <a:t>Bottom-up testing </a:t>
            </a:r>
          </a:p>
          <a:p>
            <a:pPr lvl="1"/>
            <a:r>
              <a:rPr lang="en-US" dirty="0"/>
              <a:t>Each unit is tested with its own test environment. Used  for all systems. </a:t>
            </a:r>
          </a:p>
          <a:p>
            <a:r>
              <a:rPr lang="en-US" dirty="0"/>
              <a:t>Top-down testing </a:t>
            </a:r>
          </a:p>
          <a:p>
            <a:pPr lvl="1"/>
            <a:r>
              <a:rPr lang="en-US" dirty="0"/>
              <a:t>Large components are tested with dummy stubs. Particularly useful for: user interfaces work-flow client and management demonstrations</a:t>
            </a:r>
          </a:p>
        </p:txBody>
      </p:sp>
    </p:spTree>
    <p:extLst>
      <p:ext uri="{BB962C8B-B14F-4D97-AF65-F5344CB8AC3E}">
        <p14:creationId xmlns:p14="http://schemas.microsoft.com/office/powerpoint/2010/main" val="1809733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2A5C-C356-40F0-820E-0A087D8864AF}"/>
              </a:ext>
            </a:extLst>
          </p:cNvPr>
          <p:cNvSpPr>
            <a:spLocks noGrp="1"/>
          </p:cNvSpPr>
          <p:nvPr>
            <p:ph type="title"/>
          </p:nvPr>
        </p:nvSpPr>
        <p:spPr/>
        <p:txBody>
          <a:bodyPr/>
          <a:lstStyle/>
          <a:p>
            <a:r>
              <a:rPr lang="en-US" dirty="0"/>
              <a:t>Bugs, Faults, and Failures</a:t>
            </a:r>
          </a:p>
        </p:txBody>
      </p:sp>
      <p:sp>
        <p:nvSpPr>
          <p:cNvPr id="3" name="Content Placeholder 2">
            <a:extLst>
              <a:ext uri="{FF2B5EF4-FFF2-40B4-BE49-F238E27FC236}">
                <a16:creationId xmlns:a16="http://schemas.microsoft.com/office/drawing/2014/main" id="{B10C64F7-5701-4363-B1EF-6084F72FD18C}"/>
              </a:ext>
            </a:extLst>
          </p:cNvPr>
          <p:cNvSpPr>
            <a:spLocks noGrp="1"/>
          </p:cNvSpPr>
          <p:nvPr>
            <p:ph idx="1"/>
          </p:nvPr>
        </p:nvSpPr>
        <p:spPr/>
        <p:txBody>
          <a:bodyPr>
            <a:normAutofit/>
          </a:bodyPr>
          <a:lstStyle/>
          <a:p>
            <a:r>
              <a:rPr lang="en-US" dirty="0"/>
              <a:t>Bug (fault):</a:t>
            </a:r>
          </a:p>
          <a:p>
            <a:pPr lvl="1"/>
            <a:r>
              <a:rPr lang="en-US" dirty="0"/>
              <a:t>Programming or design error whereby the delivered system does not conform to speciﬁcation (e.g., coding error, protocol error)</a:t>
            </a:r>
          </a:p>
          <a:p>
            <a:r>
              <a:rPr lang="en-US" dirty="0"/>
              <a:t>Failure:</a:t>
            </a:r>
          </a:p>
          <a:p>
            <a:pPr lvl="1"/>
            <a:r>
              <a:rPr lang="en-US" dirty="0"/>
              <a:t>Software does not deliver the service expected by the user (e.g., mistake in requirements, confusing user interface)</a:t>
            </a:r>
          </a:p>
        </p:txBody>
      </p:sp>
    </p:spTree>
    <p:extLst>
      <p:ext uri="{BB962C8B-B14F-4D97-AF65-F5344CB8AC3E}">
        <p14:creationId xmlns:p14="http://schemas.microsoft.com/office/powerpoint/2010/main" val="756453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1AD4-008E-45C7-B24A-E8E97F94322A}"/>
              </a:ext>
            </a:extLst>
          </p:cNvPr>
          <p:cNvSpPr>
            <a:spLocks noGrp="1"/>
          </p:cNvSpPr>
          <p:nvPr>
            <p:ph type="title"/>
          </p:nvPr>
        </p:nvSpPr>
        <p:spPr/>
        <p:txBody>
          <a:bodyPr/>
          <a:lstStyle/>
          <a:p>
            <a:r>
              <a:rPr lang="en-US" dirty="0"/>
              <a:t>Testing Strategies (cont.)</a:t>
            </a:r>
          </a:p>
        </p:txBody>
      </p:sp>
      <p:sp>
        <p:nvSpPr>
          <p:cNvPr id="3" name="Content Placeholder 2">
            <a:extLst>
              <a:ext uri="{FF2B5EF4-FFF2-40B4-BE49-F238E27FC236}">
                <a16:creationId xmlns:a16="http://schemas.microsoft.com/office/drawing/2014/main" id="{FD15C8C6-6C84-4BEC-8F33-E51CBD5ABD31}"/>
              </a:ext>
            </a:extLst>
          </p:cNvPr>
          <p:cNvSpPr>
            <a:spLocks noGrp="1"/>
          </p:cNvSpPr>
          <p:nvPr>
            <p:ph idx="1"/>
          </p:nvPr>
        </p:nvSpPr>
        <p:spPr/>
        <p:txBody>
          <a:bodyPr/>
          <a:lstStyle/>
          <a:p>
            <a:r>
              <a:rPr lang="en-US" dirty="0"/>
              <a:t>Stress testing </a:t>
            </a:r>
          </a:p>
          <a:p>
            <a:pPr lvl="1"/>
            <a:r>
              <a:rPr lang="en-US" dirty="0"/>
              <a:t>Tests the system at and beyond its limits. Particularly useful for: </a:t>
            </a:r>
          </a:p>
          <a:p>
            <a:pPr lvl="2"/>
            <a:r>
              <a:rPr lang="en-US" dirty="0"/>
              <a:t>real-time systems </a:t>
            </a:r>
          </a:p>
          <a:p>
            <a:pPr lvl="2"/>
            <a:r>
              <a:rPr lang="en-US" dirty="0"/>
              <a:t>transaction processing </a:t>
            </a:r>
          </a:p>
          <a:p>
            <a:pPr lvl="1"/>
            <a:r>
              <a:rPr lang="en-US" dirty="0"/>
              <a:t>Most systems require a combination of all three strategies.</a:t>
            </a:r>
          </a:p>
        </p:txBody>
      </p:sp>
    </p:spTree>
    <p:extLst>
      <p:ext uri="{BB962C8B-B14F-4D97-AF65-F5344CB8AC3E}">
        <p14:creationId xmlns:p14="http://schemas.microsoft.com/office/powerpoint/2010/main" val="1542868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EAA59-7A4B-40AF-86D4-ACD5BE44B126}"/>
              </a:ext>
            </a:extLst>
          </p:cNvPr>
          <p:cNvSpPr>
            <a:spLocks noGrp="1"/>
          </p:cNvSpPr>
          <p:nvPr>
            <p:ph type="title"/>
          </p:nvPr>
        </p:nvSpPr>
        <p:spPr/>
        <p:txBody>
          <a:bodyPr/>
          <a:lstStyle/>
          <a:p>
            <a:r>
              <a:rPr lang="en-US" dirty="0"/>
              <a:t>Methods of Testing</a:t>
            </a:r>
          </a:p>
        </p:txBody>
      </p:sp>
      <p:sp>
        <p:nvSpPr>
          <p:cNvPr id="3" name="Content Placeholder 2">
            <a:extLst>
              <a:ext uri="{FF2B5EF4-FFF2-40B4-BE49-F238E27FC236}">
                <a16:creationId xmlns:a16="http://schemas.microsoft.com/office/drawing/2014/main" id="{68BD2A7B-636F-48AE-97E8-3ECBE91969EC}"/>
              </a:ext>
            </a:extLst>
          </p:cNvPr>
          <p:cNvSpPr>
            <a:spLocks noGrp="1"/>
          </p:cNvSpPr>
          <p:nvPr>
            <p:ph idx="1"/>
          </p:nvPr>
        </p:nvSpPr>
        <p:spPr/>
        <p:txBody>
          <a:bodyPr/>
          <a:lstStyle/>
          <a:p>
            <a:r>
              <a:rPr lang="en-US" dirty="0"/>
              <a:t>Open box testing </a:t>
            </a:r>
          </a:p>
          <a:p>
            <a:pPr lvl="1"/>
            <a:r>
              <a:rPr lang="en-US" dirty="0"/>
              <a:t>Testing is carried out by people who know the  internals of what they are testing. </a:t>
            </a:r>
          </a:p>
          <a:p>
            <a:pPr lvl="1"/>
            <a:r>
              <a:rPr lang="en-US" dirty="0"/>
              <a:t>Example: Tick marks in a graphing package </a:t>
            </a:r>
          </a:p>
          <a:p>
            <a:r>
              <a:rPr lang="en-US" dirty="0"/>
              <a:t>Closed box testing </a:t>
            </a:r>
          </a:p>
          <a:p>
            <a:pPr lvl="1"/>
            <a:r>
              <a:rPr lang="en-US" dirty="0"/>
              <a:t>Testing is carried out by people who do not know the internals of what they are testing. </a:t>
            </a:r>
          </a:p>
          <a:p>
            <a:pPr lvl="1"/>
            <a:r>
              <a:rPr lang="en-US" dirty="0"/>
              <a:t>Example: Educational demonstration that was not foolproof</a:t>
            </a:r>
          </a:p>
        </p:txBody>
      </p:sp>
    </p:spTree>
    <p:extLst>
      <p:ext uri="{BB962C8B-B14F-4D97-AF65-F5344CB8AC3E}">
        <p14:creationId xmlns:p14="http://schemas.microsoft.com/office/powerpoint/2010/main" val="2539123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3BB2-3A3E-4FB9-BBCA-F2386ECA1DDB}"/>
              </a:ext>
            </a:extLst>
          </p:cNvPr>
          <p:cNvSpPr>
            <a:spLocks noGrp="1"/>
          </p:cNvSpPr>
          <p:nvPr>
            <p:ph type="title"/>
          </p:nvPr>
        </p:nvSpPr>
        <p:spPr/>
        <p:txBody>
          <a:bodyPr/>
          <a:lstStyle/>
          <a:p>
            <a:r>
              <a:rPr lang="en-US" dirty="0"/>
              <a:t>Testing: Unit Testing</a:t>
            </a:r>
          </a:p>
        </p:txBody>
      </p:sp>
      <p:sp>
        <p:nvSpPr>
          <p:cNvPr id="3" name="Content Placeholder 2">
            <a:extLst>
              <a:ext uri="{FF2B5EF4-FFF2-40B4-BE49-F238E27FC236}">
                <a16:creationId xmlns:a16="http://schemas.microsoft.com/office/drawing/2014/main" id="{A2DEFFE7-8BCB-4177-B10D-1F2300801AB5}"/>
              </a:ext>
            </a:extLst>
          </p:cNvPr>
          <p:cNvSpPr>
            <a:spLocks noGrp="1"/>
          </p:cNvSpPr>
          <p:nvPr>
            <p:ph idx="1"/>
          </p:nvPr>
        </p:nvSpPr>
        <p:spPr/>
        <p:txBody>
          <a:bodyPr>
            <a:normAutofit lnSpcReduction="10000"/>
          </a:bodyPr>
          <a:lstStyle/>
          <a:p>
            <a:r>
              <a:rPr lang="en-US" dirty="0"/>
              <a:t>Tests on small sections of a system, e.g., a single class   </a:t>
            </a:r>
          </a:p>
          <a:p>
            <a:r>
              <a:rPr lang="en-US" dirty="0"/>
              <a:t>Emphasis is on accuracy of actual code against specification </a:t>
            </a:r>
          </a:p>
          <a:p>
            <a:r>
              <a:rPr lang="en-US" dirty="0"/>
              <a:t>Test data is usually chosen by developer(s) based on their  understanding of specification and knowledge of the unit </a:t>
            </a:r>
          </a:p>
          <a:p>
            <a:r>
              <a:rPr lang="en-US" dirty="0"/>
              <a:t>Can be at various levels of granularity </a:t>
            </a:r>
          </a:p>
          <a:p>
            <a:r>
              <a:rPr lang="en-US" dirty="0"/>
              <a:t>Can be open box or closed box: by the developer(s) of  the unit or by special testers </a:t>
            </a:r>
          </a:p>
          <a:p>
            <a:r>
              <a:rPr lang="en-US" dirty="0"/>
              <a:t>If unit testing is not thorough, system testing becomes  almost impossible. If you are working on a project that is  behind schedule, do not rush the unit testing.</a:t>
            </a:r>
          </a:p>
        </p:txBody>
      </p:sp>
    </p:spTree>
    <p:extLst>
      <p:ext uri="{BB962C8B-B14F-4D97-AF65-F5344CB8AC3E}">
        <p14:creationId xmlns:p14="http://schemas.microsoft.com/office/powerpoint/2010/main" val="2665388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BED5-F2C6-4BBE-8A1D-914145B7F114}"/>
              </a:ext>
            </a:extLst>
          </p:cNvPr>
          <p:cNvSpPr>
            <a:spLocks noGrp="1"/>
          </p:cNvSpPr>
          <p:nvPr>
            <p:ph type="title"/>
          </p:nvPr>
        </p:nvSpPr>
        <p:spPr/>
        <p:txBody>
          <a:bodyPr/>
          <a:lstStyle/>
          <a:p>
            <a:r>
              <a:rPr lang="en-US" dirty="0"/>
              <a:t>Testing: System and Sub-System Testing</a:t>
            </a:r>
          </a:p>
        </p:txBody>
      </p:sp>
      <p:sp>
        <p:nvSpPr>
          <p:cNvPr id="3" name="Content Placeholder 2">
            <a:extLst>
              <a:ext uri="{FF2B5EF4-FFF2-40B4-BE49-F238E27FC236}">
                <a16:creationId xmlns:a16="http://schemas.microsoft.com/office/drawing/2014/main" id="{CA3AA8C4-71AF-4D33-A2FF-79B4973C1DC7}"/>
              </a:ext>
            </a:extLst>
          </p:cNvPr>
          <p:cNvSpPr>
            <a:spLocks noGrp="1"/>
          </p:cNvSpPr>
          <p:nvPr>
            <p:ph idx="1"/>
          </p:nvPr>
        </p:nvSpPr>
        <p:spPr/>
        <p:txBody>
          <a:bodyPr>
            <a:normAutofit fontScale="92500" lnSpcReduction="10000"/>
          </a:bodyPr>
          <a:lstStyle/>
          <a:p>
            <a:r>
              <a:rPr lang="en-US" dirty="0"/>
              <a:t>Tests on components or complete system, combining  units that have already been thoroughly tested </a:t>
            </a:r>
          </a:p>
          <a:p>
            <a:r>
              <a:rPr lang="en-US" dirty="0"/>
              <a:t>Emphasis on integration and interfaces </a:t>
            </a:r>
          </a:p>
          <a:p>
            <a:r>
              <a:rPr lang="en-US" dirty="0"/>
              <a:t>Trial data that is typical of the actual data, and/or  stresses the boundaries of the system, e.g., failures, restart </a:t>
            </a:r>
          </a:p>
          <a:p>
            <a:r>
              <a:rPr lang="en-US" dirty="0"/>
              <a:t>Carried out systematically, adding components until  the entire system is assembled </a:t>
            </a:r>
          </a:p>
          <a:p>
            <a:r>
              <a:rPr lang="en-US" dirty="0"/>
              <a:t>Can be open or closed box: by development team or by  special testers </a:t>
            </a:r>
          </a:p>
          <a:p>
            <a:r>
              <a:rPr lang="en-US" dirty="0"/>
              <a:t>System testing is finished fastest if each component is  completely debugged before assembling the next</a:t>
            </a:r>
          </a:p>
        </p:txBody>
      </p:sp>
    </p:spTree>
    <p:extLst>
      <p:ext uri="{BB962C8B-B14F-4D97-AF65-F5344CB8AC3E}">
        <p14:creationId xmlns:p14="http://schemas.microsoft.com/office/powerpoint/2010/main" val="771721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E05C-C378-43CF-A026-A4C73E175B55}"/>
              </a:ext>
            </a:extLst>
          </p:cNvPr>
          <p:cNvSpPr>
            <a:spLocks noGrp="1"/>
          </p:cNvSpPr>
          <p:nvPr>
            <p:ph type="title"/>
          </p:nvPr>
        </p:nvSpPr>
        <p:spPr/>
        <p:txBody>
          <a:bodyPr/>
          <a:lstStyle/>
          <a:p>
            <a:r>
              <a:rPr lang="en-US" dirty="0"/>
              <a:t>Dynamic Verification: Test Design</a:t>
            </a:r>
          </a:p>
        </p:txBody>
      </p:sp>
      <p:sp>
        <p:nvSpPr>
          <p:cNvPr id="3" name="Content Placeholder 2">
            <a:extLst>
              <a:ext uri="{FF2B5EF4-FFF2-40B4-BE49-F238E27FC236}">
                <a16:creationId xmlns:a16="http://schemas.microsoft.com/office/drawing/2014/main" id="{638C14AE-AE5F-48CB-B467-1EB519D75250}"/>
              </a:ext>
            </a:extLst>
          </p:cNvPr>
          <p:cNvSpPr>
            <a:spLocks noGrp="1"/>
          </p:cNvSpPr>
          <p:nvPr>
            <p:ph idx="1"/>
          </p:nvPr>
        </p:nvSpPr>
        <p:spPr/>
        <p:txBody>
          <a:bodyPr/>
          <a:lstStyle/>
          <a:p>
            <a:r>
              <a:rPr lang="en-US" dirty="0"/>
              <a:t>Testing can never prove that a system is correct. It can only show that either (a) a system is correct in a  single case, or (b) that it has an error. </a:t>
            </a:r>
          </a:p>
          <a:p>
            <a:pPr lvl="1"/>
            <a:r>
              <a:rPr lang="en-US" dirty="0"/>
              <a:t>The objective of testing is to find errors or  demonstrate that program is correct in specific instances. </a:t>
            </a:r>
          </a:p>
          <a:p>
            <a:pPr lvl="1"/>
            <a:r>
              <a:rPr lang="en-US" dirty="0"/>
              <a:t>Testing is never comprehensive. </a:t>
            </a:r>
          </a:p>
          <a:p>
            <a:pPr lvl="1"/>
            <a:r>
              <a:rPr lang="en-US" dirty="0"/>
              <a:t>Testing is expensive.</a:t>
            </a:r>
          </a:p>
        </p:txBody>
      </p:sp>
    </p:spTree>
    <p:extLst>
      <p:ext uri="{BB962C8B-B14F-4D97-AF65-F5344CB8AC3E}">
        <p14:creationId xmlns:p14="http://schemas.microsoft.com/office/powerpoint/2010/main" val="2090220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73C4-4569-4F49-9D04-8CEE9C1A366A}"/>
              </a:ext>
            </a:extLst>
          </p:cNvPr>
          <p:cNvSpPr>
            <a:spLocks noGrp="1"/>
          </p:cNvSpPr>
          <p:nvPr>
            <p:ph type="title"/>
          </p:nvPr>
        </p:nvSpPr>
        <p:spPr/>
        <p:txBody>
          <a:bodyPr/>
          <a:lstStyle/>
          <a:p>
            <a:r>
              <a:rPr lang="en-US" dirty="0"/>
              <a:t>Test Cases</a:t>
            </a:r>
          </a:p>
        </p:txBody>
      </p:sp>
      <p:sp>
        <p:nvSpPr>
          <p:cNvPr id="3" name="Content Placeholder 2">
            <a:extLst>
              <a:ext uri="{FF2B5EF4-FFF2-40B4-BE49-F238E27FC236}">
                <a16:creationId xmlns:a16="http://schemas.microsoft.com/office/drawing/2014/main" id="{EDDA72B4-F1C9-460A-93C9-645ED688E83D}"/>
              </a:ext>
            </a:extLst>
          </p:cNvPr>
          <p:cNvSpPr>
            <a:spLocks noGrp="1"/>
          </p:cNvSpPr>
          <p:nvPr>
            <p:ph idx="1"/>
          </p:nvPr>
        </p:nvSpPr>
        <p:spPr/>
        <p:txBody>
          <a:bodyPr/>
          <a:lstStyle/>
          <a:p>
            <a:r>
              <a:rPr lang="en-US" dirty="0"/>
              <a:t>Test cases are specific tests that are chosen because they  are likely to find specific problems. Test cases are chosen to balance expense against chance  of finding serious errors. </a:t>
            </a:r>
          </a:p>
          <a:p>
            <a:pPr lvl="1"/>
            <a:r>
              <a:rPr lang="en-US" dirty="0"/>
              <a:t>Cases chosen by the development team are effective in  testing known vulnerable areas. </a:t>
            </a:r>
          </a:p>
          <a:p>
            <a:pPr lvl="1"/>
            <a:r>
              <a:rPr lang="en-US" dirty="0"/>
              <a:t>Cases chosen by experienced outsiders and clients will  be effective </a:t>
            </a:r>
            <a:r>
              <a:rPr lang="en-US"/>
              <a:t>in finding </a:t>
            </a:r>
            <a:r>
              <a:rPr lang="en-US" dirty="0"/>
              <a:t>gaps left by the developers. </a:t>
            </a:r>
          </a:p>
          <a:p>
            <a:pPr lvl="1"/>
            <a:r>
              <a:rPr lang="en-US" dirty="0"/>
              <a:t>Cases chosen by inexperienced users will find other errors.</a:t>
            </a:r>
          </a:p>
        </p:txBody>
      </p:sp>
    </p:spTree>
    <p:extLst>
      <p:ext uri="{BB962C8B-B14F-4D97-AF65-F5344CB8AC3E}">
        <p14:creationId xmlns:p14="http://schemas.microsoft.com/office/powerpoint/2010/main" val="4058284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86B9-6A28-4659-ACBB-FDB7EE137BAD}"/>
              </a:ext>
            </a:extLst>
          </p:cNvPr>
          <p:cNvSpPr>
            <a:spLocks noGrp="1"/>
          </p:cNvSpPr>
          <p:nvPr>
            <p:ph type="title"/>
          </p:nvPr>
        </p:nvSpPr>
        <p:spPr/>
        <p:txBody>
          <a:bodyPr/>
          <a:lstStyle/>
          <a:p>
            <a:r>
              <a:rPr lang="en-US" dirty="0"/>
              <a:t>Variations in Test Sets</a:t>
            </a:r>
          </a:p>
        </p:txBody>
      </p:sp>
      <p:sp>
        <p:nvSpPr>
          <p:cNvPr id="3" name="Content Placeholder 2">
            <a:extLst>
              <a:ext uri="{FF2B5EF4-FFF2-40B4-BE49-F238E27FC236}">
                <a16:creationId xmlns:a16="http://schemas.microsoft.com/office/drawing/2014/main" id="{DC06DEE6-022F-482A-B09F-9367FED7319E}"/>
              </a:ext>
            </a:extLst>
          </p:cNvPr>
          <p:cNvSpPr>
            <a:spLocks noGrp="1"/>
          </p:cNvSpPr>
          <p:nvPr>
            <p:ph idx="1"/>
          </p:nvPr>
        </p:nvSpPr>
        <p:spPr/>
        <p:txBody>
          <a:bodyPr/>
          <a:lstStyle/>
          <a:p>
            <a:r>
              <a:rPr lang="en-US" dirty="0"/>
              <a:t>A test suite is the set of all test cases that apply  to a system or component of a system. </a:t>
            </a:r>
          </a:p>
          <a:p>
            <a:r>
              <a:rPr lang="en-US" dirty="0"/>
              <a:t>When running tests, there are some errors that occur only under certain circumstances, e.g., when certain  other software is running on the same machine, when  tasks are scheduled in specific sequences, or with unusual data sets, etc. </a:t>
            </a:r>
          </a:p>
          <a:p>
            <a:r>
              <a:rPr lang="en-US" dirty="0"/>
              <a:t>Therefore it is customary for each test run to vary  some of the test cases systematically, and to change the  order in which the tests are made, etc.</a:t>
            </a:r>
          </a:p>
        </p:txBody>
      </p:sp>
    </p:spTree>
    <p:extLst>
      <p:ext uri="{BB962C8B-B14F-4D97-AF65-F5344CB8AC3E}">
        <p14:creationId xmlns:p14="http://schemas.microsoft.com/office/powerpoint/2010/main" val="2367965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84EA-68E2-4D43-98F4-FB025832AF29}"/>
              </a:ext>
            </a:extLst>
          </p:cNvPr>
          <p:cNvSpPr>
            <a:spLocks noGrp="1"/>
          </p:cNvSpPr>
          <p:nvPr>
            <p:ph type="title"/>
          </p:nvPr>
        </p:nvSpPr>
        <p:spPr/>
        <p:txBody>
          <a:bodyPr/>
          <a:lstStyle/>
          <a:p>
            <a:r>
              <a:rPr lang="en-US" dirty="0"/>
              <a:t>Incremental Testing (e.g., Daily Testing)</a:t>
            </a:r>
          </a:p>
        </p:txBody>
      </p:sp>
      <p:sp>
        <p:nvSpPr>
          <p:cNvPr id="3" name="Content Placeholder 2">
            <a:extLst>
              <a:ext uri="{FF2B5EF4-FFF2-40B4-BE49-F238E27FC236}">
                <a16:creationId xmlns:a16="http://schemas.microsoft.com/office/drawing/2014/main" id="{0C1F37DC-EB07-44E5-9504-2E7C92F157AB}"/>
              </a:ext>
            </a:extLst>
          </p:cNvPr>
          <p:cNvSpPr>
            <a:spLocks noGrp="1"/>
          </p:cNvSpPr>
          <p:nvPr>
            <p:ph idx="1"/>
          </p:nvPr>
        </p:nvSpPr>
        <p:spPr/>
        <p:txBody>
          <a:bodyPr>
            <a:normAutofit fontScale="92500" lnSpcReduction="10000"/>
          </a:bodyPr>
          <a:lstStyle/>
          <a:p>
            <a:r>
              <a:rPr lang="en-US" dirty="0"/>
              <a:t>Spiral development and incremental testing </a:t>
            </a:r>
          </a:p>
          <a:p>
            <a:pPr lvl="1"/>
            <a:r>
              <a:rPr lang="en-US" dirty="0"/>
              <a:t>Create a first iteration that has the structure of the final  system and some basic functionality. </a:t>
            </a:r>
          </a:p>
          <a:p>
            <a:pPr lvl="1"/>
            <a:r>
              <a:rPr lang="en-US" dirty="0"/>
              <a:t>Create an initial set of test cases. </a:t>
            </a:r>
          </a:p>
          <a:p>
            <a:pPr lvl="1"/>
            <a:r>
              <a:rPr lang="en-US" dirty="0"/>
              <a:t>Check-in changes to the system on a daily basis, rebuild  entire system daily.</a:t>
            </a:r>
          </a:p>
          <a:p>
            <a:pPr lvl="1"/>
            <a:r>
              <a:rPr lang="en-US" dirty="0"/>
              <a:t>Run a comprehensive set of test cases daily, identify and  deal with any new errors. </a:t>
            </a:r>
          </a:p>
          <a:p>
            <a:pPr lvl="1"/>
            <a:r>
              <a:rPr lang="en-US" dirty="0"/>
              <a:t>Add new test cases continually. </a:t>
            </a:r>
          </a:p>
          <a:p>
            <a:r>
              <a:rPr lang="en-US" dirty="0"/>
              <a:t>Many large software houses, e.g., Microsoft, follow this  procedure with a daily build of the entire system and  comprehensive sets of test cases. For a really big system this  may require hundreds or even thousands of test computers  and a very large staff of testers.</a:t>
            </a:r>
          </a:p>
        </p:txBody>
      </p:sp>
    </p:spTree>
    <p:extLst>
      <p:ext uri="{BB962C8B-B14F-4D97-AF65-F5344CB8AC3E}">
        <p14:creationId xmlns:p14="http://schemas.microsoft.com/office/powerpoint/2010/main" val="2477938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A46A-D347-4334-8E57-EB1D377AE2E2}"/>
              </a:ext>
            </a:extLst>
          </p:cNvPr>
          <p:cNvSpPr>
            <a:spLocks noGrp="1"/>
          </p:cNvSpPr>
          <p:nvPr>
            <p:ph type="title"/>
          </p:nvPr>
        </p:nvSpPr>
        <p:spPr/>
        <p:txBody>
          <a:bodyPr/>
          <a:lstStyle/>
          <a:p>
            <a:r>
              <a:rPr lang="en-US" dirty="0"/>
              <a:t>Dynamic Verification: Regression Testing</a:t>
            </a:r>
          </a:p>
        </p:txBody>
      </p:sp>
      <p:sp>
        <p:nvSpPr>
          <p:cNvPr id="3" name="Content Placeholder 2">
            <a:extLst>
              <a:ext uri="{FF2B5EF4-FFF2-40B4-BE49-F238E27FC236}">
                <a16:creationId xmlns:a16="http://schemas.microsoft.com/office/drawing/2014/main" id="{9799090F-A941-4B14-B024-EA4F51823194}"/>
              </a:ext>
            </a:extLst>
          </p:cNvPr>
          <p:cNvSpPr>
            <a:spLocks noGrp="1"/>
          </p:cNvSpPr>
          <p:nvPr>
            <p:ph idx="1"/>
          </p:nvPr>
        </p:nvSpPr>
        <p:spPr/>
        <p:txBody>
          <a:bodyPr/>
          <a:lstStyle/>
          <a:p>
            <a:r>
              <a:rPr lang="en-US" dirty="0"/>
              <a:t>When software is modified, regression testing is used to check that modifications behave as intended and do  not adversely affect the behavior of unmodified code. </a:t>
            </a:r>
          </a:p>
          <a:p>
            <a:r>
              <a:rPr lang="en-US" dirty="0"/>
              <a:t>After every change, however small, rerun the entire testing suite.</a:t>
            </a:r>
          </a:p>
        </p:txBody>
      </p:sp>
    </p:spTree>
    <p:extLst>
      <p:ext uri="{BB962C8B-B14F-4D97-AF65-F5344CB8AC3E}">
        <p14:creationId xmlns:p14="http://schemas.microsoft.com/office/powerpoint/2010/main" val="127453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3CAB-6D9B-483F-A1B6-DB0327B19DA6}"/>
              </a:ext>
            </a:extLst>
          </p:cNvPr>
          <p:cNvSpPr>
            <a:spLocks noGrp="1"/>
          </p:cNvSpPr>
          <p:nvPr>
            <p:ph type="title"/>
          </p:nvPr>
        </p:nvSpPr>
        <p:spPr/>
        <p:txBody>
          <a:bodyPr/>
          <a:lstStyle/>
          <a:p>
            <a:r>
              <a:rPr lang="en-US" dirty="0"/>
              <a:t>Regression Testing: Program Testing</a:t>
            </a:r>
          </a:p>
        </p:txBody>
      </p:sp>
      <p:sp>
        <p:nvSpPr>
          <p:cNvPr id="3" name="Content Placeholder 2">
            <a:extLst>
              <a:ext uri="{FF2B5EF4-FFF2-40B4-BE49-F238E27FC236}">
                <a16:creationId xmlns:a16="http://schemas.microsoft.com/office/drawing/2014/main" id="{5F360E27-00D5-4F80-9CF9-70E0816E9616}"/>
              </a:ext>
            </a:extLst>
          </p:cNvPr>
          <p:cNvSpPr>
            <a:spLocks noGrp="1"/>
          </p:cNvSpPr>
          <p:nvPr>
            <p:ph idx="1"/>
          </p:nvPr>
        </p:nvSpPr>
        <p:spPr/>
        <p:txBody>
          <a:bodyPr/>
          <a:lstStyle/>
          <a:p>
            <a:r>
              <a:rPr lang="en-US" dirty="0"/>
              <a:t>Collect a suite of test cases, each with its expected behavior. </a:t>
            </a:r>
          </a:p>
          <a:p>
            <a:r>
              <a:rPr lang="en-US" dirty="0"/>
              <a:t>Create scripts to run all test cases and compare with  expected behavior. (Scripts may be automatic or have  human interaction) </a:t>
            </a:r>
          </a:p>
          <a:p>
            <a:r>
              <a:rPr lang="en-US" dirty="0"/>
              <a:t>When a change is made to the system, however small  (e.g., a bug is fixed), add a new test case that illustrates  the change (e.g., a test case that revealed the bug). </a:t>
            </a:r>
          </a:p>
          <a:p>
            <a:r>
              <a:rPr lang="en-US" dirty="0"/>
              <a:t>Before releasing the changed code, rerun the entire test suite.</a:t>
            </a:r>
          </a:p>
        </p:txBody>
      </p:sp>
    </p:spTree>
    <p:extLst>
      <p:ext uri="{BB962C8B-B14F-4D97-AF65-F5344CB8AC3E}">
        <p14:creationId xmlns:p14="http://schemas.microsoft.com/office/powerpoint/2010/main" val="384267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t>Failure of Requirements</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a:bodyPr>
          <a:lstStyle/>
          <a:p>
            <a:r>
              <a:rPr lang="en-US" dirty="0"/>
              <a:t>An actual example </a:t>
            </a:r>
          </a:p>
          <a:p>
            <a:pPr lvl="1"/>
            <a:r>
              <a:rPr lang="en-US" dirty="0"/>
              <a:t>The head of an organization is not paid his salary because it is greater than the maximum allowed by the program. (Requirements problem)</a:t>
            </a:r>
          </a:p>
        </p:txBody>
      </p:sp>
    </p:spTree>
    <p:extLst>
      <p:ext uri="{BB962C8B-B14F-4D97-AF65-F5344CB8AC3E}">
        <p14:creationId xmlns:p14="http://schemas.microsoft.com/office/powerpoint/2010/main" val="2059963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F69D-1AD3-4E31-8DC6-D61B55E990F7}"/>
              </a:ext>
            </a:extLst>
          </p:cNvPr>
          <p:cNvSpPr>
            <a:spLocks noGrp="1"/>
          </p:cNvSpPr>
          <p:nvPr>
            <p:ph type="title"/>
          </p:nvPr>
        </p:nvSpPr>
        <p:spPr/>
        <p:txBody>
          <a:bodyPr/>
          <a:lstStyle/>
          <a:p>
            <a:r>
              <a:rPr lang="en-US" dirty="0"/>
              <a:t>Incremental Testing: an Example</a:t>
            </a:r>
          </a:p>
        </p:txBody>
      </p:sp>
      <p:sp>
        <p:nvSpPr>
          <p:cNvPr id="3" name="Content Placeholder 2">
            <a:extLst>
              <a:ext uri="{FF2B5EF4-FFF2-40B4-BE49-F238E27FC236}">
                <a16:creationId xmlns:a16="http://schemas.microsoft.com/office/drawing/2014/main" id="{D53C205B-8584-4DF7-B9C5-2F5206F377C7}"/>
              </a:ext>
            </a:extLst>
          </p:cNvPr>
          <p:cNvSpPr>
            <a:spLocks noGrp="1"/>
          </p:cNvSpPr>
          <p:nvPr>
            <p:ph idx="1"/>
          </p:nvPr>
        </p:nvSpPr>
        <p:spPr/>
        <p:txBody>
          <a:bodyPr/>
          <a:lstStyle/>
          <a:p>
            <a:r>
              <a:rPr lang="en-US" dirty="0"/>
              <a:t>Example </a:t>
            </a:r>
          </a:p>
          <a:p>
            <a:pPr lvl="1"/>
            <a:r>
              <a:rPr lang="en-US" dirty="0"/>
              <a:t>A graphics package consisting of a pre-processor, a runtime package (set of classes), and several device drivers. </a:t>
            </a:r>
          </a:p>
          <a:p>
            <a:r>
              <a:rPr lang="en-US" dirty="0"/>
              <a:t>Starting point </a:t>
            </a:r>
          </a:p>
          <a:p>
            <a:pPr lvl="1"/>
            <a:r>
              <a:rPr lang="en-US" dirty="0"/>
              <a:t>A prototype with a good overall structure, and most  of the functionality, but hastily coded and not robust.</a:t>
            </a:r>
          </a:p>
        </p:txBody>
      </p:sp>
    </p:spTree>
    <p:extLst>
      <p:ext uri="{BB962C8B-B14F-4D97-AF65-F5344CB8AC3E}">
        <p14:creationId xmlns:p14="http://schemas.microsoft.com/office/powerpoint/2010/main" val="136679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3D48-DB74-4E48-9874-C38FAED1C47E}"/>
              </a:ext>
            </a:extLst>
          </p:cNvPr>
          <p:cNvSpPr>
            <a:spLocks noGrp="1"/>
          </p:cNvSpPr>
          <p:nvPr>
            <p:ph type="title"/>
          </p:nvPr>
        </p:nvSpPr>
        <p:spPr/>
        <p:txBody>
          <a:bodyPr/>
          <a:lstStyle/>
          <a:p>
            <a:r>
              <a:rPr lang="en-US" dirty="0"/>
              <a:t>Incremental Testing: an Example (cont.)</a:t>
            </a:r>
          </a:p>
        </p:txBody>
      </p:sp>
      <p:sp>
        <p:nvSpPr>
          <p:cNvPr id="3" name="Content Placeholder 2">
            <a:extLst>
              <a:ext uri="{FF2B5EF4-FFF2-40B4-BE49-F238E27FC236}">
                <a16:creationId xmlns:a16="http://schemas.microsoft.com/office/drawing/2014/main" id="{419D1580-5E35-43A1-BC5B-026C2FBBDD5C}"/>
              </a:ext>
            </a:extLst>
          </p:cNvPr>
          <p:cNvSpPr>
            <a:spLocks noGrp="1"/>
          </p:cNvSpPr>
          <p:nvPr>
            <p:ph idx="1"/>
          </p:nvPr>
        </p:nvSpPr>
        <p:spPr/>
        <p:txBody>
          <a:bodyPr/>
          <a:lstStyle/>
          <a:p>
            <a:r>
              <a:rPr lang="en-US" dirty="0"/>
              <a:t>Approach </a:t>
            </a:r>
          </a:p>
          <a:p>
            <a:pPr lvl="1"/>
            <a:r>
              <a:rPr lang="en-US" dirty="0"/>
              <a:t>On a daily cycle: </a:t>
            </a:r>
          </a:p>
          <a:p>
            <a:pPr lvl="2"/>
            <a:r>
              <a:rPr lang="en-US" dirty="0"/>
              <a:t>Design and code one small part of the package (e.g., an  interface, a class, a dummy stub, an algorithm within a class) </a:t>
            </a:r>
          </a:p>
          <a:p>
            <a:pPr lvl="2"/>
            <a:r>
              <a:rPr lang="en-US" dirty="0"/>
              <a:t>Integrate into prototype. </a:t>
            </a:r>
          </a:p>
          <a:p>
            <a:pPr lvl="2"/>
            <a:r>
              <a:rPr lang="en-US" dirty="0"/>
              <a:t>Create additional test cases if needed.  </a:t>
            </a:r>
          </a:p>
          <a:p>
            <a:pPr lvl="2"/>
            <a:r>
              <a:rPr lang="en-US" dirty="0"/>
              <a:t>Regression test.</a:t>
            </a:r>
          </a:p>
        </p:txBody>
      </p:sp>
    </p:spTree>
    <p:extLst>
      <p:ext uri="{BB962C8B-B14F-4D97-AF65-F5344CB8AC3E}">
        <p14:creationId xmlns:p14="http://schemas.microsoft.com/office/powerpoint/2010/main" val="2710686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3D48-DB74-4E48-9874-C38FAED1C47E}"/>
              </a:ext>
            </a:extLst>
          </p:cNvPr>
          <p:cNvSpPr>
            <a:spLocks noGrp="1"/>
          </p:cNvSpPr>
          <p:nvPr>
            <p:ph type="title"/>
          </p:nvPr>
        </p:nvSpPr>
        <p:spPr/>
        <p:txBody>
          <a:bodyPr/>
          <a:lstStyle/>
          <a:p>
            <a:r>
              <a:rPr lang="en-US" dirty="0"/>
              <a:t>Documentation of Testing</a:t>
            </a:r>
          </a:p>
        </p:txBody>
      </p:sp>
      <p:sp>
        <p:nvSpPr>
          <p:cNvPr id="3" name="Content Placeholder 2">
            <a:extLst>
              <a:ext uri="{FF2B5EF4-FFF2-40B4-BE49-F238E27FC236}">
                <a16:creationId xmlns:a16="http://schemas.microsoft.com/office/drawing/2014/main" id="{419D1580-5E35-43A1-BC5B-026C2FBBDD5C}"/>
              </a:ext>
            </a:extLst>
          </p:cNvPr>
          <p:cNvSpPr>
            <a:spLocks noGrp="1"/>
          </p:cNvSpPr>
          <p:nvPr>
            <p:ph idx="1"/>
          </p:nvPr>
        </p:nvSpPr>
        <p:spPr/>
        <p:txBody>
          <a:bodyPr/>
          <a:lstStyle/>
          <a:p>
            <a:r>
              <a:rPr lang="en-US" dirty="0"/>
              <a:t>Every project needs a test plan that documents the  testing procedures for thoroughness, visibility, and for  future maintenance. </a:t>
            </a:r>
          </a:p>
          <a:p>
            <a:r>
              <a:rPr lang="en-US" dirty="0"/>
              <a:t>The test plan should include: </a:t>
            </a:r>
          </a:p>
          <a:p>
            <a:pPr lvl="1"/>
            <a:r>
              <a:rPr lang="en-US" dirty="0"/>
              <a:t>Description of testing approach.  </a:t>
            </a:r>
          </a:p>
          <a:p>
            <a:pPr lvl="1"/>
            <a:r>
              <a:rPr lang="en-US" dirty="0"/>
              <a:t>List of test cases and related bugs.  </a:t>
            </a:r>
          </a:p>
          <a:p>
            <a:pPr lvl="1"/>
            <a:r>
              <a:rPr lang="en-US" dirty="0"/>
              <a:t>Procedures for running the tests.  </a:t>
            </a:r>
          </a:p>
          <a:p>
            <a:pPr lvl="1"/>
            <a:r>
              <a:rPr lang="en-US" dirty="0"/>
              <a:t>Test analysis report.</a:t>
            </a:r>
          </a:p>
        </p:txBody>
      </p:sp>
    </p:spTree>
    <p:extLst>
      <p:ext uri="{BB962C8B-B14F-4D97-AF65-F5344CB8AC3E}">
        <p14:creationId xmlns:p14="http://schemas.microsoft.com/office/powerpoint/2010/main" val="4891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9B1A-C098-4E1E-84BC-FF751EAD94F3}"/>
              </a:ext>
            </a:extLst>
          </p:cNvPr>
          <p:cNvSpPr>
            <a:spLocks noGrp="1"/>
          </p:cNvSpPr>
          <p:nvPr>
            <p:ph type="title"/>
          </p:nvPr>
        </p:nvSpPr>
        <p:spPr/>
        <p:txBody>
          <a:bodyPr/>
          <a:lstStyle/>
          <a:p>
            <a:r>
              <a:rPr lang="en-US" dirty="0"/>
              <a:t>Fixing Bugs</a:t>
            </a:r>
          </a:p>
        </p:txBody>
      </p:sp>
      <p:sp>
        <p:nvSpPr>
          <p:cNvPr id="3" name="Content Placeholder 2">
            <a:extLst>
              <a:ext uri="{FF2B5EF4-FFF2-40B4-BE49-F238E27FC236}">
                <a16:creationId xmlns:a16="http://schemas.microsoft.com/office/drawing/2014/main" id="{229B1D82-FC55-4DCE-9421-23A4FCB0D03B}"/>
              </a:ext>
            </a:extLst>
          </p:cNvPr>
          <p:cNvSpPr>
            <a:spLocks noGrp="1"/>
          </p:cNvSpPr>
          <p:nvPr>
            <p:ph idx="1"/>
          </p:nvPr>
        </p:nvSpPr>
        <p:spPr/>
        <p:txBody>
          <a:bodyPr>
            <a:normAutofit fontScale="92500" lnSpcReduction="10000"/>
          </a:bodyPr>
          <a:lstStyle/>
          <a:p>
            <a:r>
              <a:rPr lang="en-US" dirty="0"/>
              <a:t>Isolate the bug </a:t>
            </a:r>
          </a:p>
          <a:p>
            <a:pPr lvl="1"/>
            <a:r>
              <a:rPr lang="en-US" dirty="0"/>
              <a:t>Intermittent </a:t>
            </a:r>
            <a:r>
              <a:rPr lang="en-US" dirty="0">
                <a:sym typeface="Wingdings" panose="05000000000000000000" pitchFamily="2" charset="2"/>
              </a:rPr>
              <a:t> </a:t>
            </a:r>
            <a:r>
              <a:rPr lang="en-US" dirty="0"/>
              <a:t>repeatable </a:t>
            </a:r>
          </a:p>
          <a:p>
            <a:pPr lvl="1"/>
            <a:r>
              <a:rPr lang="en-US" dirty="0"/>
              <a:t>Complex example </a:t>
            </a:r>
            <a:r>
              <a:rPr lang="en-US" dirty="0">
                <a:sym typeface="Wingdings" panose="05000000000000000000" pitchFamily="2" charset="2"/>
              </a:rPr>
              <a:t> </a:t>
            </a:r>
            <a:r>
              <a:rPr lang="en-US" dirty="0"/>
              <a:t>simple example </a:t>
            </a:r>
          </a:p>
          <a:p>
            <a:r>
              <a:rPr lang="en-US" dirty="0"/>
              <a:t>Understand the bug and its context </a:t>
            </a:r>
          </a:p>
          <a:p>
            <a:pPr lvl="1"/>
            <a:r>
              <a:rPr lang="en-US" dirty="0"/>
              <a:t>Root cause  </a:t>
            </a:r>
          </a:p>
          <a:p>
            <a:pPr lvl="1"/>
            <a:r>
              <a:rPr lang="en-US" dirty="0"/>
              <a:t>Dependencies  </a:t>
            </a:r>
          </a:p>
          <a:p>
            <a:pPr lvl="1"/>
            <a:r>
              <a:rPr lang="en-US" dirty="0"/>
              <a:t>Structural interactions </a:t>
            </a:r>
          </a:p>
          <a:p>
            <a:r>
              <a:rPr lang="en-US" dirty="0"/>
              <a:t>Fix the bug</a:t>
            </a:r>
          </a:p>
          <a:p>
            <a:pPr lvl="1"/>
            <a:r>
              <a:rPr lang="en-US" dirty="0"/>
              <a:t>Design changes  </a:t>
            </a:r>
          </a:p>
          <a:p>
            <a:pPr lvl="1"/>
            <a:r>
              <a:rPr lang="en-US" dirty="0"/>
              <a:t>Documentation changes  </a:t>
            </a:r>
          </a:p>
          <a:p>
            <a:pPr lvl="1"/>
            <a:r>
              <a:rPr lang="en-US" dirty="0"/>
              <a:t>Code changes </a:t>
            </a:r>
          </a:p>
          <a:p>
            <a:pPr lvl="1"/>
            <a:r>
              <a:rPr lang="en-US" dirty="0"/>
              <a:t>Create new test case</a:t>
            </a:r>
          </a:p>
        </p:txBody>
      </p:sp>
    </p:spTree>
    <p:extLst>
      <p:ext uri="{BB962C8B-B14F-4D97-AF65-F5344CB8AC3E}">
        <p14:creationId xmlns:p14="http://schemas.microsoft.com/office/powerpoint/2010/main" val="41556698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F457-EC8F-4AC4-93F8-54152A3C8A2F}"/>
              </a:ext>
            </a:extLst>
          </p:cNvPr>
          <p:cNvSpPr>
            <a:spLocks noGrp="1"/>
          </p:cNvSpPr>
          <p:nvPr>
            <p:ph type="title"/>
          </p:nvPr>
        </p:nvSpPr>
        <p:spPr/>
        <p:txBody>
          <a:bodyPr/>
          <a:lstStyle/>
          <a:p>
            <a:r>
              <a:rPr lang="en-US" dirty="0"/>
              <a:t>Moving the Bugs Around</a:t>
            </a:r>
          </a:p>
        </p:txBody>
      </p:sp>
      <p:sp>
        <p:nvSpPr>
          <p:cNvPr id="3" name="Content Placeholder 2">
            <a:extLst>
              <a:ext uri="{FF2B5EF4-FFF2-40B4-BE49-F238E27FC236}">
                <a16:creationId xmlns:a16="http://schemas.microsoft.com/office/drawing/2014/main" id="{46FB6559-7C8A-4202-BFDB-76D6FA3031F7}"/>
              </a:ext>
            </a:extLst>
          </p:cNvPr>
          <p:cNvSpPr>
            <a:spLocks noGrp="1"/>
          </p:cNvSpPr>
          <p:nvPr>
            <p:ph idx="1"/>
          </p:nvPr>
        </p:nvSpPr>
        <p:spPr/>
        <p:txBody>
          <a:bodyPr>
            <a:normAutofit/>
          </a:bodyPr>
          <a:lstStyle/>
          <a:p>
            <a:r>
              <a:rPr lang="en-US" dirty="0"/>
              <a:t>Fixing bugs is an error-prone process </a:t>
            </a:r>
          </a:p>
          <a:p>
            <a:pPr lvl="1"/>
            <a:r>
              <a:rPr lang="en-US" dirty="0"/>
              <a:t>When you fix a bug, fix its environment. Bug fix need static and dynamic testing. </a:t>
            </a:r>
          </a:p>
          <a:p>
            <a:pPr lvl="1"/>
            <a:r>
              <a:rPr lang="en-US" dirty="0"/>
              <a:t>Repeat all tests that have the slightest relevance  (regression testing). </a:t>
            </a:r>
          </a:p>
          <a:p>
            <a:r>
              <a:rPr lang="en-US" dirty="0"/>
              <a:t>Bugs have a habit of returning </a:t>
            </a:r>
          </a:p>
          <a:p>
            <a:pPr lvl="1"/>
            <a:r>
              <a:rPr lang="en-US" dirty="0"/>
              <a:t>When a bug is fixed, add the failure case to the test suite for future regression testing. </a:t>
            </a:r>
          </a:p>
          <a:p>
            <a:r>
              <a:rPr lang="en-US" dirty="0"/>
              <a:t>Persistence </a:t>
            </a:r>
          </a:p>
          <a:p>
            <a:pPr lvl="1"/>
            <a:r>
              <a:rPr lang="en-US" dirty="0"/>
              <a:t>Most people work around a problem. The best people  track down the root cause and ?x it forever!</a:t>
            </a:r>
          </a:p>
        </p:txBody>
      </p:sp>
    </p:spTree>
    <p:extLst>
      <p:ext uri="{BB962C8B-B14F-4D97-AF65-F5344CB8AC3E}">
        <p14:creationId xmlns:p14="http://schemas.microsoft.com/office/powerpoint/2010/main" val="32598317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4643-752D-48BF-96A3-65B183F43AF1}"/>
              </a:ext>
            </a:extLst>
          </p:cNvPr>
          <p:cNvSpPr>
            <a:spLocks noGrp="1"/>
          </p:cNvSpPr>
          <p:nvPr>
            <p:ph type="title"/>
          </p:nvPr>
        </p:nvSpPr>
        <p:spPr/>
        <p:txBody>
          <a:bodyPr/>
          <a:lstStyle/>
          <a:p>
            <a:r>
              <a:rPr lang="en-US" dirty="0"/>
              <a:t>Difficult Bugs</a:t>
            </a:r>
          </a:p>
        </p:txBody>
      </p:sp>
      <p:sp>
        <p:nvSpPr>
          <p:cNvPr id="3" name="Content Placeholder 2">
            <a:extLst>
              <a:ext uri="{FF2B5EF4-FFF2-40B4-BE49-F238E27FC236}">
                <a16:creationId xmlns:a16="http://schemas.microsoft.com/office/drawing/2014/main" id="{85EBD508-4B0B-414F-A23B-D306173D53EF}"/>
              </a:ext>
            </a:extLst>
          </p:cNvPr>
          <p:cNvSpPr>
            <a:spLocks noGrp="1"/>
          </p:cNvSpPr>
          <p:nvPr>
            <p:ph idx="1"/>
          </p:nvPr>
        </p:nvSpPr>
        <p:spPr/>
        <p:txBody>
          <a:bodyPr>
            <a:normAutofit/>
          </a:bodyPr>
          <a:lstStyle/>
          <a:p>
            <a:r>
              <a:rPr lang="en-US" dirty="0"/>
              <a:t>Some bugs may be extremely difficult to track down and isolate. This is particularly true of intermittent failures. </a:t>
            </a:r>
          </a:p>
          <a:p>
            <a:pPr lvl="1"/>
            <a:r>
              <a:rPr lang="en-US" dirty="0"/>
              <a:t>A large central computer stops a few times every month  with no dump or other diagnostic. </a:t>
            </a:r>
          </a:p>
          <a:p>
            <a:pPr lvl="1"/>
            <a:r>
              <a:rPr lang="en-US" dirty="0"/>
              <a:t>A database load dies after running for several days with  no diagnostics. </a:t>
            </a:r>
          </a:p>
          <a:p>
            <a:pPr lvl="1"/>
            <a:r>
              <a:rPr lang="en-US" dirty="0"/>
              <a:t>An image processing system runs correctly, but uses  huge amounts of memory. </a:t>
            </a:r>
          </a:p>
          <a:p>
            <a:r>
              <a:rPr lang="en-US" dirty="0"/>
              <a:t>Such problems may require months of effort to track down. </a:t>
            </a:r>
          </a:p>
        </p:txBody>
      </p:sp>
    </p:spTree>
    <p:extLst>
      <p:ext uri="{BB962C8B-B14F-4D97-AF65-F5344CB8AC3E}">
        <p14:creationId xmlns:p14="http://schemas.microsoft.com/office/powerpoint/2010/main" val="215159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0357-6921-45C9-9691-D17177AE95D2}"/>
              </a:ext>
            </a:extLst>
          </p:cNvPr>
          <p:cNvSpPr>
            <a:spLocks noGrp="1"/>
          </p:cNvSpPr>
          <p:nvPr>
            <p:ph type="title"/>
          </p:nvPr>
        </p:nvSpPr>
        <p:spPr/>
        <p:txBody>
          <a:bodyPr/>
          <a:lstStyle/>
          <a:p>
            <a:r>
              <a:rPr lang="en-US" dirty="0"/>
              <a:t>Bugs in Hardware</a:t>
            </a:r>
          </a:p>
        </p:txBody>
      </p:sp>
      <p:sp>
        <p:nvSpPr>
          <p:cNvPr id="3" name="Content Placeholder 2">
            <a:extLst>
              <a:ext uri="{FF2B5EF4-FFF2-40B4-BE49-F238E27FC236}">
                <a16:creationId xmlns:a16="http://schemas.microsoft.com/office/drawing/2014/main" id="{9E322FF1-8A54-4F9F-A33E-0CC96B80B696}"/>
              </a:ext>
            </a:extLst>
          </p:cNvPr>
          <p:cNvSpPr>
            <a:spLocks noGrp="1"/>
          </p:cNvSpPr>
          <p:nvPr>
            <p:ph idx="1"/>
          </p:nvPr>
        </p:nvSpPr>
        <p:spPr/>
        <p:txBody>
          <a:bodyPr/>
          <a:lstStyle/>
          <a:p>
            <a:r>
              <a:rPr lang="en-US" dirty="0"/>
              <a:t>Three times in my career I have encountered  hardware bugs: </a:t>
            </a:r>
          </a:p>
          <a:p>
            <a:pPr lvl="1"/>
            <a:r>
              <a:rPr lang="en-US" dirty="0"/>
              <a:t>The film plotter with the missing byte (1:1023) </a:t>
            </a:r>
          </a:p>
          <a:p>
            <a:pPr lvl="1"/>
            <a:r>
              <a:rPr lang="en-US" dirty="0"/>
              <a:t>Microcode for virtual memory management  </a:t>
            </a:r>
          </a:p>
          <a:p>
            <a:pPr lvl="1"/>
            <a:r>
              <a:rPr lang="en-US" dirty="0"/>
              <a:t>The Sun page fault Each problem was actually a bug in embedded software/firmware</a:t>
            </a:r>
          </a:p>
        </p:txBody>
      </p:sp>
    </p:spTree>
    <p:extLst>
      <p:ext uri="{BB962C8B-B14F-4D97-AF65-F5344CB8AC3E}">
        <p14:creationId xmlns:p14="http://schemas.microsoft.com/office/powerpoint/2010/main" val="39129509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FA5A-A2DD-460F-811F-C44221F46525}"/>
              </a:ext>
            </a:extLst>
          </p:cNvPr>
          <p:cNvSpPr>
            <a:spLocks noGrp="1"/>
          </p:cNvSpPr>
          <p:nvPr>
            <p:ph type="title"/>
          </p:nvPr>
        </p:nvSpPr>
        <p:spPr/>
        <p:txBody>
          <a:bodyPr/>
          <a:lstStyle/>
          <a:p>
            <a:r>
              <a:rPr lang="en-US" dirty="0"/>
              <a:t>When Fixing a Bug Creates a Problem for Customers</a:t>
            </a:r>
          </a:p>
        </p:txBody>
      </p:sp>
      <p:sp>
        <p:nvSpPr>
          <p:cNvPr id="3" name="Content Placeholder 2">
            <a:extLst>
              <a:ext uri="{FF2B5EF4-FFF2-40B4-BE49-F238E27FC236}">
                <a16:creationId xmlns:a16="http://schemas.microsoft.com/office/drawing/2014/main" id="{2531E897-6F85-42F5-B819-E6C952B3218C}"/>
              </a:ext>
            </a:extLst>
          </p:cNvPr>
          <p:cNvSpPr>
            <a:spLocks noGrp="1"/>
          </p:cNvSpPr>
          <p:nvPr>
            <p:ph idx="1"/>
          </p:nvPr>
        </p:nvSpPr>
        <p:spPr/>
        <p:txBody>
          <a:bodyPr/>
          <a:lstStyle/>
          <a:p>
            <a:r>
              <a:rPr lang="en-US" dirty="0"/>
              <a:t>Sometimes customers will build applications that rely upon a bug. Fixing the bug will break the applications. </a:t>
            </a:r>
          </a:p>
          <a:p>
            <a:pPr lvl="1"/>
            <a:r>
              <a:rPr lang="en-US" dirty="0"/>
              <a:t>The graphics package with rotation about the Z-axis  in the wrong direction.</a:t>
            </a:r>
          </a:p>
          <a:p>
            <a:pPr lvl="1"/>
            <a:r>
              <a:rPr lang="en-US" dirty="0"/>
              <a:t>An application crashes with an emulator, even though  the emulator is bug free. (Compensating bug problem) </a:t>
            </a:r>
          </a:p>
          <a:p>
            <a:pPr lvl="1"/>
            <a:r>
              <a:rPr lang="en-US" dirty="0"/>
              <a:t>The 3-pixel rendering problem with Internet Explorer. </a:t>
            </a:r>
          </a:p>
          <a:p>
            <a:r>
              <a:rPr lang="en-US" dirty="0"/>
              <a:t>With each of these bugs the code was easy to fix, but releasing it would have caused problems for existing programs.</a:t>
            </a:r>
          </a:p>
        </p:txBody>
      </p:sp>
    </p:spTree>
    <p:extLst>
      <p:ext uri="{BB962C8B-B14F-4D97-AF65-F5344CB8AC3E}">
        <p14:creationId xmlns:p14="http://schemas.microsoft.com/office/powerpoint/2010/main" val="13979622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8DB3-A77B-4E4D-839C-E018A94AFA31}"/>
              </a:ext>
            </a:extLst>
          </p:cNvPr>
          <p:cNvSpPr>
            <a:spLocks noGrp="1"/>
          </p:cNvSpPr>
          <p:nvPr>
            <p:ph type="title"/>
          </p:nvPr>
        </p:nvSpPr>
        <p:spPr/>
        <p:txBody>
          <a:bodyPr/>
          <a:lstStyle/>
          <a:p>
            <a:r>
              <a:rPr lang="en-US" dirty="0"/>
              <a:t>Acceptance Testing</a:t>
            </a:r>
          </a:p>
        </p:txBody>
      </p:sp>
      <p:sp>
        <p:nvSpPr>
          <p:cNvPr id="3" name="Content Placeholder 2">
            <a:extLst>
              <a:ext uri="{FF2B5EF4-FFF2-40B4-BE49-F238E27FC236}">
                <a16:creationId xmlns:a16="http://schemas.microsoft.com/office/drawing/2014/main" id="{84DA9AF5-24E3-4AEB-8294-25C0E7F84CFF}"/>
              </a:ext>
            </a:extLst>
          </p:cNvPr>
          <p:cNvSpPr>
            <a:spLocks noGrp="1"/>
          </p:cNvSpPr>
          <p:nvPr>
            <p:ph idx="1"/>
          </p:nvPr>
        </p:nvSpPr>
        <p:spPr/>
        <p:txBody>
          <a:bodyPr>
            <a:normAutofit/>
          </a:bodyPr>
          <a:lstStyle/>
          <a:p>
            <a:r>
              <a:rPr lang="en-US" dirty="0"/>
              <a:t>The complete system, including documentation, training  materials, installation scripts, etc. is tested against the  requirements by the client, assisted by the developers. </a:t>
            </a:r>
          </a:p>
          <a:p>
            <a:pPr lvl="1"/>
            <a:r>
              <a:rPr lang="en-US" dirty="0"/>
              <a:t>Each requirement is tested separately. </a:t>
            </a:r>
          </a:p>
          <a:p>
            <a:pPr lvl="1"/>
            <a:r>
              <a:rPr lang="en-US" dirty="0"/>
              <a:t>Scenarios are used to compare the expected outcomes  with what the system does. </a:t>
            </a:r>
          </a:p>
          <a:p>
            <a:pPr lvl="1"/>
            <a:r>
              <a:rPr lang="en-US" dirty="0"/>
              <a:t>Emphasis is placed on how the system handles  problems, errors, restarts, and other difficulties. </a:t>
            </a:r>
          </a:p>
          <a:p>
            <a:pPr lvl="1"/>
            <a:r>
              <a:rPr lang="en-US" dirty="0"/>
              <a:t>Is the system we have built, the system that you  wanted? Does it meet your requirements?</a:t>
            </a:r>
          </a:p>
        </p:txBody>
      </p:sp>
    </p:spTree>
    <p:extLst>
      <p:ext uri="{BB962C8B-B14F-4D97-AF65-F5344CB8AC3E}">
        <p14:creationId xmlns:p14="http://schemas.microsoft.com/office/powerpoint/2010/main" val="5307385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28A3B-4342-41A8-A09D-89ADA9CC9A9A}"/>
              </a:ext>
            </a:extLst>
          </p:cNvPr>
          <p:cNvSpPr>
            <a:spLocks noGrp="1"/>
          </p:cNvSpPr>
          <p:nvPr>
            <p:ph type="title"/>
          </p:nvPr>
        </p:nvSpPr>
        <p:spPr/>
        <p:txBody>
          <a:bodyPr/>
          <a:lstStyle/>
          <a:p>
            <a:r>
              <a:rPr lang="en-US" dirty="0"/>
              <a:t>Acceptance Testing in the </a:t>
            </a:r>
            <a:r>
              <a:rPr lang="en-US" dirty="0" err="1"/>
              <a:t>Modi?ed</a:t>
            </a:r>
            <a:r>
              <a:rPr lang="en-US" dirty="0"/>
              <a:t> Waterfall Model</a:t>
            </a:r>
          </a:p>
        </p:txBody>
      </p:sp>
      <p:pic>
        <p:nvPicPr>
          <p:cNvPr id="4" name="Content Placeholder 3">
            <a:extLst>
              <a:ext uri="{FF2B5EF4-FFF2-40B4-BE49-F238E27FC236}">
                <a16:creationId xmlns:a16="http://schemas.microsoft.com/office/drawing/2014/main" id="{211B7E67-7033-41D3-A960-B1DD5D5F5BF7}"/>
              </a:ext>
            </a:extLst>
          </p:cNvPr>
          <p:cNvPicPr>
            <a:picLocks noGrp="1" noChangeAspect="1"/>
          </p:cNvPicPr>
          <p:nvPr>
            <p:ph idx="1"/>
          </p:nvPr>
        </p:nvPicPr>
        <p:blipFill>
          <a:blip r:embed="rId2"/>
          <a:stretch>
            <a:fillRect/>
          </a:stretch>
        </p:blipFill>
        <p:spPr>
          <a:xfrm>
            <a:off x="3063579" y="2117882"/>
            <a:ext cx="6064842" cy="3150414"/>
          </a:xfrm>
          <a:prstGeom prst="rect">
            <a:avLst/>
          </a:prstGeom>
        </p:spPr>
      </p:pic>
    </p:spTree>
    <p:extLst>
      <p:ext uri="{BB962C8B-B14F-4D97-AF65-F5344CB8AC3E}">
        <p14:creationId xmlns:p14="http://schemas.microsoft.com/office/powerpoint/2010/main" val="1466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42DB-29EF-4E68-994C-244EFE1C2634}"/>
              </a:ext>
            </a:extLst>
          </p:cNvPr>
          <p:cNvSpPr>
            <a:spLocks noGrp="1"/>
          </p:cNvSpPr>
          <p:nvPr>
            <p:ph type="title"/>
          </p:nvPr>
        </p:nvSpPr>
        <p:spPr/>
        <p:txBody>
          <a:bodyPr/>
          <a:lstStyle/>
          <a:p>
            <a:r>
              <a:rPr lang="en-US" dirty="0"/>
              <a:t>Bugs and Features</a:t>
            </a:r>
          </a:p>
        </p:txBody>
      </p:sp>
      <p:sp>
        <p:nvSpPr>
          <p:cNvPr id="3" name="Content Placeholder 2">
            <a:extLst>
              <a:ext uri="{FF2B5EF4-FFF2-40B4-BE49-F238E27FC236}">
                <a16:creationId xmlns:a16="http://schemas.microsoft.com/office/drawing/2014/main" id="{9F4CD066-0586-45FA-BDBB-17217581862D}"/>
              </a:ext>
            </a:extLst>
          </p:cNvPr>
          <p:cNvSpPr>
            <a:spLocks noGrp="1"/>
          </p:cNvSpPr>
          <p:nvPr>
            <p:ph idx="1"/>
          </p:nvPr>
        </p:nvSpPr>
        <p:spPr/>
        <p:txBody>
          <a:bodyPr>
            <a:normAutofit/>
          </a:bodyPr>
          <a:lstStyle/>
          <a:p>
            <a:r>
              <a:rPr lang="en-US" dirty="0"/>
              <a:t>That's not a bug. That's a feature! </a:t>
            </a:r>
          </a:p>
          <a:p>
            <a:pPr lvl="1"/>
            <a:r>
              <a:rPr lang="en-US" dirty="0"/>
              <a:t>Users will often report that a program behaves in a  manner that they consider wrong, even though it is  behaving as intended. That’s not a bug. </a:t>
            </a:r>
          </a:p>
          <a:p>
            <a:r>
              <a:rPr lang="en-US" dirty="0"/>
              <a:t>That’s a failure! </a:t>
            </a:r>
          </a:p>
          <a:p>
            <a:pPr lvl="1"/>
            <a:r>
              <a:rPr lang="en-US" dirty="0"/>
              <a:t>The decision whether this needs to be changed should be made by the client not by the developers.</a:t>
            </a:r>
          </a:p>
        </p:txBody>
      </p:sp>
    </p:spTree>
    <p:extLst>
      <p:ext uri="{BB962C8B-B14F-4D97-AF65-F5344CB8AC3E}">
        <p14:creationId xmlns:p14="http://schemas.microsoft.com/office/powerpoint/2010/main" val="29637396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E2A1-4C5A-4768-AF00-635A31ED04FF}"/>
              </a:ext>
            </a:extLst>
          </p:cNvPr>
          <p:cNvSpPr>
            <a:spLocks noGrp="1"/>
          </p:cNvSpPr>
          <p:nvPr>
            <p:ph type="title"/>
          </p:nvPr>
        </p:nvSpPr>
        <p:spPr/>
        <p:txBody>
          <a:bodyPr/>
          <a:lstStyle/>
          <a:p>
            <a:r>
              <a:rPr lang="en-US" dirty="0"/>
              <a:t>Acceptance Testing with Iterative Development</a:t>
            </a:r>
          </a:p>
        </p:txBody>
      </p:sp>
      <p:sp>
        <p:nvSpPr>
          <p:cNvPr id="3" name="Content Placeholder 2">
            <a:extLst>
              <a:ext uri="{FF2B5EF4-FFF2-40B4-BE49-F238E27FC236}">
                <a16:creationId xmlns:a16="http://schemas.microsoft.com/office/drawing/2014/main" id="{7B4D430D-1301-46A8-ACD1-C57AD8ED70E9}"/>
              </a:ext>
            </a:extLst>
          </p:cNvPr>
          <p:cNvSpPr>
            <a:spLocks noGrp="1"/>
          </p:cNvSpPr>
          <p:nvPr>
            <p:ph idx="1"/>
          </p:nvPr>
        </p:nvSpPr>
        <p:spPr/>
        <p:txBody>
          <a:bodyPr/>
          <a:lstStyle/>
          <a:p>
            <a:r>
              <a:rPr lang="en-US" dirty="0"/>
              <a:t>Iterative development If the client is properly involved in the development cycle:</a:t>
            </a:r>
          </a:p>
          <a:p>
            <a:pPr lvl="1"/>
            <a:r>
              <a:rPr lang="en-US" dirty="0"/>
              <a:t>The client will have tested many parts of the system, e.g., </a:t>
            </a:r>
            <a:r>
              <a:rPr lang="en-US" dirty="0">
                <a:sym typeface="Wingdings" panose="05000000000000000000" pitchFamily="2" charset="2"/>
              </a:rPr>
              <a:t></a:t>
            </a:r>
            <a:r>
              <a:rPr lang="en-US" dirty="0"/>
              <a:t> At the end of each iteration </a:t>
            </a:r>
            <a:r>
              <a:rPr lang="en-US" dirty="0">
                <a:sym typeface="Wingdings" panose="05000000000000000000" pitchFamily="2" charset="2"/>
              </a:rPr>
              <a:t></a:t>
            </a:r>
            <a:r>
              <a:rPr lang="en-US" dirty="0"/>
              <a:t> During user testing </a:t>
            </a:r>
          </a:p>
          <a:p>
            <a:pPr lvl="1"/>
            <a:r>
              <a:rPr lang="en-US" dirty="0"/>
              <a:t>Problems and suggestions for improvement will have been incorporated into the system. </a:t>
            </a:r>
          </a:p>
          <a:p>
            <a:r>
              <a:rPr lang="en-US" dirty="0"/>
              <a:t>BUT: There must still be an acceptance test of the final  system before it is released.</a:t>
            </a:r>
          </a:p>
        </p:txBody>
      </p:sp>
    </p:spTree>
    <p:extLst>
      <p:ext uri="{BB962C8B-B14F-4D97-AF65-F5344CB8AC3E}">
        <p14:creationId xmlns:p14="http://schemas.microsoft.com/office/powerpoint/2010/main" val="35808599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FE49-E5EC-43A0-A5F6-5ED9629E4A95}"/>
              </a:ext>
            </a:extLst>
          </p:cNvPr>
          <p:cNvSpPr>
            <a:spLocks noGrp="1"/>
          </p:cNvSpPr>
          <p:nvPr>
            <p:ph type="title"/>
          </p:nvPr>
        </p:nvSpPr>
        <p:spPr/>
        <p:txBody>
          <a:bodyPr/>
          <a:lstStyle/>
          <a:p>
            <a:r>
              <a:rPr lang="en-US" dirty="0"/>
              <a:t>Acceptance Testing with Agile Development</a:t>
            </a:r>
          </a:p>
        </p:txBody>
      </p:sp>
      <p:sp>
        <p:nvSpPr>
          <p:cNvPr id="3" name="Content Placeholder 2">
            <a:extLst>
              <a:ext uri="{FF2B5EF4-FFF2-40B4-BE49-F238E27FC236}">
                <a16:creationId xmlns:a16="http://schemas.microsoft.com/office/drawing/2014/main" id="{01162A25-1C97-4A06-9F21-95131D699EEB}"/>
              </a:ext>
            </a:extLst>
          </p:cNvPr>
          <p:cNvSpPr>
            <a:spLocks noGrp="1"/>
          </p:cNvSpPr>
          <p:nvPr>
            <p:ph idx="1"/>
          </p:nvPr>
        </p:nvSpPr>
        <p:spPr/>
        <p:txBody>
          <a:bodyPr/>
          <a:lstStyle/>
          <a:p>
            <a:r>
              <a:rPr lang="en-US" dirty="0"/>
              <a:t>Acceptance testing is particularly important with agile   development, since each sprint should end with fully tested code. </a:t>
            </a:r>
          </a:p>
          <a:p>
            <a:r>
              <a:rPr lang="en-US" dirty="0"/>
              <a:t>Each sprint should be a complete development  process, ending with acceptance testing by the client. </a:t>
            </a:r>
          </a:p>
          <a:p>
            <a:r>
              <a:rPr lang="en-US" dirty="0"/>
              <a:t>If several sprints build on each other, each sprint may  need to repeat the acceptance tests for earlier sprints to  check that they are still met.</a:t>
            </a:r>
          </a:p>
        </p:txBody>
      </p:sp>
    </p:spTree>
    <p:extLst>
      <p:ext uri="{BB962C8B-B14F-4D97-AF65-F5344CB8AC3E}">
        <p14:creationId xmlns:p14="http://schemas.microsoft.com/office/powerpoint/2010/main" val="38318218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4F7E-09DD-4DB6-8438-668C8379BEAD}"/>
              </a:ext>
            </a:extLst>
          </p:cNvPr>
          <p:cNvSpPr>
            <a:spLocks noGrp="1"/>
          </p:cNvSpPr>
          <p:nvPr>
            <p:ph type="title"/>
          </p:nvPr>
        </p:nvSpPr>
        <p:spPr/>
        <p:txBody>
          <a:bodyPr/>
          <a:lstStyle/>
          <a:p>
            <a:r>
              <a:rPr lang="en-US" dirty="0"/>
              <a:t>Resources for Acceptance Testing</a:t>
            </a:r>
          </a:p>
        </p:txBody>
      </p:sp>
      <p:sp>
        <p:nvSpPr>
          <p:cNvPr id="3" name="Content Placeholder 2">
            <a:extLst>
              <a:ext uri="{FF2B5EF4-FFF2-40B4-BE49-F238E27FC236}">
                <a16:creationId xmlns:a16="http://schemas.microsoft.com/office/drawing/2014/main" id="{132A69A2-14C6-408C-82D3-399B6F0AC6D9}"/>
              </a:ext>
            </a:extLst>
          </p:cNvPr>
          <p:cNvSpPr>
            <a:spLocks noGrp="1"/>
          </p:cNvSpPr>
          <p:nvPr>
            <p:ph idx="1"/>
          </p:nvPr>
        </p:nvSpPr>
        <p:spPr/>
        <p:txBody>
          <a:bodyPr/>
          <a:lstStyle/>
          <a:p>
            <a:r>
              <a:rPr lang="en-US" dirty="0"/>
              <a:t>Acceptance Testing is a important part of a software project </a:t>
            </a:r>
          </a:p>
          <a:p>
            <a:pPr lvl="1"/>
            <a:r>
              <a:rPr lang="en-US" dirty="0"/>
              <a:t>It requires time on the schedule </a:t>
            </a:r>
          </a:p>
          <a:p>
            <a:pPr lvl="1"/>
            <a:r>
              <a:rPr lang="en-US" dirty="0"/>
              <a:t>It may require substantial investment in test data,  equipment, and test software. </a:t>
            </a:r>
          </a:p>
          <a:p>
            <a:pPr lvl="1"/>
            <a:r>
              <a:rPr lang="en-US" dirty="0"/>
              <a:t>Good testing requires good people. </a:t>
            </a:r>
          </a:p>
          <a:p>
            <a:pPr lvl="1"/>
            <a:r>
              <a:rPr lang="en-US" dirty="0"/>
              <a:t>Help systems and training materials are  important parts of acceptance testing.</a:t>
            </a:r>
          </a:p>
        </p:txBody>
      </p:sp>
    </p:spTree>
    <p:extLst>
      <p:ext uri="{BB962C8B-B14F-4D97-AF65-F5344CB8AC3E}">
        <p14:creationId xmlns:p14="http://schemas.microsoft.com/office/powerpoint/2010/main" val="40078190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E789-0B3D-44A0-9774-1AB67DA01425}"/>
              </a:ext>
            </a:extLst>
          </p:cNvPr>
          <p:cNvSpPr>
            <a:spLocks noGrp="1"/>
          </p:cNvSpPr>
          <p:nvPr>
            <p:ph type="title"/>
          </p:nvPr>
        </p:nvSpPr>
        <p:spPr/>
        <p:txBody>
          <a:bodyPr/>
          <a:lstStyle/>
          <a:p>
            <a:r>
              <a:rPr lang="en-US" dirty="0"/>
              <a:t>Acceptance Tests</a:t>
            </a:r>
          </a:p>
        </p:txBody>
      </p:sp>
      <p:sp>
        <p:nvSpPr>
          <p:cNvPr id="3" name="Content Placeholder 2">
            <a:extLst>
              <a:ext uri="{FF2B5EF4-FFF2-40B4-BE49-F238E27FC236}">
                <a16:creationId xmlns:a16="http://schemas.microsoft.com/office/drawing/2014/main" id="{4BE59295-919F-447F-B5FF-39B90B513072}"/>
              </a:ext>
            </a:extLst>
          </p:cNvPr>
          <p:cNvSpPr>
            <a:spLocks noGrp="1"/>
          </p:cNvSpPr>
          <p:nvPr>
            <p:ph idx="1"/>
          </p:nvPr>
        </p:nvSpPr>
        <p:spPr/>
        <p:txBody>
          <a:bodyPr/>
          <a:lstStyle/>
          <a:p>
            <a:r>
              <a:rPr lang="en-US" dirty="0"/>
              <a:t>Closed box by the client without knowledge of the  internals  </a:t>
            </a:r>
          </a:p>
          <a:p>
            <a:r>
              <a:rPr lang="en-US" dirty="0"/>
              <a:t>The entire system is tested as a whole </a:t>
            </a:r>
          </a:p>
          <a:p>
            <a:r>
              <a:rPr lang="en-US" dirty="0"/>
              <a:t>The emphasis is on whether the system meets the requirements </a:t>
            </a:r>
          </a:p>
          <a:p>
            <a:r>
              <a:rPr lang="en-US" dirty="0"/>
              <a:t>The tests should use real data in realistic situations, with  actual users, administrators, and operators </a:t>
            </a:r>
          </a:p>
          <a:p>
            <a:r>
              <a:rPr lang="en-US" dirty="0"/>
              <a:t>The acceptance tests must be successfully completed before  the new system can go live or replace a legacy system. Completion of the acceptance tests may be a contractual  requirement before the system is paid for.</a:t>
            </a:r>
          </a:p>
        </p:txBody>
      </p:sp>
    </p:spTree>
    <p:extLst>
      <p:ext uri="{BB962C8B-B14F-4D97-AF65-F5344CB8AC3E}">
        <p14:creationId xmlns:p14="http://schemas.microsoft.com/office/powerpoint/2010/main" val="24707357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62BB6-D752-463A-9F89-B1A7E7BCD792}"/>
              </a:ext>
            </a:extLst>
          </p:cNvPr>
          <p:cNvSpPr>
            <a:spLocks noGrp="1"/>
          </p:cNvSpPr>
          <p:nvPr>
            <p:ph type="title"/>
          </p:nvPr>
        </p:nvSpPr>
        <p:spPr/>
        <p:txBody>
          <a:bodyPr/>
          <a:lstStyle/>
          <a:p>
            <a:r>
              <a:rPr lang="en-US" dirty="0"/>
              <a:t>Techniques for Release</a:t>
            </a:r>
          </a:p>
        </p:txBody>
      </p:sp>
      <p:sp>
        <p:nvSpPr>
          <p:cNvPr id="3" name="Content Placeholder 2">
            <a:extLst>
              <a:ext uri="{FF2B5EF4-FFF2-40B4-BE49-F238E27FC236}">
                <a16:creationId xmlns:a16="http://schemas.microsoft.com/office/drawing/2014/main" id="{CFFDF527-2922-4396-AFEA-B1D2AF996DDE}"/>
              </a:ext>
            </a:extLst>
          </p:cNvPr>
          <p:cNvSpPr>
            <a:spLocks noGrp="1"/>
          </p:cNvSpPr>
          <p:nvPr>
            <p:ph idx="1"/>
          </p:nvPr>
        </p:nvSpPr>
        <p:spPr/>
        <p:txBody>
          <a:bodyPr/>
          <a:lstStyle/>
          <a:p>
            <a:r>
              <a:rPr lang="en-US" dirty="0"/>
              <a:t>The transition from the previous version of a production  system to a new release is challenging. </a:t>
            </a:r>
          </a:p>
          <a:p>
            <a:r>
              <a:rPr lang="en-US" dirty="0"/>
              <a:t>Parallel Testing: Clients operate the new system alongside the old  production system with same data and compare results </a:t>
            </a:r>
          </a:p>
          <a:p>
            <a:r>
              <a:rPr lang="en-US" dirty="0"/>
              <a:t>Alpha Testing: Clients operate the system in a realistic but non- production environment </a:t>
            </a:r>
          </a:p>
          <a:p>
            <a:r>
              <a:rPr lang="en-US" dirty="0"/>
              <a:t>Beta Testing: Clients operate the system in a carefully monitored  production environment</a:t>
            </a:r>
          </a:p>
        </p:txBody>
      </p:sp>
    </p:spTree>
    <p:extLst>
      <p:ext uri="{BB962C8B-B14F-4D97-AF65-F5344CB8AC3E}">
        <p14:creationId xmlns:p14="http://schemas.microsoft.com/office/powerpoint/2010/main" val="298241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A4AD-805A-4226-8034-34551AB33ED9}"/>
              </a:ext>
            </a:extLst>
          </p:cNvPr>
          <p:cNvSpPr>
            <a:spLocks noGrp="1"/>
          </p:cNvSpPr>
          <p:nvPr>
            <p:ph type="title"/>
          </p:nvPr>
        </p:nvSpPr>
        <p:spPr/>
        <p:txBody>
          <a:bodyPr/>
          <a:lstStyle/>
          <a:p>
            <a:r>
              <a:rPr lang="en-US" dirty="0"/>
              <a:t>Release: Parallel Testing</a:t>
            </a:r>
          </a:p>
        </p:txBody>
      </p:sp>
      <p:sp>
        <p:nvSpPr>
          <p:cNvPr id="3" name="Content Placeholder 2">
            <a:extLst>
              <a:ext uri="{FF2B5EF4-FFF2-40B4-BE49-F238E27FC236}">
                <a16:creationId xmlns:a16="http://schemas.microsoft.com/office/drawing/2014/main" id="{78D8A0A4-0F1D-412E-A218-F0BFC7DC1CA2}"/>
              </a:ext>
            </a:extLst>
          </p:cNvPr>
          <p:cNvSpPr>
            <a:spLocks noGrp="1"/>
          </p:cNvSpPr>
          <p:nvPr>
            <p:ph idx="1"/>
          </p:nvPr>
        </p:nvSpPr>
        <p:spPr/>
        <p:txBody>
          <a:bodyPr>
            <a:normAutofit/>
          </a:bodyPr>
          <a:lstStyle/>
          <a:p>
            <a:r>
              <a:rPr lang="en-US" dirty="0"/>
              <a:t>For data processing systems, such as financial systems,  payroll, etc., the old and the new systems are run  together for several productions cycles to check that  the new system replicates the functionality of the  old. </a:t>
            </a:r>
          </a:p>
          <a:p>
            <a:pPr lvl="1"/>
            <a:r>
              <a:rPr lang="en-US" dirty="0"/>
              <a:t>Requires two sets of everything (staff, equipment, etc.). </a:t>
            </a:r>
          </a:p>
          <a:p>
            <a:pPr lvl="1"/>
            <a:r>
              <a:rPr lang="en-US" dirty="0"/>
              <a:t>Requires software to control changeover (e.g., do not  mail two sets of payments). </a:t>
            </a:r>
          </a:p>
          <a:p>
            <a:pPr lvl="1"/>
            <a:r>
              <a:rPr lang="en-US" dirty="0"/>
              <a:t>Requires automated scripts to compare results. Parallel testing may take several months. Often, the  new system will be brought into production in phases.</a:t>
            </a:r>
          </a:p>
        </p:txBody>
      </p:sp>
    </p:spTree>
    <p:extLst>
      <p:ext uri="{BB962C8B-B14F-4D97-AF65-F5344CB8AC3E}">
        <p14:creationId xmlns:p14="http://schemas.microsoft.com/office/powerpoint/2010/main" val="13955772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DAC1-7CCF-47EE-A337-2763AA9436F0}"/>
              </a:ext>
            </a:extLst>
          </p:cNvPr>
          <p:cNvSpPr>
            <a:spLocks noGrp="1"/>
          </p:cNvSpPr>
          <p:nvPr>
            <p:ph type="title"/>
          </p:nvPr>
        </p:nvSpPr>
        <p:spPr/>
        <p:txBody>
          <a:bodyPr/>
          <a:lstStyle/>
          <a:p>
            <a:r>
              <a:rPr lang="en-US" dirty="0"/>
              <a:t>Release: Alpha and Beta Testing</a:t>
            </a:r>
          </a:p>
        </p:txBody>
      </p:sp>
      <p:sp>
        <p:nvSpPr>
          <p:cNvPr id="3" name="Content Placeholder 2">
            <a:extLst>
              <a:ext uri="{FF2B5EF4-FFF2-40B4-BE49-F238E27FC236}">
                <a16:creationId xmlns:a16="http://schemas.microsoft.com/office/drawing/2014/main" id="{6FA00E1C-CBE9-4E6B-B56E-FDA99DB19BBB}"/>
              </a:ext>
            </a:extLst>
          </p:cNvPr>
          <p:cNvSpPr>
            <a:spLocks noGrp="1"/>
          </p:cNvSpPr>
          <p:nvPr>
            <p:ph idx="1"/>
          </p:nvPr>
        </p:nvSpPr>
        <p:spPr/>
        <p:txBody>
          <a:bodyPr>
            <a:normAutofit fontScale="92500" lnSpcReduction="10000"/>
          </a:bodyPr>
          <a:lstStyle/>
          <a:p>
            <a:r>
              <a:rPr lang="en-US" dirty="0"/>
              <a:t>Alpha testing can be done with software that lacks some  functionality. </a:t>
            </a:r>
          </a:p>
          <a:p>
            <a:r>
              <a:rPr lang="en-US" dirty="0"/>
              <a:t>Beta testing requires fully functional system. </a:t>
            </a:r>
          </a:p>
          <a:p>
            <a:r>
              <a:rPr lang="en-US" dirty="0"/>
              <a:t>Alpha and Beta testing must be managed </a:t>
            </a:r>
          </a:p>
          <a:p>
            <a:r>
              <a:rPr lang="en-US" dirty="0"/>
              <a:t>If you simply make versions of the software available to clients: </a:t>
            </a:r>
          </a:p>
          <a:p>
            <a:pPr lvl="1"/>
            <a:r>
              <a:rPr lang="en-US" dirty="0"/>
              <a:t>Many clients will never use it. </a:t>
            </a:r>
          </a:p>
          <a:p>
            <a:pPr lvl="1"/>
            <a:r>
              <a:rPr lang="en-US" dirty="0"/>
              <a:t>Other clients will use a few features. </a:t>
            </a:r>
          </a:p>
          <a:p>
            <a:pPr lvl="1"/>
            <a:r>
              <a:rPr lang="en-US" dirty="0"/>
              <a:t>Only a few clients will test it systematically. </a:t>
            </a:r>
          </a:p>
          <a:p>
            <a:pPr lvl="1"/>
            <a:r>
              <a:rPr lang="en-US" dirty="0"/>
              <a:t>Only a few clients will report problems systematically. What incentives can you give clients to test your software for you? </a:t>
            </a:r>
          </a:p>
          <a:p>
            <a:pPr lvl="1"/>
            <a:r>
              <a:rPr lang="en-US" dirty="0"/>
              <a:t>Financial (e.g., discounts on products)  </a:t>
            </a:r>
          </a:p>
          <a:p>
            <a:pPr lvl="1"/>
            <a:r>
              <a:rPr lang="en-US" dirty="0"/>
              <a:t>Prestige (e.g., recognition, publicity)</a:t>
            </a:r>
          </a:p>
        </p:txBody>
      </p:sp>
    </p:spTree>
    <p:extLst>
      <p:ext uri="{BB962C8B-B14F-4D97-AF65-F5344CB8AC3E}">
        <p14:creationId xmlns:p14="http://schemas.microsoft.com/office/powerpoint/2010/main" val="75534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E067-1452-48D1-BDB8-CB80DDE20088}"/>
              </a:ext>
            </a:extLst>
          </p:cNvPr>
          <p:cNvSpPr>
            <a:spLocks noGrp="1"/>
          </p:cNvSpPr>
          <p:nvPr>
            <p:ph type="title"/>
          </p:nvPr>
        </p:nvSpPr>
        <p:spPr/>
        <p:txBody>
          <a:bodyPr/>
          <a:lstStyle/>
          <a:p>
            <a:r>
              <a:rPr lang="en-US" dirty="0"/>
              <a:t>Delivery: Summary</a:t>
            </a:r>
          </a:p>
        </p:txBody>
      </p:sp>
      <p:sp>
        <p:nvSpPr>
          <p:cNvPr id="3" name="Content Placeholder 2">
            <a:extLst>
              <a:ext uri="{FF2B5EF4-FFF2-40B4-BE49-F238E27FC236}">
                <a16:creationId xmlns:a16="http://schemas.microsoft.com/office/drawing/2014/main" id="{61179AD1-FE20-474C-B80C-071EAA6EDF64}"/>
              </a:ext>
            </a:extLst>
          </p:cNvPr>
          <p:cNvSpPr>
            <a:spLocks noGrp="1"/>
          </p:cNvSpPr>
          <p:nvPr>
            <p:ph idx="1"/>
          </p:nvPr>
        </p:nvSpPr>
        <p:spPr/>
        <p:txBody>
          <a:bodyPr/>
          <a:lstStyle/>
          <a:p>
            <a:r>
              <a:rPr lang="en-US" dirty="0"/>
              <a:t>A good delivery package results in </a:t>
            </a:r>
          </a:p>
          <a:p>
            <a:pPr lvl="1"/>
            <a:r>
              <a:rPr lang="en-US" dirty="0"/>
              <a:t>happy client  </a:t>
            </a:r>
          </a:p>
          <a:p>
            <a:pPr lvl="1"/>
            <a:r>
              <a:rPr lang="en-US" dirty="0"/>
              <a:t>happy users </a:t>
            </a:r>
          </a:p>
          <a:p>
            <a:pPr lvl="1"/>
            <a:r>
              <a:rPr lang="en-US" dirty="0"/>
              <a:t>less expense in support and maintenance </a:t>
            </a:r>
          </a:p>
          <a:p>
            <a:r>
              <a:rPr lang="en-US" dirty="0"/>
              <a:t>But many projects rush the packaging, help systems, and training materials, give them to the least experienced members of the team, do not test them  properly, and generally neglect this part of the software process.</a:t>
            </a:r>
          </a:p>
        </p:txBody>
      </p:sp>
    </p:spTree>
    <p:extLst>
      <p:ext uri="{BB962C8B-B14F-4D97-AF65-F5344CB8AC3E}">
        <p14:creationId xmlns:p14="http://schemas.microsoft.com/office/powerpoint/2010/main" val="35130246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C18B-D1A3-49CC-8C10-B2DC119013ED}"/>
              </a:ext>
            </a:extLst>
          </p:cNvPr>
          <p:cNvSpPr>
            <a:spLocks noGrp="1"/>
          </p:cNvSpPr>
          <p:nvPr>
            <p:ph type="title"/>
          </p:nvPr>
        </p:nvSpPr>
        <p:spPr/>
        <p:txBody>
          <a:bodyPr/>
          <a:lstStyle/>
          <a:p>
            <a:r>
              <a:rPr lang="en-US" dirty="0"/>
              <a:t>Training</a:t>
            </a:r>
          </a:p>
        </p:txBody>
      </p:sp>
      <p:sp>
        <p:nvSpPr>
          <p:cNvPr id="3" name="Content Placeholder 2">
            <a:extLst>
              <a:ext uri="{FF2B5EF4-FFF2-40B4-BE49-F238E27FC236}">
                <a16:creationId xmlns:a16="http://schemas.microsoft.com/office/drawing/2014/main" id="{E7935296-D679-42EB-94F4-6DE6699908B0}"/>
              </a:ext>
            </a:extLst>
          </p:cNvPr>
          <p:cNvSpPr>
            <a:spLocks noGrp="1"/>
          </p:cNvSpPr>
          <p:nvPr>
            <p:ph idx="1"/>
          </p:nvPr>
        </p:nvSpPr>
        <p:spPr/>
        <p:txBody>
          <a:bodyPr>
            <a:normAutofit lnSpcReduction="10000"/>
          </a:bodyPr>
          <a:lstStyle/>
          <a:p>
            <a:r>
              <a:rPr lang="en-US" dirty="0"/>
              <a:t>Time and money spent on training is usually well spent: </a:t>
            </a:r>
          </a:p>
          <a:p>
            <a:pPr lvl="1"/>
            <a:r>
              <a:rPr lang="en-US" dirty="0"/>
              <a:t>one-on-one </a:t>
            </a:r>
          </a:p>
          <a:p>
            <a:pPr lvl="1"/>
            <a:r>
              <a:rPr lang="en-US" dirty="0"/>
              <a:t>in-house training  </a:t>
            </a:r>
          </a:p>
          <a:p>
            <a:pPr lvl="1"/>
            <a:r>
              <a:rPr lang="en-US" dirty="0"/>
              <a:t>training courses  </a:t>
            </a:r>
          </a:p>
          <a:p>
            <a:pPr lvl="1"/>
            <a:r>
              <a:rPr lang="en-US" dirty="0"/>
              <a:t>distance education  </a:t>
            </a:r>
          </a:p>
          <a:p>
            <a:pPr lvl="1"/>
            <a:r>
              <a:rPr lang="en-US" dirty="0"/>
              <a:t>online tutorials </a:t>
            </a:r>
          </a:p>
          <a:p>
            <a:r>
              <a:rPr lang="en-US" dirty="0"/>
              <a:t>Development team provides information for training materials: </a:t>
            </a:r>
          </a:p>
          <a:p>
            <a:pPr lvl="1"/>
            <a:r>
              <a:rPr lang="en-US" dirty="0"/>
              <a:t>users (perhaps several categories) </a:t>
            </a:r>
          </a:p>
          <a:p>
            <a:pPr lvl="1"/>
            <a:r>
              <a:rPr lang="en-US" dirty="0"/>
              <a:t>system administrators </a:t>
            </a:r>
          </a:p>
          <a:p>
            <a:pPr lvl="1"/>
            <a:r>
              <a:rPr lang="en-US" dirty="0"/>
              <a:t>system maintainers </a:t>
            </a:r>
          </a:p>
          <a:p>
            <a:pPr lvl="1"/>
            <a:r>
              <a:rPr lang="en-US" dirty="0"/>
              <a:t>trainers</a:t>
            </a:r>
          </a:p>
        </p:txBody>
      </p:sp>
    </p:spTree>
    <p:extLst>
      <p:ext uri="{BB962C8B-B14F-4D97-AF65-F5344CB8AC3E}">
        <p14:creationId xmlns:p14="http://schemas.microsoft.com/office/powerpoint/2010/main" val="20645315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EDAE-A908-4D35-9348-A97B9725FB7A}"/>
              </a:ext>
            </a:extLst>
          </p:cNvPr>
          <p:cNvSpPr>
            <a:spLocks noGrp="1"/>
          </p:cNvSpPr>
          <p:nvPr>
            <p:ph type="title"/>
          </p:nvPr>
        </p:nvSpPr>
        <p:spPr/>
        <p:txBody>
          <a:bodyPr/>
          <a:lstStyle/>
          <a:p>
            <a:r>
              <a:rPr lang="en-US" dirty="0"/>
              <a:t>Training and Usability</a:t>
            </a:r>
          </a:p>
        </p:txBody>
      </p:sp>
      <p:sp>
        <p:nvSpPr>
          <p:cNvPr id="3" name="Content Placeholder 2">
            <a:extLst>
              <a:ext uri="{FF2B5EF4-FFF2-40B4-BE49-F238E27FC236}">
                <a16:creationId xmlns:a16="http://schemas.microsoft.com/office/drawing/2014/main" id="{BBF6C12C-68C5-4211-95C6-F262B48E9D9C}"/>
              </a:ext>
            </a:extLst>
          </p:cNvPr>
          <p:cNvSpPr>
            <a:spLocks noGrp="1"/>
          </p:cNvSpPr>
          <p:nvPr>
            <p:ph idx="1"/>
          </p:nvPr>
        </p:nvSpPr>
        <p:spPr/>
        <p:txBody>
          <a:bodyPr/>
          <a:lstStyle/>
          <a:p>
            <a:r>
              <a:rPr lang="en-US" dirty="0"/>
              <a:t>A well-designed system needs less training </a:t>
            </a:r>
          </a:p>
          <a:p>
            <a:pPr lvl="1"/>
            <a:r>
              <a:rPr lang="en-US" dirty="0"/>
              <a:t>good conceptual model  </a:t>
            </a:r>
          </a:p>
          <a:p>
            <a:pPr lvl="1"/>
            <a:r>
              <a:rPr lang="en-US" dirty="0"/>
              <a:t>intuitive interfaces </a:t>
            </a:r>
          </a:p>
          <a:p>
            <a:r>
              <a:rPr lang="en-US" dirty="0"/>
              <a:t>Different skill levels need different types of training </a:t>
            </a:r>
          </a:p>
          <a:p>
            <a:pPr lvl="1"/>
            <a:r>
              <a:rPr lang="en-US" dirty="0"/>
              <a:t>skilled users work from the conceptual model </a:t>
            </a:r>
          </a:p>
          <a:p>
            <a:pPr lvl="1"/>
            <a:r>
              <a:rPr lang="en-US" dirty="0"/>
              <a:t>less-skilled users prefer cookbook sets of instructions </a:t>
            </a:r>
          </a:p>
          <a:p>
            <a:pPr lvl="1"/>
            <a:r>
              <a:rPr lang="en-US" dirty="0"/>
              <a:t>occasional users will forget complex details, but  remember general structure</a:t>
            </a:r>
          </a:p>
        </p:txBody>
      </p:sp>
    </p:spTree>
    <p:extLst>
      <p:ext uri="{BB962C8B-B14F-4D97-AF65-F5344CB8AC3E}">
        <p14:creationId xmlns:p14="http://schemas.microsoft.com/office/powerpoint/2010/main" val="64938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D1EE-ECA5-455B-A272-4C034400F382}"/>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F9671B44-8C94-4585-AF6A-1003398A5781}"/>
              </a:ext>
            </a:extLst>
          </p:cNvPr>
          <p:cNvSpPr>
            <a:spLocks noGrp="1"/>
          </p:cNvSpPr>
          <p:nvPr>
            <p:ph idx="1"/>
          </p:nvPr>
        </p:nvSpPr>
        <p:spPr/>
        <p:txBody>
          <a:bodyPr/>
          <a:lstStyle/>
          <a:p>
            <a:r>
              <a:rPr lang="en-US" dirty="0"/>
              <a:t>Fault avoidance </a:t>
            </a:r>
          </a:p>
          <a:p>
            <a:pPr lvl="1"/>
            <a:r>
              <a:rPr lang="en-US" dirty="0"/>
              <a:t>Build systems with the objective of creating fault-free  (bug - free) software. </a:t>
            </a:r>
          </a:p>
          <a:p>
            <a:r>
              <a:rPr lang="en-US" dirty="0"/>
              <a:t>Fault detection (testing and verification) </a:t>
            </a:r>
          </a:p>
          <a:p>
            <a:pPr lvl="1"/>
            <a:r>
              <a:rPr lang="en-US" dirty="0"/>
              <a:t>Detect faults (bugs) before the system is put into  operation or when discovered after release. </a:t>
            </a:r>
          </a:p>
          <a:p>
            <a:r>
              <a:rPr lang="en-US" dirty="0"/>
              <a:t>Fault tolerance </a:t>
            </a:r>
          </a:p>
          <a:p>
            <a:pPr lvl="1"/>
            <a:r>
              <a:rPr lang="en-US" dirty="0"/>
              <a:t>Build systems that continue to operate when  problems (bugs, overloads, bad data, etc.) occur.</a:t>
            </a:r>
          </a:p>
        </p:txBody>
      </p:sp>
    </p:spTree>
    <p:extLst>
      <p:ext uri="{BB962C8B-B14F-4D97-AF65-F5344CB8AC3E}">
        <p14:creationId xmlns:p14="http://schemas.microsoft.com/office/powerpoint/2010/main" val="21815614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0917-E84B-4666-BC84-126996980615}"/>
              </a:ext>
            </a:extLst>
          </p:cNvPr>
          <p:cNvSpPr>
            <a:spLocks noGrp="1"/>
          </p:cNvSpPr>
          <p:nvPr>
            <p:ph type="title"/>
          </p:nvPr>
        </p:nvSpPr>
        <p:spPr/>
        <p:txBody>
          <a:bodyPr/>
          <a:lstStyle/>
          <a:p>
            <a:r>
              <a:rPr lang="en-US" dirty="0"/>
              <a:t>Help Systems</a:t>
            </a:r>
          </a:p>
        </p:txBody>
      </p:sp>
      <p:sp>
        <p:nvSpPr>
          <p:cNvPr id="3" name="Content Placeholder 2">
            <a:extLst>
              <a:ext uri="{FF2B5EF4-FFF2-40B4-BE49-F238E27FC236}">
                <a16:creationId xmlns:a16="http://schemas.microsoft.com/office/drawing/2014/main" id="{264E004F-9D1B-4361-B00A-46426D0E4130}"/>
              </a:ext>
            </a:extLst>
          </p:cNvPr>
          <p:cNvSpPr>
            <a:spLocks noGrp="1"/>
          </p:cNvSpPr>
          <p:nvPr>
            <p:ph idx="1"/>
          </p:nvPr>
        </p:nvSpPr>
        <p:spPr/>
        <p:txBody>
          <a:bodyPr/>
          <a:lstStyle/>
          <a:p>
            <a:r>
              <a:rPr lang="en-US" dirty="0"/>
              <a:t>Resources </a:t>
            </a:r>
          </a:p>
          <a:p>
            <a:pPr lvl="1"/>
            <a:r>
              <a:rPr lang="en-US" dirty="0"/>
              <a:t>A good help system is a major sub-project (time- consuming, expensive) </a:t>
            </a:r>
          </a:p>
          <a:p>
            <a:pPr lvl="1"/>
            <a:r>
              <a:rPr lang="en-US" dirty="0"/>
              <a:t>A good help system saves user time and support </a:t>
            </a:r>
            <a:r>
              <a:rPr lang="en-US" dirty="0" err="1"/>
              <a:t>sta</a:t>
            </a:r>
            <a:r>
              <a:rPr lang="en-US" dirty="0"/>
              <a:t>? (time-saving, cost-saving) </a:t>
            </a:r>
          </a:p>
          <a:p>
            <a:r>
              <a:rPr lang="en-US" dirty="0"/>
              <a:t>Help system design </a:t>
            </a:r>
          </a:p>
          <a:p>
            <a:pPr lvl="1"/>
            <a:r>
              <a:rPr lang="en-US" dirty="0"/>
              <a:t>Users need many routes to find information (index by  many terms, examples, mini-tutorials, etc.) </a:t>
            </a:r>
          </a:p>
          <a:p>
            <a:pPr lvl="1"/>
            <a:r>
              <a:rPr lang="en-US" dirty="0"/>
              <a:t>Help systems need to be tested with real users</a:t>
            </a:r>
          </a:p>
        </p:txBody>
      </p:sp>
    </p:spTree>
    <p:extLst>
      <p:ext uri="{BB962C8B-B14F-4D97-AF65-F5344CB8AC3E}">
        <p14:creationId xmlns:p14="http://schemas.microsoft.com/office/powerpoint/2010/main" val="40715157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BB67-59D2-4F58-BD64-7F7A49DB3113}"/>
              </a:ext>
            </a:extLst>
          </p:cNvPr>
          <p:cNvSpPr>
            <a:spLocks noGrp="1"/>
          </p:cNvSpPr>
          <p:nvPr>
            <p:ph type="title"/>
          </p:nvPr>
        </p:nvSpPr>
        <p:spPr/>
        <p:txBody>
          <a:bodyPr/>
          <a:lstStyle/>
          <a:p>
            <a:r>
              <a:rPr lang="en-US" dirty="0"/>
              <a:t>Categories of Documentation</a:t>
            </a:r>
          </a:p>
        </p:txBody>
      </p:sp>
      <p:sp>
        <p:nvSpPr>
          <p:cNvPr id="3" name="Content Placeholder 2">
            <a:extLst>
              <a:ext uri="{FF2B5EF4-FFF2-40B4-BE49-F238E27FC236}">
                <a16:creationId xmlns:a16="http://schemas.microsoft.com/office/drawing/2014/main" id="{5185A39C-5274-4B3D-A9C5-F9A2FE3B3CBC}"/>
              </a:ext>
            </a:extLst>
          </p:cNvPr>
          <p:cNvSpPr>
            <a:spLocks noGrp="1"/>
          </p:cNvSpPr>
          <p:nvPr>
            <p:ph idx="1"/>
          </p:nvPr>
        </p:nvSpPr>
        <p:spPr/>
        <p:txBody>
          <a:bodyPr>
            <a:normAutofit/>
          </a:bodyPr>
          <a:lstStyle/>
          <a:p>
            <a:r>
              <a:rPr lang="en-US" dirty="0"/>
              <a:t>Software development </a:t>
            </a:r>
          </a:p>
          <a:p>
            <a:pPr lvl="1"/>
            <a:r>
              <a:rPr lang="en-US" dirty="0"/>
              <a:t>Requirements, design </a:t>
            </a:r>
          </a:p>
          <a:p>
            <a:pPr lvl="1"/>
            <a:r>
              <a:rPr lang="en-US" dirty="0"/>
              <a:t>Source code, test plans and results </a:t>
            </a:r>
          </a:p>
          <a:p>
            <a:r>
              <a:rPr lang="en-US" dirty="0"/>
              <a:t>User </a:t>
            </a:r>
          </a:p>
          <a:p>
            <a:pPr lvl="1"/>
            <a:r>
              <a:rPr lang="en-US" dirty="0"/>
              <a:t>Introductory (various audiences) </a:t>
            </a:r>
          </a:p>
          <a:p>
            <a:pPr lvl="1"/>
            <a:r>
              <a:rPr lang="en-US" dirty="0"/>
              <a:t>User manual </a:t>
            </a:r>
          </a:p>
          <a:p>
            <a:pPr lvl="1"/>
            <a:r>
              <a:rPr lang="en-US" dirty="0"/>
              <a:t>Web site of known problems, FAQ, etc. </a:t>
            </a:r>
          </a:p>
          <a:p>
            <a:r>
              <a:rPr lang="en-US" dirty="0"/>
              <a:t>System administrator and operator </a:t>
            </a:r>
          </a:p>
          <a:p>
            <a:pPr lvl="1"/>
            <a:r>
              <a:rPr lang="en-US" dirty="0"/>
              <a:t>System manuals Business </a:t>
            </a:r>
          </a:p>
          <a:p>
            <a:pPr lvl="1"/>
            <a:r>
              <a:rPr lang="en-US" dirty="0"/>
              <a:t>License, contract, etc.</a:t>
            </a:r>
          </a:p>
        </p:txBody>
      </p:sp>
    </p:spTree>
    <p:extLst>
      <p:ext uri="{BB962C8B-B14F-4D97-AF65-F5344CB8AC3E}">
        <p14:creationId xmlns:p14="http://schemas.microsoft.com/office/powerpoint/2010/main" val="412295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BB18-1DE7-497E-9730-D84653EB8CBA}"/>
              </a:ext>
            </a:extLst>
          </p:cNvPr>
          <p:cNvSpPr>
            <a:spLocks noGrp="1"/>
          </p:cNvSpPr>
          <p:nvPr>
            <p:ph type="title"/>
          </p:nvPr>
        </p:nvSpPr>
        <p:spPr/>
        <p:txBody>
          <a:bodyPr/>
          <a:lstStyle/>
          <a:p>
            <a:r>
              <a:rPr lang="en-US" dirty="0"/>
              <a:t>Failures: A Case Study</a:t>
            </a:r>
          </a:p>
        </p:txBody>
      </p:sp>
      <p:sp>
        <p:nvSpPr>
          <p:cNvPr id="3" name="Content Placeholder 2">
            <a:extLst>
              <a:ext uri="{FF2B5EF4-FFF2-40B4-BE49-F238E27FC236}">
                <a16:creationId xmlns:a16="http://schemas.microsoft.com/office/drawing/2014/main" id="{B103435A-03FD-4044-9E5A-073964EFB925}"/>
              </a:ext>
            </a:extLst>
          </p:cNvPr>
          <p:cNvSpPr>
            <a:spLocks noGrp="1"/>
          </p:cNvSpPr>
          <p:nvPr>
            <p:ph idx="1"/>
          </p:nvPr>
        </p:nvSpPr>
        <p:spPr/>
        <p:txBody>
          <a:bodyPr/>
          <a:lstStyle/>
          <a:p>
            <a:pPr algn="just"/>
            <a:r>
              <a:rPr lang="en-US" dirty="0"/>
              <a:t>A passenger ship with 1,509 persons on board  grounded on a shoal near Nantucket Island, Massachusetts. At the time the vessel was about 17  miles from where the officer thought they were. The vessel was enroute from Bermuda to Boston.</a:t>
            </a:r>
          </a:p>
        </p:txBody>
      </p:sp>
    </p:spTree>
    <p:extLst>
      <p:ext uri="{BB962C8B-B14F-4D97-AF65-F5344CB8AC3E}">
        <p14:creationId xmlns:p14="http://schemas.microsoft.com/office/powerpoint/2010/main" val="372669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77BA-8D16-413C-A2CA-8061A47EB5D5}"/>
              </a:ext>
            </a:extLst>
          </p:cNvPr>
          <p:cNvSpPr>
            <a:spLocks noGrp="1"/>
          </p:cNvSpPr>
          <p:nvPr>
            <p:ph type="title"/>
          </p:nvPr>
        </p:nvSpPr>
        <p:spPr/>
        <p:txBody>
          <a:bodyPr/>
          <a:lstStyle/>
          <a:p>
            <a:r>
              <a:rPr lang="en-US" dirty="0"/>
              <a:t>Case Study: Analysis</a:t>
            </a:r>
          </a:p>
        </p:txBody>
      </p:sp>
      <p:sp>
        <p:nvSpPr>
          <p:cNvPr id="3" name="Content Placeholder 2">
            <a:extLst>
              <a:ext uri="{FF2B5EF4-FFF2-40B4-BE49-F238E27FC236}">
                <a16:creationId xmlns:a16="http://schemas.microsoft.com/office/drawing/2014/main" id="{C695C667-7B01-4E36-A587-ED689422011A}"/>
              </a:ext>
            </a:extLst>
          </p:cNvPr>
          <p:cNvSpPr>
            <a:spLocks noGrp="1"/>
          </p:cNvSpPr>
          <p:nvPr>
            <p:ph idx="1"/>
          </p:nvPr>
        </p:nvSpPr>
        <p:spPr/>
        <p:txBody>
          <a:bodyPr>
            <a:normAutofit/>
          </a:bodyPr>
          <a:lstStyle/>
          <a:p>
            <a:r>
              <a:rPr lang="en-US" dirty="0"/>
              <a:t>From the report of the National Transportation Safety Board </a:t>
            </a:r>
          </a:p>
          <a:p>
            <a:pPr lvl="1"/>
            <a:r>
              <a:rPr lang="en-US" dirty="0"/>
              <a:t>The ship was steered by an autopilot that relied on position  information from the Global Positioning System (GPS). </a:t>
            </a:r>
          </a:p>
          <a:p>
            <a:pPr lvl="1"/>
            <a:r>
              <a:rPr lang="en-US" dirty="0"/>
              <a:t>If the GPS could not obtain a position from satellites, it  provided an estimated position based on Dead Reckoning  (distance and direction traveled from a known point). </a:t>
            </a:r>
          </a:p>
          <a:p>
            <a:pPr lvl="1"/>
            <a:r>
              <a:rPr lang="en-US" dirty="0"/>
              <a:t>The GPS failed one hour after leaving Bermuda. </a:t>
            </a:r>
          </a:p>
          <a:p>
            <a:pPr lvl="1"/>
            <a:r>
              <a:rPr lang="en-US" dirty="0"/>
              <a:t>The crew failed to see the warning message on the display  (or to check the instruments). </a:t>
            </a:r>
          </a:p>
          <a:p>
            <a:pPr lvl="1"/>
            <a:r>
              <a:rPr lang="en-US" dirty="0"/>
              <a:t>34 hours and 600 miles later, the Dead Reckoning error was  17 miles.</a:t>
            </a:r>
          </a:p>
        </p:txBody>
      </p:sp>
    </p:spTree>
    <p:extLst>
      <p:ext uri="{BB962C8B-B14F-4D97-AF65-F5344CB8AC3E}">
        <p14:creationId xmlns:p14="http://schemas.microsoft.com/office/powerpoint/2010/main" val="133345436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4352</Words>
  <Application>Microsoft Office PowerPoint</Application>
  <PresentationFormat>Widescreen</PresentationFormat>
  <Paragraphs>439</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Calibri Light</vt:lpstr>
      <vt:lpstr>CMU Serif</vt:lpstr>
      <vt:lpstr>1_Office Theme</vt:lpstr>
      <vt:lpstr>Multidisciplinary Projects</vt:lpstr>
      <vt:lpstr>Agenda</vt:lpstr>
      <vt:lpstr>Learning Objectives</vt:lpstr>
      <vt:lpstr>Bugs, Faults, and Failures</vt:lpstr>
      <vt:lpstr>Failure of Requirements</vt:lpstr>
      <vt:lpstr>Bugs and Features</vt:lpstr>
      <vt:lpstr>Terminology</vt:lpstr>
      <vt:lpstr>Failures: A Case Study</vt:lpstr>
      <vt:lpstr>Case Study: Analysis</vt:lpstr>
      <vt:lpstr>Case Study: Software Lessons</vt:lpstr>
      <vt:lpstr>Building Reliable Software:  Quality Management Processes</vt:lpstr>
      <vt:lpstr>Building Reliable Software:  Quality Management Processes (cont.)</vt:lpstr>
      <vt:lpstr>Building Reliable Software:   Communication with the Client</vt:lpstr>
      <vt:lpstr>Building Reliable Software: Complexity</vt:lpstr>
      <vt:lpstr>Building Reliable Software: Change</vt:lpstr>
      <vt:lpstr>Building Reliable Software: Fault Tolerance</vt:lpstr>
      <vt:lpstr>Fault Tolerance: Recovery</vt:lpstr>
      <vt:lpstr>Building Reliable Software: Small Teams and Small Projects</vt:lpstr>
      <vt:lpstr>Reliability Metrics</vt:lpstr>
      <vt:lpstr>Reliability Metrics for Distributed Systems</vt:lpstr>
      <vt:lpstr>Metrics: User Perception of Reliability</vt:lpstr>
      <vt:lpstr>Reliability Metrics for Requirements</vt:lpstr>
      <vt:lpstr>Metrics: Cost of Improved Reliability</vt:lpstr>
      <vt:lpstr>Example: Central Computing System</vt:lpstr>
      <vt:lpstr>Example: Central Computing System (cont.)</vt:lpstr>
      <vt:lpstr>Building Reliable Systems: Two Principles</vt:lpstr>
      <vt:lpstr>Static and Dynamic Verification</vt:lpstr>
      <vt:lpstr>Static Verification: Reviews</vt:lpstr>
      <vt:lpstr>Reviews</vt:lpstr>
      <vt:lpstr>Reviews (cont.)</vt:lpstr>
      <vt:lpstr>The Review Meeting</vt:lpstr>
      <vt:lpstr>Benefits of Reviews</vt:lpstr>
      <vt:lpstr>Successful Reviews</vt:lpstr>
      <vt:lpstr>Static Verification: Pair Design and Pair Programming</vt:lpstr>
      <vt:lpstr>Static Verification: Program Inspections</vt:lpstr>
      <vt:lpstr>Static Verification: Analysis Tools</vt:lpstr>
      <vt:lpstr>Static Analysis Tools (cont.)</vt:lpstr>
      <vt:lpstr>Dynamic Verification: Stages of Testing</vt:lpstr>
      <vt:lpstr>Testing Strategies</vt:lpstr>
      <vt:lpstr>Testing Strategies (cont.)</vt:lpstr>
      <vt:lpstr>Methods of Testing</vt:lpstr>
      <vt:lpstr>Testing: Unit Testing</vt:lpstr>
      <vt:lpstr>Testing: System and Sub-System Testing</vt:lpstr>
      <vt:lpstr>Dynamic Verification: Test Design</vt:lpstr>
      <vt:lpstr>Test Cases</vt:lpstr>
      <vt:lpstr>Variations in Test Sets</vt:lpstr>
      <vt:lpstr>Incremental Testing (e.g., Daily Testing)</vt:lpstr>
      <vt:lpstr>Dynamic Verification: Regression Testing</vt:lpstr>
      <vt:lpstr>Regression Testing: Program Testing</vt:lpstr>
      <vt:lpstr>Incremental Testing: an Example</vt:lpstr>
      <vt:lpstr>Incremental Testing: an Example (cont.)</vt:lpstr>
      <vt:lpstr>Documentation of Testing</vt:lpstr>
      <vt:lpstr>Fixing Bugs</vt:lpstr>
      <vt:lpstr>Moving the Bugs Around</vt:lpstr>
      <vt:lpstr>Difficult Bugs</vt:lpstr>
      <vt:lpstr>Bugs in Hardware</vt:lpstr>
      <vt:lpstr>When Fixing a Bug Creates a Problem for Customers</vt:lpstr>
      <vt:lpstr>Acceptance Testing</vt:lpstr>
      <vt:lpstr>Acceptance Testing in the Modi?ed Waterfall Model</vt:lpstr>
      <vt:lpstr>Acceptance Testing with Iterative Development</vt:lpstr>
      <vt:lpstr>Acceptance Testing with Agile Development</vt:lpstr>
      <vt:lpstr>Resources for Acceptance Testing</vt:lpstr>
      <vt:lpstr>Acceptance Tests</vt:lpstr>
      <vt:lpstr>Techniques for Release</vt:lpstr>
      <vt:lpstr>Release: Parallel Testing</vt:lpstr>
      <vt:lpstr>Release: Alpha and Beta Testing</vt:lpstr>
      <vt:lpstr>Delivery: Summary</vt:lpstr>
      <vt:lpstr>Training</vt:lpstr>
      <vt:lpstr>Training and Usability</vt:lpstr>
      <vt:lpstr>Help Systems</vt:lpstr>
      <vt:lpstr>Categories of 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Kieu</dc:creator>
  <cp:lastModifiedBy>Tung Kieu</cp:lastModifiedBy>
  <cp:revision>71</cp:revision>
  <dcterms:created xsi:type="dcterms:W3CDTF">2023-07-03T20:53:03Z</dcterms:created>
  <dcterms:modified xsi:type="dcterms:W3CDTF">2023-07-11T04:27:51Z</dcterms:modified>
</cp:coreProperties>
</file>