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Nunito" panose="020B0604020202020204" charset="0"/>
      <p:regular r:id="rId4"/>
      <p:bold r:id="rId5"/>
      <p:italic r:id="rId6"/>
      <p:boldItalic r:id="rId7"/>
    </p:embeddedFont>
    <p:embeddedFont>
      <p:font typeface="Maven Pro" panose="020B0604020202020204" charset="0"/>
      <p:regular r:id="rId8"/>
      <p:bold r:id="rId9"/>
    </p:embeddedFont>
    <p:embeddedFont>
      <p:font typeface="Comic Sans MS" panose="030F0702030302020204" pitchFamily="66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99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23" y="161109"/>
            <a:ext cx="3696381" cy="583685"/>
          </a:xfrm>
        </p:spPr>
        <p:txBody>
          <a:bodyPr>
            <a:noAutofit/>
          </a:bodyPr>
          <a:lstStyle/>
          <a:p>
            <a:r>
              <a:rPr lang="en-US" sz="4000" dirty="0" smtClean="0"/>
              <a:t>EDA Summary</a:t>
            </a:r>
            <a:endParaRPr lang="en-US" sz="4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59310" y="818537"/>
            <a:ext cx="7865257" cy="395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just"/>
            <a:r>
              <a:rPr lang="en-US" sz="1600" i="1" dirty="0" smtClean="0">
                <a:latin typeface="Comic Sans MS" panose="030F0702030302020204" pitchFamily="66" charset="0"/>
              </a:rPr>
              <a:t>Finding: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F3F3F3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Approximately 10% of customers have churned</a:t>
            </a:r>
          </a:p>
          <a:p>
            <a:pPr lvl="0" algn="just"/>
            <a:r>
              <a:rPr lang="en-US" sz="1600" b="0" i="1" dirty="0">
                <a:solidFill>
                  <a:srgbClr val="F3F3F3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● Consumption data is highly skewed and must be treated before modelling</a:t>
            </a:r>
          </a:p>
          <a:p>
            <a:pPr lvl="0" algn="just"/>
            <a:r>
              <a:rPr lang="en-US" sz="1600" b="0" i="1" dirty="0">
                <a:solidFill>
                  <a:srgbClr val="F3F3F3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● There are outliers present in the data and these must be treated before modelling</a:t>
            </a:r>
          </a:p>
          <a:p>
            <a:pPr lvl="0" algn="just"/>
            <a:r>
              <a:rPr lang="en-US" sz="1600" b="0" i="1" dirty="0">
                <a:solidFill>
                  <a:srgbClr val="F3F3F3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● Price sensitivity has a low correlation with churn</a:t>
            </a:r>
          </a:p>
          <a:p>
            <a:pPr lvl="0" algn="just"/>
            <a:r>
              <a:rPr lang="en-US" sz="1600" b="0" i="1" dirty="0">
                <a:solidFill>
                  <a:srgbClr val="F3F3F3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● Feature engineering will be vital, especially if we are to increase the predictive power of price </a:t>
            </a:r>
            <a:r>
              <a:rPr lang="en-US" sz="1600" b="0" i="1" dirty="0" smtClean="0">
                <a:solidFill>
                  <a:srgbClr val="F3F3F3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sensitivity</a:t>
            </a:r>
          </a:p>
          <a:p>
            <a:pPr lvl="0" algn="just"/>
            <a:endParaRPr lang="en-US" sz="1600" i="1" dirty="0">
              <a:solidFill>
                <a:srgbClr val="F3F3F3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lvl="0" algn="just"/>
            <a:r>
              <a:rPr lang="en-US" sz="1600" i="1" dirty="0" smtClean="0">
                <a:solidFill>
                  <a:srgbClr val="F3F3F3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Suggestions:</a:t>
            </a:r>
          </a:p>
          <a:p>
            <a:pPr lvl="0"/>
            <a:r>
              <a:rPr lang="en-US" sz="1600" b="0" dirty="0">
                <a:solidFill>
                  <a:srgbClr val="F3F3F3"/>
                </a:solidFill>
                <a:latin typeface="Comic Sans MS" panose="030F0702030302020204" pitchFamily="66" charset="0"/>
              </a:rPr>
              <a:t>● </a:t>
            </a:r>
            <a:r>
              <a:rPr lang="en-US" sz="1600" b="0" i="1" dirty="0">
                <a:solidFill>
                  <a:srgbClr val="F3F3F3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Competitor price data - perhaps a client is more likely to churn if a competitor has a good offer available?</a:t>
            </a:r>
          </a:p>
          <a:p>
            <a:pPr lvl="0"/>
            <a:r>
              <a:rPr lang="en-US" sz="1600" b="0" i="1" dirty="0">
                <a:solidFill>
                  <a:srgbClr val="F3F3F3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● Average Utilities prices across the country - if </a:t>
            </a:r>
            <a:r>
              <a:rPr lang="en-US" sz="1600" b="0" i="1" dirty="0" err="1">
                <a:solidFill>
                  <a:srgbClr val="F3F3F3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PowerCo’s</a:t>
            </a:r>
            <a:r>
              <a:rPr lang="en-US" sz="1600" b="0" i="1" dirty="0">
                <a:solidFill>
                  <a:srgbClr val="F3F3F3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prices are way above or below the country average, will a client be likely to churn?</a:t>
            </a:r>
          </a:p>
          <a:p>
            <a:pPr lvl="0"/>
            <a:r>
              <a:rPr lang="en-US" sz="1600" b="0" i="1" dirty="0">
                <a:solidFill>
                  <a:srgbClr val="F3F3F3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● Client feedback - a track record of any complaints, calls or feedback provided by the client to </a:t>
            </a:r>
            <a:r>
              <a:rPr lang="en-US" sz="1600" b="0" i="1" dirty="0" err="1">
                <a:solidFill>
                  <a:srgbClr val="F3F3F3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PowerCo</a:t>
            </a:r>
            <a:r>
              <a:rPr lang="en-US" sz="1600" b="0" i="1" dirty="0">
                <a:solidFill>
                  <a:srgbClr val="F3F3F3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might reveal if a client is likely to </a:t>
            </a:r>
            <a:r>
              <a:rPr lang="en-US" sz="1600" b="0" i="1" dirty="0" smtClean="0">
                <a:solidFill>
                  <a:srgbClr val="F3F3F3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churn</a:t>
            </a:r>
            <a:endParaRPr lang="en-US" sz="1600" b="0" i="1" dirty="0">
              <a:solidFill>
                <a:srgbClr val="F3F3F3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50258876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Nunito</vt:lpstr>
      <vt:lpstr>Maven Pro</vt:lpstr>
      <vt:lpstr>Comic Sans MS</vt:lpstr>
      <vt:lpstr>Momentum</vt:lpstr>
      <vt:lpstr>EDA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Summary</dc:title>
  <dc:creator>Duy Duong</dc:creator>
  <cp:lastModifiedBy>Duy Duong</cp:lastModifiedBy>
  <cp:revision>2</cp:revision>
  <dcterms:modified xsi:type="dcterms:W3CDTF">2023-08-08T08:29:21Z</dcterms:modified>
</cp:coreProperties>
</file>