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7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3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1F16-8303-471C-9B41-5508CCE66483}" type="datetimeFigureOut">
              <a:rPr lang="en-US" smtClean="0"/>
              <a:t>17/07/2023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4F2D-0554-44BC-83EC-AC4F0C50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Insight Summaries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Total reviews about flights are in English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 smtClean="0"/>
              <a:t>There are 1968 negative feedbacks, accounting for 69.9% of the response rate. There are 847 positive feedbacks, accounting for 30.1% of the response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‘seat, service, time, food, crew, cabin, economy,…’ is most frequent words of customers feedbacks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55" y="2198906"/>
            <a:ext cx="2121802" cy="904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55" y="4497145"/>
            <a:ext cx="3689372" cy="119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55" y="3377957"/>
            <a:ext cx="5155645" cy="30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1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Insight 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Summaries</dc:title>
  <dc:creator>Duy Duong</dc:creator>
  <cp:lastModifiedBy>Duy Duong</cp:lastModifiedBy>
  <cp:revision>3</cp:revision>
  <dcterms:created xsi:type="dcterms:W3CDTF">2023-07-17T08:21:11Z</dcterms:created>
  <dcterms:modified xsi:type="dcterms:W3CDTF">2023-07-17T08:32:29Z</dcterms:modified>
</cp:coreProperties>
</file>