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720A-F6BE-4004-847F-BBBCEB8F4109}" type="datetimeFigureOut">
              <a:rPr lang="en-US" smtClean="0"/>
              <a:t>21/07/2023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6CAD-C7DA-4D25-9163-792BC066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9908"/>
            <a:ext cx="9144000" cy="660256"/>
          </a:xfrm>
        </p:spPr>
        <p:txBody>
          <a:bodyPr>
            <a:noAutofit/>
          </a:bodyPr>
          <a:lstStyle/>
          <a:p>
            <a:r>
              <a:rPr lang="en-US" sz="5200" dirty="0" smtClean="0">
                <a:latin typeface="+mn-lt"/>
              </a:rPr>
              <a:t>Evaluate Model</a:t>
            </a:r>
            <a:endParaRPr lang="en-US" sz="5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891" y="5079856"/>
            <a:ext cx="9144000" cy="165576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After training the models, I get the </a:t>
            </a:r>
            <a:r>
              <a:rPr lang="en-US" dirty="0" err="1" smtClean="0"/>
              <a:t>RandomForest</a:t>
            </a:r>
            <a:r>
              <a:rPr lang="en-US" dirty="0" smtClean="0"/>
              <a:t>, </a:t>
            </a:r>
            <a:r>
              <a:rPr lang="en-US" dirty="0" err="1" smtClean="0"/>
              <a:t>XGBoost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LightGBM</a:t>
            </a:r>
            <a:r>
              <a:rPr lang="en-US" dirty="0" smtClean="0"/>
              <a:t> models that give the best results.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Accuracy of models reaches more than 90%. AUC are all equal and equal to 0.96.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0" y="1330037"/>
            <a:ext cx="5351030" cy="349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32" y="1330036"/>
            <a:ext cx="4980998" cy="34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48" y="1393149"/>
            <a:ext cx="5274541" cy="3426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5" y="1393149"/>
            <a:ext cx="5274541" cy="3426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9908"/>
            <a:ext cx="9144000" cy="660256"/>
          </a:xfrm>
        </p:spPr>
        <p:txBody>
          <a:bodyPr>
            <a:noAutofit/>
          </a:bodyPr>
          <a:lstStyle/>
          <a:p>
            <a:r>
              <a:rPr lang="en-US" sz="5200" dirty="0" smtClean="0">
                <a:latin typeface="+mn-lt"/>
              </a:rPr>
              <a:t>Contribution of Features</a:t>
            </a:r>
            <a:endParaRPr lang="en-US" sz="5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890" y="5079856"/>
            <a:ext cx="10196945" cy="165576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In both </a:t>
            </a:r>
            <a:r>
              <a:rPr lang="en-US" dirty="0"/>
              <a:t>m</a:t>
            </a:r>
            <a:r>
              <a:rPr lang="en-US" dirty="0" smtClean="0"/>
              <a:t>odels, ‘</a:t>
            </a:r>
            <a:r>
              <a:rPr lang="en-US" dirty="0" err="1" smtClean="0"/>
              <a:t>wants_extra_baggage</a:t>
            </a:r>
            <a:r>
              <a:rPr lang="en-US" dirty="0" smtClean="0"/>
              <a:t>’ is the most importance feature.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Features like ‘</a:t>
            </a:r>
            <a:r>
              <a:rPr lang="en-US" dirty="0" err="1" smtClean="0"/>
              <a:t>want_preferred_seat</a:t>
            </a:r>
            <a:r>
              <a:rPr lang="en-US" dirty="0" smtClean="0"/>
              <a:t>’, ‘</a:t>
            </a:r>
            <a:r>
              <a:rPr lang="en-US" dirty="0" err="1" smtClean="0"/>
              <a:t>wants_in_flight_meals</a:t>
            </a:r>
            <a:r>
              <a:rPr lang="en-US" dirty="0" smtClean="0"/>
              <a:t>’, ‘</a:t>
            </a:r>
            <a:r>
              <a:rPr lang="en-US" dirty="0" err="1" smtClean="0"/>
              <a:t>booking_origin</a:t>
            </a:r>
            <a:r>
              <a:rPr lang="en-US" dirty="0" smtClean="0"/>
              <a:t>’ are also contributed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5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Evaluate Model</vt:lpstr>
      <vt:lpstr>Contribution of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Model</dc:title>
  <dc:creator>Duy Duong</dc:creator>
  <cp:lastModifiedBy>Duy Duong</cp:lastModifiedBy>
  <cp:revision>3</cp:revision>
  <dcterms:created xsi:type="dcterms:W3CDTF">2023-07-21T09:54:19Z</dcterms:created>
  <dcterms:modified xsi:type="dcterms:W3CDTF">2023-07-21T10:05:06Z</dcterms:modified>
</cp:coreProperties>
</file>