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396" y="-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16998"/>
            <a:ext cx="8565600" cy="64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800" dirty="0" smtClean="0"/>
              <a:t>Transactions Analysis</a:t>
            </a:r>
            <a:endParaRPr sz="2800" dirty="0"/>
          </a:p>
        </p:txBody>
      </p:sp>
      <p:sp>
        <p:nvSpPr>
          <p:cNvPr id="124" name="Shape 73"/>
          <p:cNvSpPr/>
          <p:nvPr/>
        </p:nvSpPr>
        <p:spPr>
          <a:xfrm>
            <a:off x="205025" y="1702865"/>
            <a:ext cx="7213414" cy="2839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2017, revenue tends to be flat (no change in revenue).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/>
              <a:t>Solex</a:t>
            </a:r>
            <a:r>
              <a:rPr lang="en-US" dirty="0"/>
              <a:t> brand contributes the largest amount of sales and has the largest canceled transaction rate of all brands, but this rate is not high (nearly 1%). </a:t>
            </a:r>
            <a:r>
              <a:rPr lang="en-US" dirty="0" smtClean="0"/>
              <a:t>WeareA2B </a:t>
            </a:r>
            <a:r>
              <a:rPr lang="en-US" dirty="0"/>
              <a:t>brand has the 2nd highest sales and sales are trending up.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 smtClean="0"/>
              <a:t>Products </a:t>
            </a:r>
            <a:r>
              <a:rPr lang="en-US" dirty="0"/>
              <a:t>with the </a:t>
            </a:r>
            <a:r>
              <a:rPr lang="en-US" dirty="0" err="1"/>
              <a:t>Solex</a:t>
            </a:r>
            <a:r>
              <a:rPr lang="en-US" dirty="0"/>
              <a:t> brand, belonging to the Standard product line, medium product class and medium product size contributed the largest sales to the </a:t>
            </a:r>
            <a:r>
              <a:rPr lang="en-US" dirty="0" err="1"/>
              <a:t>Solex</a:t>
            </a:r>
            <a:r>
              <a:rPr lang="en-US" dirty="0"/>
              <a:t> brand.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 smtClean="0"/>
              <a:t>Of </a:t>
            </a:r>
            <a:r>
              <a:rPr lang="en-US" dirty="0"/>
              <a:t>all the products, the product is branded </a:t>
            </a:r>
            <a:r>
              <a:rPr lang="en-US" dirty="0" smtClean="0"/>
              <a:t>WeareA2B</a:t>
            </a:r>
            <a:r>
              <a:rPr lang="en-US" dirty="0"/>
              <a:t>, which belongs to the standard product line, medium product class and medium </a:t>
            </a:r>
            <a:r>
              <a:rPr lang="en-US" dirty="0" err="1"/>
              <a:t>procduct</a:t>
            </a:r>
            <a:r>
              <a:rPr lang="en-US" dirty="0"/>
              <a:t> size has the largest total sales.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973" y="2164723"/>
            <a:ext cx="3800652" cy="2649304"/>
          </a:xfrm>
          <a:prstGeom prst="rect">
            <a:avLst/>
          </a:prstGeom>
        </p:spPr>
      </p:pic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131788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/>
            <a:r>
              <a:rPr lang="en-US" dirty="0" smtClean="0"/>
              <a:t>Revenue in 2017</a:t>
            </a:r>
            <a:endParaRPr lang="en-US" dirty="0"/>
          </a:p>
        </p:txBody>
      </p:sp>
      <p:sp>
        <p:nvSpPr>
          <p:cNvPr id="133" name="Shape 82"/>
          <p:cNvSpPr/>
          <p:nvPr/>
        </p:nvSpPr>
        <p:spPr>
          <a:xfrm>
            <a:off x="205025" y="1832886"/>
            <a:ext cx="4134600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general, revenue in 2017 fluctuated up and down, but the trend of revenue remained unchanged this year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357425" y="1836972"/>
            <a:ext cx="4591864" cy="149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500" b="0" dirty="0"/>
              <a:t>The </a:t>
            </a:r>
            <a:r>
              <a:rPr lang="en-US" sz="1500" b="0" dirty="0" err="1"/>
              <a:t>Solex</a:t>
            </a:r>
            <a:r>
              <a:rPr lang="en-US" sz="1500" b="0" dirty="0"/>
              <a:t> brand contributes the largest amount of sales and has the largest canceled transaction rate of all brands, but this rate is not high (nearly 1%). WeareA2B brand has the 2nd highest sales and sales are trending up.</a:t>
            </a:r>
            <a:endParaRPr lang="en-US" sz="1500" b="0" dirty="0"/>
          </a:p>
        </p:txBody>
      </p:sp>
      <p:sp>
        <p:nvSpPr>
          <p:cNvPr id="133" name="Shape 82"/>
          <p:cNvSpPr/>
          <p:nvPr/>
        </p:nvSpPr>
        <p:spPr>
          <a:xfrm>
            <a:off x="205025" y="1832886"/>
            <a:ext cx="4134600" cy="715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689" y="2861656"/>
            <a:ext cx="3668936" cy="22818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529" y="946943"/>
            <a:ext cx="2101256" cy="1874805"/>
          </a:xfrm>
          <a:prstGeom prst="rect">
            <a:avLst/>
          </a:prstGeom>
        </p:spPr>
      </p:pic>
      <p:sp>
        <p:nvSpPr>
          <p:cNvPr id="10" name="Shape 81"/>
          <p:cNvSpPr/>
          <p:nvPr/>
        </p:nvSpPr>
        <p:spPr>
          <a:xfrm>
            <a:off x="357425" y="1284188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/>
            <a:r>
              <a:rPr lang="en-US" dirty="0" smtClean="0"/>
              <a:t>Product brand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4947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357425" y="1728560"/>
            <a:ext cx="3243025" cy="3389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b="0" dirty="0"/>
              <a:t>Products with the </a:t>
            </a:r>
            <a:r>
              <a:rPr lang="en-US" sz="1400" b="0" dirty="0" err="1"/>
              <a:t>Solex</a:t>
            </a:r>
            <a:r>
              <a:rPr lang="en-US" sz="1400" b="0" dirty="0"/>
              <a:t> brand, belonging to the Standard product line, medium product class and medium product size contributed the largest sales to the </a:t>
            </a:r>
            <a:r>
              <a:rPr lang="en-US" sz="1400" b="0" dirty="0" err="1"/>
              <a:t>Solex</a:t>
            </a:r>
            <a:r>
              <a:rPr lang="en-US" sz="1400" b="0" dirty="0"/>
              <a:t> brand</a:t>
            </a:r>
            <a:r>
              <a:rPr lang="en-US" sz="1400" b="0" dirty="0" smtClean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b="0" dirty="0"/>
              <a:t>Of all the products, the product is branded WeareA2B, which belongs to the standard product line, medium product class and medium </a:t>
            </a:r>
            <a:r>
              <a:rPr lang="en-US" sz="1400" b="0" dirty="0" err="1"/>
              <a:t>procduct</a:t>
            </a:r>
            <a:r>
              <a:rPr lang="en-US" sz="1400" b="0" dirty="0"/>
              <a:t> size has the largest total sales.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400" b="0" dirty="0"/>
          </a:p>
        </p:txBody>
      </p:sp>
      <p:sp>
        <p:nvSpPr>
          <p:cNvPr id="133" name="Shape 82"/>
          <p:cNvSpPr/>
          <p:nvPr/>
        </p:nvSpPr>
        <p:spPr>
          <a:xfrm>
            <a:off x="205025" y="1832886"/>
            <a:ext cx="4134600" cy="715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Shape 81"/>
          <p:cNvSpPr/>
          <p:nvPr/>
        </p:nvSpPr>
        <p:spPr>
          <a:xfrm>
            <a:off x="357425" y="1284188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/>
            <a:r>
              <a:rPr lang="en-US" dirty="0" smtClean="0"/>
              <a:t>Product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0" y="1728560"/>
            <a:ext cx="5125108" cy="20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157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2010399"/>
            <a:ext cx="4233625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Random Forest Classifier Model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4" y="2548976"/>
            <a:ext cx="4233626" cy="1246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Using RFM analysis to segment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Model includes 10 features and 1 target variable (gender, past_3_years_bike_related_purchases, </a:t>
            </a:r>
            <a:r>
              <a:rPr lang="en-US" sz="1200" dirty="0" err="1" smtClean="0"/>
              <a:t>job_title</a:t>
            </a:r>
            <a:r>
              <a:rPr lang="en-US" sz="1200" dirty="0" smtClean="0"/>
              <a:t>, </a:t>
            </a:r>
            <a:r>
              <a:rPr lang="en-US" sz="1200" dirty="0" err="1" smtClean="0"/>
              <a:t>job_industry_category</a:t>
            </a:r>
            <a:r>
              <a:rPr lang="en-US" sz="1200" dirty="0" smtClean="0"/>
              <a:t>, </a:t>
            </a:r>
            <a:r>
              <a:rPr lang="en-US" sz="1200" dirty="0" err="1" smtClean="0"/>
              <a:t>wealth_segment</a:t>
            </a:r>
            <a:r>
              <a:rPr lang="en-US" sz="1200" dirty="0" smtClean="0"/>
              <a:t>, </a:t>
            </a:r>
            <a:r>
              <a:rPr lang="en-US" sz="1200" dirty="0" err="1" smtClean="0"/>
              <a:t>owns_car</a:t>
            </a:r>
            <a:r>
              <a:rPr lang="en-US" sz="1200" dirty="0" smtClean="0"/>
              <a:t>, tenure, state, </a:t>
            </a:r>
            <a:r>
              <a:rPr lang="en-US" sz="1200" dirty="0" err="1" smtClean="0"/>
              <a:t>property_valuation</a:t>
            </a:r>
            <a:r>
              <a:rPr lang="en-US" sz="1200" dirty="0"/>
              <a:t> </a:t>
            </a:r>
            <a:r>
              <a:rPr lang="en-US" sz="1200" dirty="0" smtClean="0"/>
              <a:t>and age)</a:t>
            </a:r>
            <a:endParaRPr sz="12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1312926"/>
            <a:ext cx="4502150" cy="306272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185267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Model Evaluation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903" y="1586201"/>
            <a:ext cx="4108722" cy="2030748"/>
          </a:xfrm>
          <a:prstGeom prst="rect">
            <a:avLst/>
          </a:prstGeom>
        </p:spPr>
      </p:pic>
      <p:sp>
        <p:nvSpPr>
          <p:cNvPr id="11" name="Shape 99"/>
          <p:cNvSpPr/>
          <p:nvPr/>
        </p:nvSpPr>
        <p:spPr>
          <a:xfrm>
            <a:off x="205025" y="1645622"/>
            <a:ext cx="4134600" cy="1246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/>
            <a:r>
              <a:rPr lang="en-US" sz="1500" b="0" dirty="0"/>
              <a:t>The model achieves low accuracy with the input variables. Need to improve the model by finding more suitable features and increasing the observations</a:t>
            </a:r>
            <a:endParaRPr sz="1500" b="0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692</Words>
  <Application>Microsoft Office PowerPoint</Application>
  <PresentationFormat>On-screen Show (16:9)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Duy Duong</cp:lastModifiedBy>
  <cp:revision>4</cp:revision>
  <dcterms:modified xsi:type="dcterms:W3CDTF">2023-08-22T09:23:43Z</dcterms:modified>
</cp:coreProperties>
</file>