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6"/>
    <p:restoredTop sz="92874"/>
  </p:normalViewPr>
  <p:slideViewPr>
    <p:cSldViewPr snapToGrid="0" snapToObjects="1">
      <p:cViewPr>
        <p:scale>
          <a:sx n="81" d="100"/>
          <a:sy n="81" d="100"/>
        </p:scale>
        <p:origin x="-140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0DCBE-8471-9A48-83F2-FCF499CEBE0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492A-12F7-EF46-ADE8-CBF637EE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3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10/8/15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Bài </a:t>
            </a:r>
            <a:r>
              <a:rPr lang="en-US" sz="4000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Lập trình </a:t>
            </a:r>
            <a:r>
              <a:rPr lang="en-US" sz="3600" dirty="0"/>
              <a:t>Android - User Interfaces</a:t>
            </a:r>
            <a:endParaRPr lang="en-US" sz="3600" dirty="0" smtClean="0"/>
          </a:p>
          <a:p>
            <a:pPr algn="ctr"/>
            <a:r>
              <a:rPr lang="en-US" sz="3600" dirty="0" smtClean="0"/>
              <a:t>Các điều khiển cơ bản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42" y="96982"/>
            <a:ext cx="950222" cy="96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8853" y="114470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BK Mobile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8030" y="23363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EditText – Ví 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57908"/>
            <a:ext cx="5729086" cy="425705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...</a:t>
            </a:r>
          </a:p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&lt;EditText</a:t>
            </a: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android:id</a:t>
            </a:r>
            <a:r>
              <a:rPr lang="en-US" sz="1800" dirty="0">
                <a:latin typeface="Courier"/>
                <a:cs typeface="Courier"/>
              </a:rPr>
              <a:t>="@+id/</a:t>
            </a:r>
            <a:r>
              <a:rPr lang="en-US" sz="1800" dirty="0" smtClean="0">
                <a:latin typeface="Courier"/>
                <a:cs typeface="Courier"/>
              </a:rPr>
              <a:t>txtUserName”</a:t>
            </a:r>
          </a:p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android:layout_width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smtClean="0">
                <a:latin typeface="Courier"/>
                <a:cs typeface="Courier"/>
              </a:rPr>
              <a:t>fill_parent”</a:t>
            </a: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android:layout_height="wrap_content”</a:t>
            </a: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android:textSize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smtClean="0">
                <a:latin typeface="Courier"/>
                <a:cs typeface="Courier"/>
              </a:rPr>
              <a:t>18sp”</a:t>
            </a:r>
            <a:endParaRPr lang="en-US" sz="18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android:autoText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smtClean="0">
                <a:latin typeface="Courier"/>
                <a:cs typeface="Courier"/>
              </a:rPr>
              <a:t>true”</a:t>
            </a:r>
            <a:endParaRPr lang="en-US" sz="18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android:capitalize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smtClean="0">
                <a:latin typeface="Courier"/>
                <a:cs typeface="Courier"/>
              </a:rPr>
              <a:t>words”</a:t>
            </a:r>
            <a:endParaRPr lang="en-US" sz="1800" dirty="0">
              <a:latin typeface="Courier"/>
              <a:cs typeface="Courier"/>
            </a:endParaRPr>
          </a:p>
          <a:p>
            <a:pPr marL="82296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android:hint</a:t>
            </a:r>
            <a:r>
              <a:rPr lang="en-US" sz="1800" dirty="0">
                <a:latin typeface="Courier"/>
                <a:cs typeface="Courier"/>
              </a:rPr>
              <a:t>="First Last Name"</a:t>
            </a:r>
          </a:p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pPr marL="82296" indent="0">
              <a:buNone/>
            </a:pPr>
            <a:r>
              <a:rPr lang="en-US" sz="1800" dirty="0">
                <a:latin typeface="Courier"/>
                <a:cs typeface="Courier"/>
              </a:rPr>
              <a:t>&lt;/EditText&gt;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72" y="914399"/>
            <a:ext cx="3368117" cy="208046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5400000" flipH="1" flipV="1">
            <a:off x="4507140" y="3190920"/>
            <a:ext cx="2665583" cy="799561"/>
          </a:xfrm>
          <a:prstGeom prst="curvedConnector3">
            <a:avLst>
              <a:gd name="adj1" fmla="val 347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6159" y="4249255"/>
            <a:ext cx="3007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Nhập “teh” sẽ chuyển thành “The”?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2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được xây dựng từ TextView. Button cho phép nhận và phản hồi tương tác nhấn (click) với người dùng.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30" y="3972600"/>
            <a:ext cx="3357958" cy="1625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92" y="2791022"/>
            <a:ext cx="5274442" cy="40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"/>
                <a:cs typeface="Courier"/>
              </a:rPr>
              <a:t>&lt;Button</a:t>
            </a:r>
          </a:p>
          <a:p>
            <a:r>
              <a:rPr lang="fr-FR" dirty="0">
                <a:latin typeface="Courier"/>
                <a:cs typeface="Courier"/>
              </a:rPr>
              <a:t>android:id=</a:t>
            </a:r>
            <a:r>
              <a:rPr lang="fr-FR" i="1" dirty="0">
                <a:latin typeface="Courier"/>
                <a:cs typeface="Courier"/>
              </a:rPr>
              <a:t>"@+id/btnExitApp"</a:t>
            </a:r>
            <a:endParaRPr lang="fr-FR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android:layout_width=</a:t>
            </a:r>
            <a:r>
              <a:rPr lang="en-US" i="1" dirty="0">
                <a:latin typeface="Courier"/>
                <a:cs typeface="Courier"/>
              </a:rPr>
              <a:t>"wrap_content"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android:layout_height=</a:t>
            </a:r>
            <a:r>
              <a:rPr lang="en-US" i="1" dirty="0">
                <a:latin typeface="Courier"/>
                <a:cs typeface="Courier"/>
              </a:rPr>
              <a:t>"wrap_content"</a:t>
            </a:r>
            <a:endParaRPr lang="en-US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android:padding=</a:t>
            </a:r>
            <a:r>
              <a:rPr lang="fr-FR" i="1" dirty="0">
                <a:latin typeface="Courier"/>
                <a:cs typeface="Courier"/>
              </a:rPr>
              <a:t>"10px"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android:layout_marginLeft=</a:t>
            </a:r>
            <a:r>
              <a:rPr lang="fr-FR" i="1" dirty="0">
                <a:latin typeface="Courier"/>
                <a:cs typeface="Courier"/>
              </a:rPr>
              <a:t>"5px"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android:text=</a:t>
            </a:r>
            <a:r>
              <a:rPr lang="fr-FR" i="1" dirty="0">
                <a:latin typeface="Courier"/>
                <a:cs typeface="Courier"/>
              </a:rPr>
              <a:t>"Exit Application"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android:textSize=</a:t>
            </a:r>
            <a:r>
              <a:rPr lang="fr-FR" i="1" dirty="0">
                <a:latin typeface="Courier"/>
                <a:cs typeface="Courier"/>
              </a:rPr>
              <a:t>"16sp"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android:textStyle=</a:t>
            </a:r>
            <a:r>
              <a:rPr lang="fr-FR" i="1" dirty="0">
                <a:latin typeface="Courier"/>
                <a:cs typeface="Courier"/>
              </a:rPr>
              <a:t>"bold"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android:gravity=</a:t>
            </a:r>
            <a:r>
              <a:rPr lang="fr-FR" i="1" dirty="0">
                <a:latin typeface="Courier"/>
                <a:cs typeface="Courier"/>
              </a:rPr>
              <a:t>"center"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android:layout_gravity=</a:t>
            </a:r>
            <a:r>
              <a:rPr lang="fr-FR" i="1" dirty="0">
                <a:latin typeface="Courier"/>
                <a:cs typeface="Courier"/>
              </a:rPr>
              <a:t>"center_horizontal"</a:t>
            </a:r>
            <a:endParaRPr lang="fr-FR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it-IT" dirty="0">
                <a:latin typeface="Courier"/>
                <a:cs typeface="Courier"/>
              </a:rPr>
              <a:t>&lt;/Button&gt;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016854" y="3292781"/>
            <a:ext cx="1849965" cy="14895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9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Cách lấy button theo Id của </a:t>
            </a:r>
            <a:r>
              <a:rPr lang="en-US" dirty="0" smtClean="0"/>
              <a:t>Button</a:t>
            </a:r>
          </a:p>
          <a:p>
            <a:r>
              <a:rPr lang="en-US" dirty="0"/>
              <a:t>Cách thiết lập sự kiện cho Button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609" y="2602862"/>
            <a:ext cx="770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urier"/>
                <a:cs typeface="Courier"/>
              </a:rPr>
              <a:t>Button exit </a:t>
            </a:r>
            <a:r>
              <a:rPr lang="pl-PL" dirty="0">
                <a:latin typeface="Courier"/>
                <a:cs typeface="Courier"/>
              </a:rPr>
              <a:t>= (Button) findViewById</a:t>
            </a:r>
            <a:r>
              <a:rPr lang="pl-PL" dirty="0" smtClean="0">
                <a:latin typeface="Courier"/>
                <a:cs typeface="Courier"/>
              </a:rPr>
              <a:t>(R.id.</a:t>
            </a:r>
            <a:r>
              <a:rPr lang="fr-FR" i="1" dirty="0">
                <a:latin typeface="Courier"/>
                <a:cs typeface="Courier"/>
              </a:rPr>
              <a:t> btnExitApp</a:t>
            </a:r>
            <a:r>
              <a:rPr lang="pl-PL" dirty="0" smtClean="0">
                <a:latin typeface="Courier"/>
                <a:cs typeface="Courier"/>
              </a:rPr>
              <a:t>)</a:t>
            </a:r>
            <a:r>
              <a:rPr lang="pl-PL" dirty="0">
                <a:latin typeface="Courier"/>
                <a:cs typeface="Courier"/>
              </a:rPr>
              <a:t>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exit.setOnClickListener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new View.OnClickListener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 smtClean="0">
                <a:latin typeface="Courier"/>
                <a:cs typeface="Courier"/>
              </a:rPr>
              <a:t>	@</a:t>
            </a:r>
            <a:r>
              <a:rPr lang="en-US" dirty="0">
                <a:latin typeface="Courier"/>
                <a:cs typeface="Courier"/>
              </a:rPr>
              <a:t>Override</a:t>
            </a:r>
          </a:p>
          <a:p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onClick(View v) {</a:t>
            </a:r>
          </a:p>
          <a:p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	finish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4799" y="5927005"/>
            <a:ext cx="708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http://developer.android.com/reference/android/widget/Button.html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97318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CheckBox là thành phần thể hiện trạng thái chọn (</a:t>
            </a:r>
            <a:r>
              <a:rPr lang="en-US" dirty="0">
                <a:solidFill>
                  <a:srgbClr val="FF0000"/>
                </a:solidFill>
              </a:rPr>
              <a:t>selected</a:t>
            </a:r>
            <a:r>
              <a:rPr lang="en-US" dirty="0"/>
              <a:t>) hoặc không chọn (</a:t>
            </a:r>
            <a:r>
              <a:rPr lang="en-US" dirty="0">
                <a:solidFill>
                  <a:srgbClr val="0000FF"/>
                </a:solidFill>
              </a:rPr>
              <a:t>not selected</a:t>
            </a:r>
            <a:r>
              <a:rPr lang="en-US" dirty="0" smtClean="0"/>
              <a:t>)</a:t>
            </a:r>
          </a:p>
          <a:p>
            <a:r>
              <a:rPr lang="hu-HU" dirty="0"/>
              <a:t>CheckBox thường dùng khi người dùng có nhiều lựa chọn và được phép chọn </a:t>
            </a:r>
            <a:r>
              <a:rPr lang="hu-HU" dirty="0">
                <a:solidFill>
                  <a:srgbClr val="FF0000"/>
                </a:solidFill>
              </a:rPr>
              <a:t>một hoặc nhiều</a:t>
            </a:r>
            <a:r>
              <a:rPr lang="hu-HU" dirty="0"/>
              <a:t> lựa chọn cùng lúc.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02" y="1270073"/>
            <a:ext cx="3453006" cy="4625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4799" y="6271965"/>
            <a:ext cx="73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http://developer.android.com/reference/android/widget/CheckBox.html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3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 – Example (1)</a:t>
            </a:r>
            <a:endParaRPr lang="en-US" dirty="0"/>
          </a:p>
        </p:txBody>
      </p:sp>
      <p:pic>
        <p:nvPicPr>
          <p:cNvPr id="4" name="Content Placeholder 3" descr="Screen Shot 2015-10-09 at 00.25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50073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 – Example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608" y="1677603"/>
            <a:ext cx="7498080" cy="4340993"/>
          </a:xfrm>
        </p:spPr>
      </p:pic>
    </p:spTree>
    <p:extLst>
      <p:ext uri="{BB962C8B-B14F-4D97-AF65-F5344CB8AC3E}">
        <p14:creationId xmlns:p14="http://schemas.microsoft.com/office/powerpoint/2010/main" val="22890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 – Example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1" y="1677604"/>
            <a:ext cx="7073394" cy="4312122"/>
          </a:xfrm>
        </p:spPr>
      </p:pic>
    </p:spTree>
    <p:extLst>
      <p:ext uri="{BB962C8B-B14F-4D97-AF65-F5344CB8AC3E}">
        <p14:creationId xmlns:p14="http://schemas.microsoft.com/office/powerpoint/2010/main" val="316770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RadioButtons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RadioButton là một Button với 2 trạng thái: checked, ngược lại là unchecked.</a:t>
            </a:r>
          </a:p>
          <a:p>
            <a:r>
              <a:rPr lang="en-US" dirty="0" smtClean="0"/>
              <a:t>RadioButton thường được sử dụng cùng với RadioGroup.</a:t>
            </a:r>
          </a:p>
          <a:p>
            <a:r>
              <a:rPr lang="en-US" dirty="0" smtClean="0"/>
              <a:t>Khi các RadioButton cùng nằm trong một RadioGroup, nếu chọn (checked) 1 RadioButton thì các RadioButton còn lại đều trở về trạng thái unchecked.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4799" y="5644765"/>
            <a:ext cx="75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http://developer.android.com/reference/android/widget/RadioButton.html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4799" y="6083805"/>
            <a:ext cx="751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http://developer.android.com/reference/android/widget/RadioGroup.html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RadioButtons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88" y="1417638"/>
            <a:ext cx="4064000" cy="4932725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>
            <a:off x="2226237" y="2116788"/>
            <a:ext cx="2477071" cy="101919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RadioGroup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2190497" y="3774459"/>
            <a:ext cx="2477071" cy="101919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XML</a:t>
            </a:r>
            <a:endParaRPr lang="en-US" dirty="0"/>
          </a:p>
        </p:txBody>
      </p:sp>
      <p:pic>
        <p:nvPicPr>
          <p:cNvPr id="4" name="Content Placeholder 3" descr="Screen Shot 2015-10-09 at 00.42.2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"/>
          <a:stretch/>
        </p:blipFill>
        <p:spPr>
          <a:xfrm>
            <a:off x="1435100" y="1447800"/>
            <a:ext cx="7499350" cy="5122082"/>
          </a:xfrm>
        </p:spPr>
      </p:pic>
    </p:spTree>
    <p:extLst>
      <p:ext uri="{BB962C8B-B14F-4D97-AF65-F5344CB8AC3E}">
        <p14:creationId xmlns:p14="http://schemas.microsoft.com/office/powerpoint/2010/main" val="26303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Sửa bài tập về nhà</a:t>
            </a:r>
            <a:endParaRPr lang="en-US" dirty="0"/>
          </a:p>
        </p:txBody>
      </p:sp>
      <p:pic>
        <p:nvPicPr>
          <p:cNvPr id="4" name="Content Placeholder 3" descr="home-works-log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b="19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360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fr-FR" dirty="0"/>
              <a:t>Android Activity </a:t>
            </a:r>
            <a:r>
              <a:rPr lang="fr-FR" dirty="0" smtClean="0"/>
              <a:t>(1/3)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44" y="1756150"/>
            <a:ext cx="7196050" cy="4813732"/>
          </a:xfrm>
        </p:spPr>
      </p:pic>
    </p:spTree>
    <p:extLst>
      <p:ext uri="{BB962C8B-B14F-4D97-AF65-F5344CB8AC3E}">
        <p14:creationId xmlns:p14="http://schemas.microsoft.com/office/powerpoint/2010/main" val="33793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fr-FR" dirty="0"/>
              <a:t>Android Activity </a:t>
            </a:r>
            <a:r>
              <a:rPr lang="fr-FR" dirty="0" smtClean="0"/>
              <a:t>(2/3)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3444" y="2069749"/>
            <a:ext cx="7196050" cy="3461894"/>
          </a:xfrm>
        </p:spPr>
      </p:pic>
    </p:spTree>
    <p:extLst>
      <p:ext uri="{BB962C8B-B14F-4D97-AF65-F5344CB8AC3E}">
        <p14:creationId xmlns:p14="http://schemas.microsoft.com/office/powerpoint/2010/main" val="239428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fr-FR" dirty="0"/>
              <a:t>Android Activity </a:t>
            </a:r>
            <a:r>
              <a:rPr lang="fr-FR" dirty="0" smtClean="0"/>
              <a:t>(3/3)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608" y="1417638"/>
            <a:ext cx="7171432" cy="5011125"/>
          </a:xfrm>
        </p:spPr>
      </p:pic>
    </p:spTree>
    <p:extLst>
      <p:ext uri="{BB962C8B-B14F-4D97-AF65-F5344CB8AC3E}">
        <p14:creationId xmlns:p14="http://schemas.microsoft.com/office/powerpoint/2010/main" val="129959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TextView</a:t>
            </a:r>
          </a:p>
          <a:p>
            <a:r>
              <a:rPr lang="en-US" dirty="0" smtClean="0"/>
              <a:t>EditText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RadioButton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điều khiển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điều khiển là các thành phần giao diện của ứng dụng. </a:t>
            </a:r>
          </a:p>
          <a:p>
            <a:r>
              <a:rPr lang="en-US" dirty="0"/>
              <a:t>Làm nhiệm vụ chuyển tải thông tin hoặc tiếp nhận thông tin từ người dùng cuối. </a:t>
            </a:r>
          </a:p>
          <a:p>
            <a:r>
              <a:rPr lang="en-US" dirty="0"/>
              <a:t>Ví dụ: Button, TextView, ImageView, EditText, CheckBox, RadioButton, RadioGroup, ToggleButton, ProgressBar,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1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(1)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1082" b="11082"/>
          <a:stretch>
            <a:fillRect/>
          </a:stretch>
        </p:blipFill>
        <p:spPr>
          <a:xfrm>
            <a:off x="1435100" y="1447800"/>
            <a:ext cx="4098925" cy="4800600"/>
          </a:xfrm>
        </p:spPr>
      </p:pic>
      <p:sp>
        <p:nvSpPr>
          <p:cNvPr id="8" name="TextBox 7"/>
          <p:cNvSpPr txBox="1"/>
          <p:nvPr/>
        </p:nvSpPr>
        <p:spPr>
          <a:xfrm>
            <a:off x="5847770" y="1447800"/>
            <a:ext cx="3085918" cy="1815882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TextView thường dùng để hiển thị tiêu đề hoặc chú thích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90424" y="3575880"/>
            <a:ext cx="3085918" cy="1815882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TextView là không khả chỉnh sửa -&gt; không dùng để nhập dữ liệu vào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88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(2)</a:t>
            </a:r>
            <a:endParaRPr lang="en-US" dirty="0"/>
          </a:p>
        </p:txBody>
      </p:sp>
      <p:pic>
        <p:nvPicPr>
          <p:cNvPr id="5" name="Picture 4" descr="Screen Shot 2015-09-25 at 20.3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333499"/>
            <a:ext cx="6888343" cy="4954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4" y="2571504"/>
            <a:ext cx="3665122" cy="38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TextView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5045" y="5855051"/>
            <a:ext cx="71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http://developer.android.com/reference/android/widget/TextView.html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45" y="2355872"/>
            <a:ext cx="7467600" cy="3340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5046" y="1248652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Một số thuộc tính của TextView thường được sử dụng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09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08404"/>
            <a:ext cx="4064000" cy="5122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EditText 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7770" y="1447800"/>
            <a:ext cx="3085918" cy="1815882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EditText là sự mở rộng của TextView cho phép khả chỉnh sửa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47770" y="3920840"/>
            <a:ext cx="3128572" cy="1446550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txtBox.setText</a:t>
            </a:r>
            <a:r>
              <a:rPr lang="en-US" sz="2000" dirty="0"/>
              <a:t>(</a:t>
            </a:r>
            <a:r>
              <a:rPr lang="en-US" sz="2000" dirty="0" smtClean="0"/>
              <a:t>“value”)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txtBox.getText</a:t>
            </a:r>
            <a:r>
              <a:rPr lang="en-US" sz="2000" dirty="0"/>
              <a:t>().toString(</a:t>
            </a:r>
            <a:r>
              <a:rPr lang="en-US" sz="2000" dirty="0" smtClean="0"/>
              <a:t>)</a:t>
            </a:r>
          </a:p>
          <a:p>
            <a:endParaRPr lang="en-US" sz="2800" dirty="0"/>
          </a:p>
        </p:txBody>
      </p:sp>
      <p:cxnSp>
        <p:nvCxnSpPr>
          <p:cNvPr id="6" name="Curved Connector 5"/>
          <p:cNvCxnSpPr/>
          <p:nvPr/>
        </p:nvCxnSpPr>
        <p:spPr>
          <a:xfrm>
            <a:off x="3386376" y="2508785"/>
            <a:ext cx="2461394" cy="208542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2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EditText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Ngoài những thuộc tính như của TextView, EditText còn có thêm một số thuộc tính khác như: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android:autoText</a:t>
            </a:r>
            <a:r>
              <a:rPr lang="en-US" dirty="0"/>
              <a:t>, (true/false) </a:t>
            </a:r>
            <a:r>
              <a:rPr lang="en-US" dirty="0" smtClean="0"/>
              <a:t>hỗ trợ automatic spelling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android:digits</a:t>
            </a:r>
            <a:r>
              <a:rPr lang="en-US" dirty="0" smtClean="0"/>
              <a:t>, chỉ chấp nhận nhập các kí tự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android:singleLine</a:t>
            </a:r>
            <a:r>
              <a:rPr lang="en-US" dirty="0"/>
              <a:t>, </a:t>
            </a:r>
            <a:r>
              <a:rPr lang="en-US" dirty="0" smtClean="0"/>
              <a:t>xác định số dòng có thể nhập là 1 (single</a:t>
            </a:r>
            <a:r>
              <a:rPr lang="en-US" dirty="0"/>
              <a:t>-</a:t>
            </a:r>
            <a:r>
              <a:rPr lang="en-US" dirty="0" smtClean="0"/>
              <a:t>line) hay nhiều (multiple</a:t>
            </a:r>
            <a:r>
              <a:rPr lang="en-US" dirty="0"/>
              <a:t>-</a:t>
            </a:r>
            <a:r>
              <a:rPr lang="en-US" dirty="0" smtClean="0"/>
              <a:t>line)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android:phonenumber</a:t>
            </a:r>
            <a:r>
              <a:rPr lang="en-US" dirty="0"/>
              <a:t>, (true/false</a:t>
            </a:r>
            <a:r>
              <a:rPr lang="en-US" dirty="0" smtClean="0"/>
              <a:t>) định dạng dữ liệu nhập theo kiểu số điện thoại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android:capitalize</a:t>
            </a:r>
            <a:r>
              <a:rPr lang="en-US" dirty="0"/>
              <a:t>, </a:t>
            </a:r>
            <a:r>
              <a:rPr lang="en-US" dirty="0" smtClean="0"/>
              <a:t>tự động viết hoa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4799" y="5927005"/>
            <a:ext cx="708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http://developer.android.com/reference/android/widget/EditText.html</a:t>
            </a:r>
          </a:p>
        </p:txBody>
      </p:sp>
    </p:spTree>
    <p:extLst>
      <p:ext uri="{BB962C8B-B14F-4D97-AF65-F5344CB8AC3E}">
        <p14:creationId xmlns:p14="http://schemas.microsoft.com/office/powerpoint/2010/main" val="1329496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1363</TotalTime>
  <Words>683</Words>
  <Application>Microsoft Macintosh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Bài 2</vt:lpstr>
      <vt:lpstr>Sửa bài tập về nhà</vt:lpstr>
      <vt:lpstr>Nội dung</vt:lpstr>
      <vt:lpstr>Các điều khiển cơ bản</vt:lpstr>
      <vt:lpstr>TextView (1)</vt:lpstr>
      <vt:lpstr>TextView (2)</vt:lpstr>
      <vt:lpstr>TextView (3)</vt:lpstr>
      <vt:lpstr>EditText (1)</vt:lpstr>
      <vt:lpstr>EditText (2)</vt:lpstr>
      <vt:lpstr>EditText – Ví dụ</vt:lpstr>
      <vt:lpstr>Button (1)</vt:lpstr>
      <vt:lpstr>Button (2)</vt:lpstr>
      <vt:lpstr>CheckBox</vt:lpstr>
      <vt:lpstr>CheckBox – Example (1)</vt:lpstr>
      <vt:lpstr>CheckBox – Example (2)</vt:lpstr>
      <vt:lpstr>CheckBox – Example (3)</vt:lpstr>
      <vt:lpstr>RadioButtons (1)</vt:lpstr>
      <vt:lpstr>RadioButtons (2)</vt:lpstr>
      <vt:lpstr>Example - XML</vt:lpstr>
      <vt:lpstr>Example - Android Activity (1/3)</vt:lpstr>
      <vt:lpstr>Example - Android Activity (2/3)</vt:lpstr>
      <vt:lpstr>Example - Android Activity (3/3)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Giang</dc:creator>
  <cp:lastModifiedBy>Trinh Giang</cp:lastModifiedBy>
  <cp:revision>1429</cp:revision>
  <cp:lastPrinted>2015-09-13T00:27:37Z</cp:lastPrinted>
  <dcterms:created xsi:type="dcterms:W3CDTF">2015-08-10T14:03:14Z</dcterms:created>
  <dcterms:modified xsi:type="dcterms:W3CDTF">2015-10-08T15:46:50Z</dcterms:modified>
</cp:coreProperties>
</file>