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8" r:id="rId4"/>
    <p:sldId id="257" r:id="rId5"/>
    <p:sldId id="261" r:id="rId6"/>
    <p:sldId id="259" r:id="rId7"/>
    <p:sldId id="260" r:id="rId8"/>
    <p:sldId id="268" r:id="rId9"/>
    <p:sldId id="269" r:id="rId10"/>
    <p:sldId id="272" r:id="rId11"/>
    <p:sldId id="27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C4EC-FB87-4041-8B32-78D76EED58E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3DF66-0375-46E9-8D2C-93737AAF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38E0-B887-4493-9EEB-82C871ED683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044C-CF67-4C8A-B120-C05DDF5D461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78BF-D0EA-41FF-AA28-8448BE7927A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8FC9-C102-4033-8F63-17D640174912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CA94-CBDF-4FE0-987F-CEB59C29DD8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02D-17B0-487B-9BED-7D305ECF873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C56A-B1D0-4806-869C-9C50498709D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4E0-7A9D-40DA-AE65-69CDA09B8943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4ED3-593D-4321-8983-2164FAD8FD6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95E-D537-41E0-9F79-0EACC2B3F5B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A9C0-2B9B-4D63-8381-504686A0B470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2494-5ADD-4822-AF65-EBF9EC5E2CC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C17D-B354-4BB9-A230-F6D49AF987D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6E18-AFFD-4B4D-8849-CE06B6FF67C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97D1-3DC8-416D-8632-65C26DB04DE4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1DF0-DAF2-4526-ABDB-FAEF3B65239A}" type="datetime1">
              <a:rPr lang="en-US" smtClean="0"/>
              <a:t>6/13/2021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02DF-9C99-461F-BD4D-3D545E341499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982133"/>
            <a:ext cx="8466666" cy="2645369"/>
          </a:xfrm>
        </p:spPr>
        <p:txBody>
          <a:bodyPr/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ỨNG DỤNG CHO THUÊ XE TẬP LÁI 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1667" y="378836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14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viên thực hiện:</a:t>
            </a:r>
          </a:p>
          <a:p>
            <a:pPr algn="l">
              <a:tabLst>
                <a:tab pos="457200" algn="l"/>
                <a:tab pos="2286000" algn="ctr"/>
                <a:tab pos="3657600" algn="r"/>
              </a:tabLst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Trần Thế Duy 	–	 17093161</a:t>
            </a:r>
          </a:p>
          <a:p>
            <a:pPr algn="l">
              <a:tabLst>
                <a:tab pos="457200" algn="l"/>
                <a:tab pos="2286000" algn="ctr"/>
                <a:tab pos="3657600" algn="r"/>
              </a:tabLst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Nguyễn Văn Vỹ	- 	17100751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481667" y="531236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</a:t>
            </a:r>
          </a:p>
          <a:p>
            <a:pPr algn="l">
              <a:tabLst>
                <a:tab pos="457200" algn="l"/>
              </a:tabLst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TS. Nguyễn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030290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06" y="1178474"/>
            <a:ext cx="5043928" cy="52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7468" y="713419"/>
            <a:ext cx="8596668" cy="18265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và hướng phát 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97468" y="2540000"/>
            <a:ext cx="411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930400"/>
            <a:ext cx="8596668" cy="1471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thành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các module của spring framework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(security, audit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được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thực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698344"/>
            <a:ext cx="8596668" cy="158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người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người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nhận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280022"/>
            <a:ext cx="8596668" cy="105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Mặt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được các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của AWS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có thể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ứng dụng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thực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chế của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930400"/>
            <a:ext cx="8596668" cy="147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được code,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phải là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tính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cũng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698344"/>
            <a:ext cx="8596668" cy="158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các framework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việc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với các framework thì việc làm một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động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280022"/>
            <a:ext cx="8596668" cy="105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Mặt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RDS và EC2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còn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được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server còn có độ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nhất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930400"/>
            <a:ext cx="8596668" cy="362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framework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Front-End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code,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thành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spring framework (Spring cloud)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tới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 toàn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và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chống với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Phát triển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159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7044" y="4232038"/>
            <a:ext cx="5943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người vì đã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ộ hình ảnh động cảm ơn, thank you đẹp, độc đáo nhấ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08" y="994833"/>
            <a:ext cx="3400425" cy="323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9943" y="494165"/>
            <a:ext cx="94837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class diagram và database</a:t>
            </a:r>
          </a:p>
          <a:p>
            <a:pPr>
              <a:lnSpc>
                <a:spcPct val="2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8351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7468" y="1808480"/>
            <a:ext cx="8229600" cy="731520"/>
          </a:xfrm>
        </p:spPr>
        <p:txBody>
          <a:bodyPr anchor="t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7468" y="2698648"/>
            <a:ext cx="8596668" cy="86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7468" y="2540000"/>
            <a:ext cx="411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1930400"/>
            <a:ext cx="8596668" cy="136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dạng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cũng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lại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dụng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trước với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độ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bằng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thực.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7334" y="3572933"/>
            <a:ext cx="8596668" cy="1363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việc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việc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trước của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với việc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và người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1930400"/>
            <a:ext cx="8596668" cy="1363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mục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dạng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trước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người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mẹo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7334" y="3572933"/>
            <a:ext cx="8596668" cy="136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nhận viên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việc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nhận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trước,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toàn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và admin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66" y="1584247"/>
            <a:ext cx="6543706" cy="3418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35167"/>
            <a:ext cx="9188041" cy="44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7468" y="713419"/>
            <a:ext cx="8596668" cy="18265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97468" y="2540000"/>
            <a:ext cx="411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1930400"/>
            <a:ext cx="8596668" cy="1471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 (Security, Data JPA, mail, web,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S3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698344"/>
            <a:ext cx="8596668" cy="158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HTML, CSS,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Bootstrap, jQuery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Ckeditor5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5280022"/>
            <a:ext cx="8596668" cy="1057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AWS EC2, RDS (MySQL)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Server-Sent Events</a:t>
            </a:r>
          </a:p>
        </p:txBody>
      </p:sp>
    </p:spTree>
    <p:extLst>
      <p:ext uri="{BB962C8B-B14F-4D97-AF65-F5344CB8AC3E}">
        <p14:creationId xmlns:p14="http://schemas.microsoft.com/office/powerpoint/2010/main" val="13412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7468" y="713419"/>
            <a:ext cx="8596668" cy="18265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class diagram 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97468" y="2540000"/>
            <a:ext cx="411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02" y="1284153"/>
            <a:ext cx="4298334" cy="51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615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ỨNG DỤNG CHO THUÊ XE TẬP LÁI TRÊN WEB APP</vt:lpstr>
      <vt:lpstr>PowerPoint Presentation</vt:lpstr>
      <vt:lpstr>1. Tổng quan đề tài</vt:lpstr>
      <vt:lpstr>Mục tiêu đề tài</vt:lpstr>
      <vt:lpstr>Phạm vi đề tài</vt:lpstr>
      <vt:lpstr>2. Công nghệ</vt:lpstr>
      <vt:lpstr>Công nghệ</vt:lpstr>
      <vt:lpstr>3. Mô tả chức năng, class diagram và database</vt:lpstr>
      <vt:lpstr>Mô tả chức năng</vt:lpstr>
      <vt:lpstr>Class diagram</vt:lpstr>
      <vt:lpstr>Database</vt:lpstr>
      <vt:lpstr>4. Kết luận và hướng phát triển</vt:lpstr>
      <vt:lpstr>Kết quả đạt được</vt:lpstr>
      <vt:lpstr>Hạn chế của đồ án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CHO THUÊ XE TẬP LÁI TRÊN WEB APP</dc:title>
  <dc:creator>Duy Trần Thế</dc:creator>
  <cp:lastModifiedBy>Duy Trần Thế</cp:lastModifiedBy>
  <cp:revision>16</cp:revision>
  <dcterms:created xsi:type="dcterms:W3CDTF">2021-06-10T12:07:37Z</dcterms:created>
  <dcterms:modified xsi:type="dcterms:W3CDTF">2021-06-13T01:38:51Z</dcterms:modified>
</cp:coreProperties>
</file>