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1BD6-D631-402D-BC24-9BB7F31F39E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43EE-9CEE-42C0-AC1B-6F149131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Trần Thế</dc:creator>
  <cp:lastModifiedBy>Duy Trần Thế</cp:lastModifiedBy>
  <cp:revision>1</cp:revision>
  <dcterms:created xsi:type="dcterms:W3CDTF">2021-06-09T11:50:26Z</dcterms:created>
  <dcterms:modified xsi:type="dcterms:W3CDTF">2021-06-09T11:50:47Z</dcterms:modified>
</cp:coreProperties>
</file>