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ora Bold" charset="1" panose="00000800000000000000"/>
      <p:regular r:id="rId13"/>
    </p:embeddedFont>
    <p:embeddedFont>
      <p:font typeface="Playpen Sans Bold" charset="1" panose="00000000000000000000"/>
      <p:regular r:id="rId14"/>
    </p:embeddedFont>
    <p:embeddedFont>
      <p:font typeface="Luckiest Guy" charset="1" panose="0200050600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2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2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1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398133">
            <a:off x="13404830" y="-4105193"/>
            <a:ext cx="4825239" cy="9334031"/>
            <a:chOff x="0" y="0"/>
            <a:chExt cx="1270845" cy="24583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0845" cy="2458346"/>
            </a:xfrm>
            <a:custGeom>
              <a:avLst/>
              <a:gdLst/>
              <a:ahLst/>
              <a:cxnLst/>
              <a:rect r="r" b="b" t="t" l="l"/>
              <a:pathLst>
                <a:path h="2458346" w="1270845">
                  <a:moveTo>
                    <a:pt x="0" y="0"/>
                  </a:moveTo>
                  <a:lnTo>
                    <a:pt x="1270845" y="0"/>
                  </a:lnTo>
                  <a:lnTo>
                    <a:pt x="1270845" y="2458346"/>
                  </a:lnTo>
                  <a:lnTo>
                    <a:pt x="0" y="2458346"/>
                  </a:lnTo>
                  <a:close/>
                </a:path>
              </a:pathLst>
            </a:custGeom>
            <a:solidFill>
              <a:srgbClr val="FF66C4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70845" cy="2496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398133">
            <a:off x="216570" y="5152539"/>
            <a:ext cx="4627825" cy="9334031"/>
            <a:chOff x="0" y="0"/>
            <a:chExt cx="1218851" cy="24583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8851" cy="2458346"/>
            </a:xfrm>
            <a:custGeom>
              <a:avLst/>
              <a:gdLst/>
              <a:ahLst/>
              <a:cxnLst/>
              <a:rect r="r" b="b" t="t" l="l"/>
              <a:pathLst>
                <a:path h="2458346" w="1218851">
                  <a:moveTo>
                    <a:pt x="0" y="0"/>
                  </a:moveTo>
                  <a:lnTo>
                    <a:pt x="1218851" y="0"/>
                  </a:lnTo>
                  <a:lnTo>
                    <a:pt x="1218851" y="2458346"/>
                  </a:lnTo>
                  <a:lnTo>
                    <a:pt x="0" y="2458346"/>
                  </a:lnTo>
                  <a:close/>
                </a:path>
              </a:pathLst>
            </a:custGeom>
            <a:solidFill>
              <a:srgbClr val="FF66C4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8851" cy="2496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988132">
            <a:off x="10814214" y="-1161027"/>
            <a:ext cx="11073316" cy="4104591"/>
          </a:xfrm>
          <a:custGeom>
            <a:avLst/>
            <a:gdLst/>
            <a:ahLst/>
            <a:cxnLst/>
            <a:rect r="r" b="b" t="t" l="l"/>
            <a:pathLst>
              <a:path h="4104591" w="11073316">
                <a:moveTo>
                  <a:pt x="0" y="0"/>
                </a:moveTo>
                <a:lnTo>
                  <a:pt x="11073316" y="0"/>
                </a:lnTo>
                <a:lnTo>
                  <a:pt x="11073316" y="4104591"/>
                </a:lnTo>
                <a:lnTo>
                  <a:pt x="0" y="410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07" r="0" b="-494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2034203">
            <a:off x="-4461251" y="7035008"/>
            <a:ext cx="11314246" cy="4511827"/>
          </a:xfrm>
          <a:custGeom>
            <a:avLst/>
            <a:gdLst/>
            <a:ahLst/>
            <a:cxnLst/>
            <a:rect r="r" b="b" t="t" l="l"/>
            <a:pathLst>
              <a:path h="4511827" w="11314246">
                <a:moveTo>
                  <a:pt x="0" y="4511827"/>
                </a:moveTo>
                <a:lnTo>
                  <a:pt x="11314246" y="4511827"/>
                </a:lnTo>
                <a:lnTo>
                  <a:pt x="11314246" y="0"/>
                </a:lnTo>
                <a:lnTo>
                  <a:pt x="0" y="0"/>
                </a:lnTo>
                <a:lnTo>
                  <a:pt x="0" y="4511827"/>
                </a:lnTo>
                <a:close/>
              </a:path>
            </a:pathLst>
          </a:custGeom>
          <a:blipFill>
            <a:blip r:embed="rId3"/>
            <a:stretch>
              <a:fillRect l="0" t="-47220" r="0" b="-1530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62364" y="74871"/>
            <a:ext cx="9287977" cy="9287977"/>
          </a:xfrm>
          <a:custGeom>
            <a:avLst/>
            <a:gdLst/>
            <a:ahLst/>
            <a:cxnLst/>
            <a:rect r="r" b="b" t="t" l="l"/>
            <a:pathLst>
              <a:path h="9287977" w="9287977">
                <a:moveTo>
                  <a:pt x="0" y="0"/>
                </a:moveTo>
                <a:lnTo>
                  <a:pt x="9287977" y="0"/>
                </a:lnTo>
                <a:lnTo>
                  <a:pt x="9287977" y="9287977"/>
                </a:lnTo>
                <a:lnTo>
                  <a:pt x="0" y="928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087128" y="561822"/>
            <a:ext cx="10506484" cy="8615317"/>
            <a:chOff x="0" y="0"/>
            <a:chExt cx="14008645" cy="114870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08645" cy="11487089"/>
            </a:xfrm>
            <a:custGeom>
              <a:avLst/>
              <a:gdLst/>
              <a:ahLst/>
              <a:cxnLst/>
              <a:rect r="r" b="b" t="t" l="l"/>
              <a:pathLst>
                <a:path h="11487089" w="14008645">
                  <a:moveTo>
                    <a:pt x="0" y="0"/>
                  </a:moveTo>
                  <a:lnTo>
                    <a:pt x="14008645" y="0"/>
                  </a:lnTo>
                  <a:lnTo>
                    <a:pt x="14008645" y="11487089"/>
                  </a:lnTo>
                  <a:lnTo>
                    <a:pt x="0" y="11487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334681" y="1842821"/>
              <a:ext cx="8873230" cy="8873230"/>
            </a:xfrm>
            <a:custGeom>
              <a:avLst/>
              <a:gdLst/>
              <a:ahLst/>
              <a:cxnLst/>
              <a:rect r="r" b="b" t="t" l="l"/>
              <a:pathLst>
                <a:path h="8873230" w="8873230">
                  <a:moveTo>
                    <a:pt x="0" y="0"/>
                  </a:moveTo>
                  <a:lnTo>
                    <a:pt x="8873230" y="0"/>
                  </a:lnTo>
                  <a:lnTo>
                    <a:pt x="8873230" y="8873230"/>
                  </a:lnTo>
                  <a:lnTo>
                    <a:pt x="0" y="8873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-1067539">
            <a:off x="-878522" y="6954701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8"/>
                </a:lnTo>
                <a:lnTo>
                  <a:pt x="0" y="4607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2954767">
            <a:off x="-522443" y="5945141"/>
            <a:ext cx="4217809" cy="5603370"/>
          </a:xfrm>
          <a:custGeom>
            <a:avLst/>
            <a:gdLst/>
            <a:ahLst/>
            <a:cxnLst/>
            <a:rect r="r" b="b" t="t" l="l"/>
            <a:pathLst>
              <a:path h="5603370" w="4217809">
                <a:moveTo>
                  <a:pt x="4217809" y="0"/>
                </a:moveTo>
                <a:lnTo>
                  <a:pt x="0" y="0"/>
                </a:lnTo>
                <a:lnTo>
                  <a:pt x="0" y="5603370"/>
                </a:lnTo>
                <a:lnTo>
                  <a:pt x="4217809" y="5603370"/>
                </a:lnTo>
                <a:lnTo>
                  <a:pt x="421780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67539">
            <a:off x="14708874" y="-1557299"/>
            <a:ext cx="5221812" cy="5221812"/>
          </a:xfrm>
          <a:custGeom>
            <a:avLst/>
            <a:gdLst/>
            <a:ahLst/>
            <a:cxnLst/>
            <a:rect r="r" b="b" t="t" l="l"/>
            <a:pathLst>
              <a:path h="5221812" w="5221812">
                <a:moveTo>
                  <a:pt x="0" y="0"/>
                </a:moveTo>
                <a:lnTo>
                  <a:pt x="5221811" y="0"/>
                </a:lnTo>
                <a:lnTo>
                  <a:pt x="5221811" y="5221812"/>
                </a:lnTo>
                <a:lnTo>
                  <a:pt x="0" y="522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46675" y="3167486"/>
            <a:ext cx="11594650" cy="280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2"/>
              </a:lnSpc>
            </a:pPr>
            <a:r>
              <a:rPr lang="en-US" b="true" sz="7581" spc="606">
                <a:solidFill>
                  <a:srgbClr val="5CE1E6"/>
                </a:solidFill>
                <a:latin typeface="Lora Bold"/>
                <a:ea typeface="Lora Bold"/>
                <a:cs typeface="Lora Bold"/>
                <a:sym typeface="Lora Bold"/>
              </a:rPr>
              <a:t>XÂY DỰNG WEBSITE ĐẶT VÉ XE KHÁCH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67539">
            <a:off x="14023271" y="6751942"/>
            <a:ext cx="5221812" cy="5221812"/>
          </a:xfrm>
          <a:custGeom>
            <a:avLst/>
            <a:gdLst/>
            <a:ahLst/>
            <a:cxnLst/>
            <a:rect r="r" b="b" t="t" l="l"/>
            <a:pathLst>
              <a:path h="5221812" w="5221812">
                <a:moveTo>
                  <a:pt x="0" y="0"/>
                </a:moveTo>
                <a:lnTo>
                  <a:pt x="5221812" y="0"/>
                </a:lnTo>
                <a:lnTo>
                  <a:pt x="5221812" y="5221812"/>
                </a:lnTo>
                <a:lnTo>
                  <a:pt x="0" y="522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4593612" y="5143500"/>
            <a:ext cx="4806775" cy="5850777"/>
            <a:chOff x="0" y="0"/>
            <a:chExt cx="6409033" cy="78010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1858114"/>
              <a:ext cx="6409033" cy="5942922"/>
            </a:xfrm>
            <a:custGeom>
              <a:avLst/>
              <a:gdLst/>
              <a:ahLst/>
              <a:cxnLst/>
              <a:rect r="r" b="b" t="t" l="l"/>
              <a:pathLst>
                <a:path h="5942922" w="6409033">
                  <a:moveTo>
                    <a:pt x="0" y="0"/>
                  </a:moveTo>
                  <a:lnTo>
                    <a:pt x="6409033" y="0"/>
                  </a:lnTo>
                  <a:lnTo>
                    <a:pt x="6409033" y="5942921"/>
                  </a:lnTo>
                  <a:lnTo>
                    <a:pt x="0" y="5942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100789" y="3686452"/>
              <a:ext cx="3488832" cy="3488832"/>
            </a:xfrm>
            <a:custGeom>
              <a:avLst/>
              <a:gdLst/>
              <a:ahLst/>
              <a:cxnLst/>
              <a:rect r="r" b="b" t="t" l="l"/>
              <a:pathLst>
                <a:path h="3488832" w="3488832">
                  <a:moveTo>
                    <a:pt x="0" y="0"/>
                  </a:moveTo>
                  <a:lnTo>
                    <a:pt x="3488832" y="0"/>
                  </a:lnTo>
                  <a:lnTo>
                    <a:pt x="3488832" y="3488832"/>
                  </a:lnTo>
                  <a:lnTo>
                    <a:pt x="0" y="3488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true" flipV="false" rot="465610">
              <a:off x="2441450" y="80311"/>
              <a:ext cx="1573156" cy="5655829"/>
            </a:xfrm>
            <a:custGeom>
              <a:avLst/>
              <a:gdLst/>
              <a:ahLst/>
              <a:cxnLst/>
              <a:rect r="r" b="b" t="t" l="l"/>
              <a:pathLst>
                <a:path h="5655829" w="1573156">
                  <a:moveTo>
                    <a:pt x="1573156" y="0"/>
                  </a:moveTo>
                  <a:lnTo>
                    <a:pt x="0" y="0"/>
                  </a:lnTo>
                  <a:lnTo>
                    <a:pt x="0" y="5655829"/>
                  </a:lnTo>
                  <a:lnTo>
                    <a:pt x="1573156" y="5655829"/>
                  </a:lnTo>
                  <a:lnTo>
                    <a:pt x="1573156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6565240">
            <a:off x="-1568298" y="-1305770"/>
            <a:ext cx="5703901" cy="5289072"/>
            <a:chOff x="0" y="0"/>
            <a:chExt cx="7605202" cy="705209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05202" cy="7052096"/>
            </a:xfrm>
            <a:custGeom>
              <a:avLst/>
              <a:gdLst/>
              <a:ahLst/>
              <a:cxnLst/>
              <a:rect r="r" b="b" t="t" l="l"/>
              <a:pathLst>
                <a:path h="7052096" w="7605202">
                  <a:moveTo>
                    <a:pt x="0" y="0"/>
                  </a:moveTo>
                  <a:lnTo>
                    <a:pt x="7605202" y="0"/>
                  </a:lnTo>
                  <a:lnTo>
                    <a:pt x="7605202" y="7052096"/>
                  </a:lnTo>
                  <a:lnTo>
                    <a:pt x="0" y="7052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306238" y="2169576"/>
              <a:ext cx="4139980" cy="4139980"/>
            </a:xfrm>
            <a:custGeom>
              <a:avLst/>
              <a:gdLst/>
              <a:ahLst/>
              <a:cxnLst/>
              <a:rect r="r" b="b" t="t" l="l"/>
              <a:pathLst>
                <a:path h="4139980" w="4139980">
                  <a:moveTo>
                    <a:pt x="0" y="0"/>
                  </a:moveTo>
                  <a:lnTo>
                    <a:pt x="4139980" y="0"/>
                  </a:lnTo>
                  <a:lnTo>
                    <a:pt x="4139980" y="4139980"/>
                  </a:lnTo>
                  <a:lnTo>
                    <a:pt x="0" y="4139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-1397051">
            <a:off x="781" y="-27533"/>
            <a:ext cx="3534829" cy="3393436"/>
          </a:xfrm>
          <a:custGeom>
            <a:avLst/>
            <a:gdLst/>
            <a:ahLst/>
            <a:cxnLst/>
            <a:rect r="r" b="b" t="t" l="l"/>
            <a:pathLst>
              <a:path h="3393436" w="3534829">
                <a:moveTo>
                  <a:pt x="0" y="0"/>
                </a:moveTo>
                <a:lnTo>
                  <a:pt x="3534830" y="0"/>
                </a:lnTo>
                <a:lnTo>
                  <a:pt x="3534830" y="3393436"/>
                </a:lnTo>
                <a:lnTo>
                  <a:pt x="0" y="33934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742070">
            <a:off x="15403004" y="52646"/>
            <a:ext cx="2590096" cy="3924387"/>
          </a:xfrm>
          <a:custGeom>
            <a:avLst/>
            <a:gdLst/>
            <a:ahLst/>
            <a:cxnLst/>
            <a:rect r="r" b="b" t="t" l="l"/>
            <a:pathLst>
              <a:path h="3924387" w="2590096">
                <a:moveTo>
                  <a:pt x="0" y="0"/>
                </a:moveTo>
                <a:lnTo>
                  <a:pt x="2590096" y="0"/>
                </a:lnTo>
                <a:lnTo>
                  <a:pt x="2590096" y="3924387"/>
                </a:lnTo>
                <a:lnTo>
                  <a:pt x="0" y="39243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1067539">
            <a:off x="8338669" y="8706668"/>
            <a:ext cx="4949053" cy="4949053"/>
          </a:xfrm>
          <a:custGeom>
            <a:avLst/>
            <a:gdLst/>
            <a:ahLst/>
            <a:cxnLst/>
            <a:rect r="r" b="b" t="t" l="l"/>
            <a:pathLst>
              <a:path h="4949053" w="4949053">
                <a:moveTo>
                  <a:pt x="0" y="0"/>
                </a:moveTo>
                <a:lnTo>
                  <a:pt x="4949054" y="0"/>
                </a:lnTo>
                <a:lnTo>
                  <a:pt x="4949054" y="4949054"/>
                </a:lnTo>
                <a:lnTo>
                  <a:pt x="0" y="494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3227500">
            <a:off x="8810311" y="8994210"/>
            <a:ext cx="2838789" cy="3043536"/>
          </a:xfrm>
          <a:custGeom>
            <a:avLst/>
            <a:gdLst/>
            <a:ahLst/>
            <a:cxnLst/>
            <a:rect r="r" b="b" t="t" l="l"/>
            <a:pathLst>
              <a:path h="3043536" w="2838789">
                <a:moveTo>
                  <a:pt x="2838789" y="3043536"/>
                </a:moveTo>
                <a:lnTo>
                  <a:pt x="0" y="3043536"/>
                </a:lnTo>
                <a:lnTo>
                  <a:pt x="0" y="0"/>
                </a:lnTo>
                <a:lnTo>
                  <a:pt x="2838789" y="0"/>
                </a:lnTo>
                <a:lnTo>
                  <a:pt x="2838789" y="3043536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676186">
            <a:off x="6109236" y="-3075066"/>
            <a:ext cx="2436650" cy="4550022"/>
          </a:xfrm>
          <a:custGeom>
            <a:avLst/>
            <a:gdLst/>
            <a:ahLst/>
            <a:cxnLst/>
            <a:rect r="r" b="b" t="t" l="l"/>
            <a:pathLst>
              <a:path h="4550022" w="2436650">
                <a:moveTo>
                  <a:pt x="0" y="0"/>
                </a:moveTo>
                <a:lnTo>
                  <a:pt x="2436650" y="0"/>
                </a:lnTo>
                <a:lnTo>
                  <a:pt x="2436650" y="4550022"/>
                </a:lnTo>
                <a:lnTo>
                  <a:pt x="0" y="455002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499481" y="6191515"/>
            <a:ext cx="15289039" cy="715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3"/>
              </a:lnSpc>
            </a:pPr>
            <a:r>
              <a:rPr lang="en-US" b="true" sz="3982" spc="318">
                <a:solidFill>
                  <a:srgbClr val="5CE1E6"/>
                </a:solidFill>
                <a:latin typeface="Lora Bold"/>
                <a:ea typeface="Lora Bold"/>
                <a:cs typeface="Lora Bold"/>
                <a:sym typeface="Lora Bold"/>
              </a:rPr>
              <a:t>GIẢNG VIÊN: THẦY PHONG ĐẸP TRAI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814" r="0" b="-36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727232">
            <a:off x="13755286" y="-4268658"/>
            <a:ext cx="3966617" cy="9338525"/>
            <a:chOff x="0" y="0"/>
            <a:chExt cx="1044706" cy="2459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4706" cy="2459529"/>
            </a:xfrm>
            <a:custGeom>
              <a:avLst/>
              <a:gdLst/>
              <a:ahLst/>
              <a:cxnLst/>
              <a:rect r="r" b="b" t="t" l="l"/>
              <a:pathLst>
                <a:path h="2459529" w="1044706">
                  <a:moveTo>
                    <a:pt x="0" y="0"/>
                  </a:moveTo>
                  <a:lnTo>
                    <a:pt x="1044706" y="0"/>
                  </a:lnTo>
                  <a:lnTo>
                    <a:pt x="1044706" y="2459529"/>
                  </a:lnTo>
                  <a:lnTo>
                    <a:pt x="0" y="2459529"/>
                  </a:lnTo>
                  <a:close/>
                </a:path>
              </a:pathLst>
            </a:custGeom>
            <a:solidFill>
              <a:srgbClr val="F6D548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4706" cy="249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22699">
            <a:off x="439275" y="4790059"/>
            <a:ext cx="4717923" cy="9858743"/>
            <a:chOff x="0" y="0"/>
            <a:chExt cx="1242581" cy="2596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2581" cy="2596541"/>
            </a:xfrm>
            <a:custGeom>
              <a:avLst/>
              <a:gdLst/>
              <a:ahLst/>
              <a:cxnLst/>
              <a:rect r="r" b="b" t="t" l="l"/>
              <a:pathLst>
                <a:path h="2596541" w="1242581">
                  <a:moveTo>
                    <a:pt x="0" y="0"/>
                  </a:moveTo>
                  <a:lnTo>
                    <a:pt x="1242581" y="0"/>
                  </a:lnTo>
                  <a:lnTo>
                    <a:pt x="1242581" y="2596541"/>
                  </a:lnTo>
                  <a:lnTo>
                    <a:pt x="0" y="2596541"/>
                  </a:lnTo>
                  <a:close/>
                </a:path>
              </a:pathLst>
            </a:custGeom>
            <a:solidFill>
              <a:srgbClr val="F6D548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42581" cy="2634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669109">
            <a:off x="11192243" y="-2482569"/>
            <a:ext cx="11073316" cy="4921036"/>
          </a:xfrm>
          <a:custGeom>
            <a:avLst/>
            <a:gdLst/>
            <a:ahLst/>
            <a:cxnLst/>
            <a:rect r="r" b="b" t="t" l="l"/>
            <a:pathLst>
              <a:path h="4921036" w="11073316">
                <a:moveTo>
                  <a:pt x="0" y="0"/>
                </a:moveTo>
                <a:lnTo>
                  <a:pt x="11073316" y="0"/>
                </a:lnTo>
                <a:lnTo>
                  <a:pt x="11073316" y="4921036"/>
                </a:lnTo>
                <a:lnTo>
                  <a:pt x="0" y="492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780" r="0" b="-230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1859296">
            <a:off x="-3649761" y="7220230"/>
            <a:ext cx="11073316" cy="5160864"/>
          </a:xfrm>
          <a:custGeom>
            <a:avLst/>
            <a:gdLst/>
            <a:ahLst/>
            <a:cxnLst/>
            <a:rect r="r" b="b" t="t" l="l"/>
            <a:pathLst>
              <a:path h="5160864" w="11073316">
                <a:moveTo>
                  <a:pt x="0" y="5160864"/>
                </a:moveTo>
                <a:lnTo>
                  <a:pt x="11073315" y="5160864"/>
                </a:lnTo>
                <a:lnTo>
                  <a:pt x="11073315" y="0"/>
                </a:lnTo>
                <a:lnTo>
                  <a:pt x="0" y="0"/>
                </a:lnTo>
                <a:lnTo>
                  <a:pt x="0" y="5160864"/>
                </a:lnTo>
                <a:close/>
              </a:path>
            </a:pathLst>
          </a:custGeom>
          <a:blipFill>
            <a:blip r:embed="rId3"/>
            <a:stretch>
              <a:fillRect l="0" t="-21721" r="0" b="-1734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3868" y="-943618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7"/>
                </a:lnTo>
                <a:lnTo>
                  <a:pt x="0" y="5681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08504" y="6578644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8"/>
                </a:lnTo>
                <a:lnTo>
                  <a:pt x="0" y="56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67539">
            <a:off x="-1138558" y="7059250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7"/>
                </a:lnTo>
                <a:lnTo>
                  <a:pt x="0" y="4607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4078284">
            <a:off x="-434019" y="-567169"/>
            <a:ext cx="3526793" cy="4685353"/>
          </a:xfrm>
          <a:custGeom>
            <a:avLst/>
            <a:gdLst/>
            <a:ahLst/>
            <a:cxnLst/>
            <a:rect r="r" b="b" t="t" l="l"/>
            <a:pathLst>
              <a:path h="4685353" w="3526793">
                <a:moveTo>
                  <a:pt x="3526793" y="0"/>
                </a:moveTo>
                <a:lnTo>
                  <a:pt x="0" y="0"/>
                </a:lnTo>
                <a:lnTo>
                  <a:pt x="0" y="4685354"/>
                </a:lnTo>
                <a:lnTo>
                  <a:pt x="3526793" y="4685354"/>
                </a:lnTo>
                <a:lnTo>
                  <a:pt x="35267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67539">
            <a:off x="14770124" y="-2414305"/>
            <a:ext cx="4978352" cy="4978352"/>
          </a:xfrm>
          <a:custGeom>
            <a:avLst/>
            <a:gdLst/>
            <a:ahLst/>
            <a:cxnLst/>
            <a:rect r="r" b="b" t="t" l="l"/>
            <a:pathLst>
              <a:path h="4978352" w="4978352">
                <a:moveTo>
                  <a:pt x="0" y="0"/>
                </a:moveTo>
                <a:lnTo>
                  <a:pt x="4978352" y="0"/>
                </a:lnTo>
                <a:lnTo>
                  <a:pt x="4978352" y="4978352"/>
                </a:lnTo>
                <a:lnTo>
                  <a:pt x="0" y="4978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-10800000">
            <a:off x="2756569" y="216451"/>
            <a:ext cx="13186750" cy="9854099"/>
          </a:xfrm>
          <a:custGeom>
            <a:avLst/>
            <a:gdLst/>
            <a:ahLst/>
            <a:cxnLst/>
            <a:rect r="r" b="b" t="t" l="l"/>
            <a:pathLst>
              <a:path h="9854099" w="13186750">
                <a:moveTo>
                  <a:pt x="0" y="9854098"/>
                </a:moveTo>
                <a:lnTo>
                  <a:pt x="13186750" y="9854098"/>
                </a:lnTo>
                <a:lnTo>
                  <a:pt x="13186750" y="0"/>
                </a:lnTo>
                <a:lnTo>
                  <a:pt x="0" y="0"/>
                </a:lnTo>
                <a:lnTo>
                  <a:pt x="0" y="985409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64878" y="2421378"/>
            <a:ext cx="9970132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EFE42E"/>
                </a:solidFill>
                <a:latin typeface="Lora Bold"/>
                <a:ea typeface="Lora Bold"/>
                <a:cs typeface="Lora Bold"/>
                <a:sym typeface="Lora Bold"/>
              </a:rPr>
              <a:t>MÔ TẢ ĐỀ TÀI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7587" y="4062233"/>
            <a:ext cx="10924714" cy="386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2400" indent="-341200" lvl="1">
              <a:lnSpc>
                <a:spcPts val="4425"/>
              </a:lnSpc>
              <a:buFont typeface="Arial"/>
              <a:buChar char="•"/>
            </a:pPr>
            <a:r>
              <a:rPr lang="en-US" b="true" sz="3160" spc="4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Mô tả: Hệ thống đặt vé xe khách trực tuyến cho phép người dùng tìm kiếm, đặt và quản lý vé xe trên nhiều tuyến đường</a:t>
            </a:r>
          </a:p>
          <a:p>
            <a:pPr algn="just">
              <a:lnSpc>
                <a:spcPts val="4425"/>
              </a:lnSpc>
            </a:pPr>
          </a:p>
          <a:p>
            <a:pPr algn="just" marL="682400" indent="-341200" lvl="1">
              <a:lnSpc>
                <a:spcPts val="4425"/>
              </a:lnSpc>
              <a:buFont typeface="Arial"/>
              <a:buChar char="•"/>
            </a:pPr>
            <a:r>
              <a:rPr lang="en-US" b="true" sz="3160" spc="4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Đối tượng phục vụ: Khách hàng cần đặt vé xe và nhà xe quản lý dịch vụ</a:t>
            </a:r>
          </a:p>
          <a:p>
            <a:pPr algn="just">
              <a:lnSpc>
                <a:spcPts val="4425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true" flipV="true" rot="-2311206">
            <a:off x="-773669" y="8186890"/>
            <a:ext cx="3409654" cy="3655574"/>
          </a:xfrm>
          <a:custGeom>
            <a:avLst/>
            <a:gdLst/>
            <a:ahLst/>
            <a:cxnLst/>
            <a:rect r="r" b="b" t="t" l="l"/>
            <a:pathLst>
              <a:path h="3655574" w="3409654">
                <a:moveTo>
                  <a:pt x="3409653" y="3655574"/>
                </a:moveTo>
                <a:lnTo>
                  <a:pt x="0" y="3655574"/>
                </a:lnTo>
                <a:lnTo>
                  <a:pt x="0" y="0"/>
                </a:lnTo>
                <a:lnTo>
                  <a:pt x="3409653" y="0"/>
                </a:lnTo>
                <a:lnTo>
                  <a:pt x="3409653" y="3655574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397051">
            <a:off x="15720111" y="7432035"/>
            <a:ext cx="3483478" cy="3344139"/>
          </a:xfrm>
          <a:custGeom>
            <a:avLst/>
            <a:gdLst/>
            <a:ahLst/>
            <a:cxnLst/>
            <a:rect r="r" b="b" t="t" l="l"/>
            <a:pathLst>
              <a:path h="3344139" w="3483478">
                <a:moveTo>
                  <a:pt x="0" y="0"/>
                </a:moveTo>
                <a:lnTo>
                  <a:pt x="3483479" y="0"/>
                </a:lnTo>
                <a:lnTo>
                  <a:pt x="3483479" y="3344139"/>
                </a:lnTo>
                <a:lnTo>
                  <a:pt x="0" y="33441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98286">
            <a:off x="16124029" y="174394"/>
            <a:ext cx="2383793" cy="3611807"/>
          </a:xfrm>
          <a:custGeom>
            <a:avLst/>
            <a:gdLst/>
            <a:ahLst/>
            <a:cxnLst/>
            <a:rect r="r" b="b" t="t" l="l"/>
            <a:pathLst>
              <a:path h="3611807" w="2383793">
                <a:moveTo>
                  <a:pt x="0" y="0"/>
                </a:moveTo>
                <a:lnTo>
                  <a:pt x="2383793" y="0"/>
                </a:lnTo>
                <a:lnTo>
                  <a:pt x="2383793" y="3611808"/>
                </a:lnTo>
                <a:lnTo>
                  <a:pt x="0" y="36118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814" r="0" b="-36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727232">
            <a:off x="13755286" y="-4268658"/>
            <a:ext cx="3966617" cy="9338525"/>
            <a:chOff x="0" y="0"/>
            <a:chExt cx="1044706" cy="2459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4706" cy="2459529"/>
            </a:xfrm>
            <a:custGeom>
              <a:avLst/>
              <a:gdLst/>
              <a:ahLst/>
              <a:cxnLst/>
              <a:rect r="r" b="b" t="t" l="l"/>
              <a:pathLst>
                <a:path h="2459529" w="1044706">
                  <a:moveTo>
                    <a:pt x="0" y="0"/>
                  </a:moveTo>
                  <a:lnTo>
                    <a:pt x="1044706" y="0"/>
                  </a:lnTo>
                  <a:lnTo>
                    <a:pt x="1044706" y="2459529"/>
                  </a:lnTo>
                  <a:lnTo>
                    <a:pt x="0" y="2459529"/>
                  </a:lnTo>
                  <a:close/>
                </a:path>
              </a:pathLst>
            </a:custGeom>
            <a:solidFill>
              <a:srgbClr val="F6D548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4706" cy="249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22699">
            <a:off x="517461" y="4746082"/>
            <a:ext cx="4615002" cy="9858743"/>
            <a:chOff x="0" y="0"/>
            <a:chExt cx="1215474" cy="2596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5474" cy="2596541"/>
            </a:xfrm>
            <a:custGeom>
              <a:avLst/>
              <a:gdLst/>
              <a:ahLst/>
              <a:cxnLst/>
              <a:rect r="r" b="b" t="t" l="l"/>
              <a:pathLst>
                <a:path h="2596541" w="1215474">
                  <a:moveTo>
                    <a:pt x="0" y="0"/>
                  </a:moveTo>
                  <a:lnTo>
                    <a:pt x="1215474" y="0"/>
                  </a:lnTo>
                  <a:lnTo>
                    <a:pt x="1215474" y="2596541"/>
                  </a:lnTo>
                  <a:lnTo>
                    <a:pt x="0" y="2596541"/>
                  </a:lnTo>
                  <a:close/>
                </a:path>
              </a:pathLst>
            </a:custGeom>
            <a:solidFill>
              <a:srgbClr val="F6D548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5474" cy="2634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669109">
            <a:off x="11192243" y="-2482569"/>
            <a:ext cx="11073316" cy="4921036"/>
          </a:xfrm>
          <a:custGeom>
            <a:avLst/>
            <a:gdLst/>
            <a:ahLst/>
            <a:cxnLst/>
            <a:rect r="r" b="b" t="t" l="l"/>
            <a:pathLst>
              <a:path h="4921036" w="11073316">
                <a:moveTo>
                  <a:pt x="0" y="0"/>
                </a:moveTo>
                <a:lnTo>
                  <a:pt x="11073316" y="0"/>
                </a:lnTo>
                <a:lnTo>
                  <a:pt x="11073316" y="4921036"/>
                </a:lnTo>
                <a:lnTo>
                  <a:pt x="0" y="492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780" r="0" b="-230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1859296">
            <a:off x="-3649761" y="7220230"/>
            <a:ext cx="11073316" cy="5160864"/>
          </a:xfrm>
          <a:custGeom>
            <a:avLst/>
            <a:gdLst/>
            <a:ahLst/>
            <a:cxnLst/>
            <a:rect r="r" b="b" t="t" l="l"/>
            <a:pathLst>
              <a:path h="5160864" w="11073316">
                <a:moveTo>
                  <a:pt x="0" y="5160864"/>
                </a:moveTo>
                <a:lnTo>
                  <a:pt x="11073315" y="5160864"/>
                </a:lnTo>
                <a:lnTo>
                  <a:pt x="11073315" y="0"/>
                </a:lnTo>
                <a:lnTo>
                  <a:pt x="0" y="0"/>
                </a:lnTo>
                <a:lnTo>
                  <a:pt x="0" y="5160864"/>
                </a:lnTo>
                <a:close/>
              </a:path>
            </a:pathLst>
          </a:custGeom>
          <a:blipFill>
            <a:blip r:embed="rId3"/>
            <a:stretch>
              <a:fillRect l="0" t="-21721" r="0" b="-1734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908514" y="-2267450"/>
            <a:ext cx="5874428" cy="5874428"/>
          </a:xfrm>
          <a:custGeom>
            <a:avLst/>
            <a:gdLst/>
            <a:ahLst/>
            <a:cxnLst/>
            <a:rect r="r" b="b" t="t" l="l"/>
            <a:pathLst>
              <a:path h="5874428" w="5874428">
                <a:moveTo>
                  <a:pt x="0" y="0"/>
                </a:moveTo>
                <a:lnTo>
                  <a:pt x="5874428" y="0"/>
                </a:lnTo>
                <a:lnTo>
                  <a:pt x="5874428" y="5874428"/>
                </a:lnTo>
                <a:lnTo>
                  <a:pt x="0" y="5874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08504" y="6578644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8"/>
                </a:lnTo>
                <a:lnTo>
                  <a:pt x="0" y="56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67539">
            <a:off x="-1138558" y="7059250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7"/>
                </a:lnTo>
                <a:lnTo>
                  <a:pt x="0" y="4607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67539">
            <a:off x="14770124" y="-2414305"/>
            <a:ext cx="4978352" cy="4978352"/>
          </a:xfrm>
          <a:custGeom>
            <a:avLst/>
            <a:gdLst/>
            <a:ahLst/>
            <a:cxnLst/>
            <a:rect r="r" b="b" t="t" l="l"/>
            <a:pathLst>
              <a:path h="4978352" w="4978352">
                <a:moveTo>
                  <a:pt x="0" y="0"/>
                </a:moveTo>
                <a:lnTo>
                  <a:pt x="4978352" y="0"/>
                </a:lnTo>
                <a:lnTo>
                  <a:pt x="4978352" y="4978352"/>
                </a:lnTo>
                <a:lnTo>
                  <a:pt x="0" y="4978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10800000">
            <a:off x="2756569" y="216451"/>
            <a:ext cx="13186750" cy="9854099"/>
          </a:xfrm>
          <a:custGeom>
            <a:avLst/>
            <a:gdLst/>
            <a:ahLst/>
            <a:cxnLst/>
            <a:rect r="r" b="b" t="t" l="l"/>
            <a:pathLst>
              <a:path h="9854099" w="13186750">
                <a:moveTo>
                  <a:pt x="0" y="9854098"/>
                </a:moveTo>
                <a:lnTo>
                  <a:pt x="13186750" y="9854098"/>
                </a:lnTo>
                <a:lnTo>
                  <a:pt x="13186750" y="0"/>
                </a:lnTo>
                <a:lnTo>
                  <a:pt x="0" y="0"/>
                </a:lnTo>
                <a:lnTo>
                  <a:pt x="0" y="985409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364878" y="1338703"/>
            <a:ext cx="9970132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5000" spc="400">
                <a:solidFill>
                  <a:srgbClr val="FF66C4"/>
                </a:solidFill>
                <a:latin typeface="Lora Bold"/>
                <a:ea typeface="Lora Bold"/>
                <a:cs typeface="Lora Bold"/>
                <a:sym typeface="Lora Bold"/>
              </a:rPr>
              <a:t>CÁC CÔNG CỤ SỬ DỤNG TRONG ĐỀ TÀI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87587" y="3426554"/>
            <a:ext cx="10924714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Các công</a:t>
            </a: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 cụ sử dụng: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Backend: Node.js, Express.js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Frontend: HTML, CSS, JavaScript, Pug (view engine)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Database: MySQL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Authentication: JWT, Session-based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Các thư viện: moment.js, bcrypt, nodemailer, pdfkit, qrcode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File Upload: express-fileupload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 spc="37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Khác: dotenv (quản lý biến môi trường), flash (thông báo)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1997937">
            <a:off x="15974760" y="-3070137"/>
            <a:ext cx="3368460" cy="6290016"/>
          </a:xfrm>
          <a:custGeom>
            <a:avLst/>
            <a:gdLst/>
            <a:ahLst/>
            <a:cxnLst/>
            <a:rect r="r" b="b" t="t" l="l"/>
            <a:pathLst>
              <a:path h="6290016" w="3368460">
                <a:moveTo>
                  <a:pt x="0" y="0"/>
                </a:moveTo>
                <a:lnTo>
                  <a:pt x="3368460" y="0"/>
                </a:lnTo>
                <a:lnTo>
                  <a:pt x="3368460" y="6290016"/>
                </a:lnTo>
                <a:lnTo>
                  <a:pt x="0" y="6290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2502508">
            <a:off x="-576699" y="7690779"/>
            <a:ext cx="3483478" cy="3344139"/>
          </a:xfrm>
          <a:custGeom>
            <a:avLst/>
            <a:gdLst/>
            <a:ahLst/>
            <a:cxnLst/>
            <a:rect r="r" b="b" t="t" l="l"/>
            <a:pathLst>
              <a:path h="3344139" w="3483478">
                <a:moveTo>
                  <a:pt x="3483478" y="0"/>
                </a:moveTo>
                <a:lnTo>
                  <a:pt x="0" y="0"/>
                </a:lnTo>
                <a:lnTo>
                  <a:pt x="0" y="3344139"/>
                </a:lnTo>
                <a:lnTo>
                  <a:pt x="3483478" y="3344139"/>
                </a:lnTo>
                <a:lnTo>
                  <a:pt x="34834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3628015">
            <a:off x="-1006452" y="-1006469"/>
            <a:ext cx="3409654" cy="3655574"/>
          </a:xfrm>
          <a:custGeom>
            <a:avLst/>
            <a:gdLst/>
            <a:ahLst/>
            <a:cxnLst/>
            <a:rect r="r" b="b" t="t" l="l"/>
            <a:pathLst>
              <a:path h="3655574" w="3409654">
                <a:moveTo>
                  <a:pt x="3409654" y="3655574"/>
                </a:moveTo>
                <a:lnTo>
                  <a:pt x="0" y="3655574"/>
                </a:lnTo>
                <a:lnTo>
                  <a:pt x="0" y="0"/>
                </a:lnTo>
                <a:lnTo>
                  <a:pt x="3409654" y="0"/>
                </a:lnTo>
                <a:lnTo>
                  <a:pt x="3409654" y="3655574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2522894">
            <a:off x="15055632" y="7074553"/>
            <a:ext cx="3579976" cy="4756006"/>
          </a:xfrm>
          <a:custGeom>
            <a:avLst/>
            <a:gdLst/>
            <a:ahLst/>
            <a:cxnLst/>
            <a:rect r="r" b="b" t="t" l="l"/>
            <a:pathLst>
              <a:path h="4756006" w="3579976">
                <a:moveTo>
                  <a:pt x="3579976" y="0"/>
                </a:moveTo>
                <a:lnTo>
                  <a:pt x="0" y="0"/>
                </a:lnTo>
                <a:lnTo>
                  <a:pt x="0" y="4756006"/>
                </a:lnTo>
                <a:lnTo>
                  <a:pt x="3579976" y="4756006"/>
                </a:lnTo>
                <a:lnTo>
                  <a:pt x="357997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727232">
            <a:off x="13755286" y="-4268658"/>
            <a:ext cx="3966617" cy="9338525"/>
            <a:chOff x="0" y="0"/>
            <a:chExt cx="1044706" cy="2459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4706" cy="2459529"/>
            </a:xfrm>
            <a:custGeom>
              <a:avLst/>
              <a:gdLst/>
              <a:ahLst/>
              <a:cxnLst/>
              <a:rect r="r" b="b" t="t" l="l"/>
              <a:pathLst>
                <a:path h="2459529" w="1044706">
                  <a:moveTo>
                    <a:pt x="0" y="0"/>
                  </a:moveTo>
                  <a:lnTo>
                    <a:pt x="1044706" y="0"/>
                  </a:lnTo>
                  <a:lnTo>
                    <a:pt x="1044706" y="2459529"/>
                  </a:lnTo>
                  <a:lnTo>
                    <a:pt x="0" y="2459529"/>
                  </a:lnTo>
                  <a:close/>
                </a:path>
              </a:pathLst>
            </a:custGeom>
            <a:solidFill>
              <a:srgbClr val="5CE1E6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4706" cy="249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22699">
            <a:off x="404817" y="4809440"/>
            <a:ext cx="4763283" cy="9858743"/>
            <a:chOff x="0" y="0"/>
            <a:chExt cx="1254527" cy="2596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527" cy="2596541"/>
            </a:xfrm>
            <a:custGeom>
              <a:avLst/>
              <a:gdLst/>
              <a:ahLst/>
              <a:cxnLst/>
              <a:rect r="r" b="b" t="t" l="l"/>
              <a:pathLst>
                <a:path h="2596541" w="1254527">
                  <a:moveTo>
                    <a:pt x="0" y="0"/>
                  </a:moveTo>
                  <a:lnTo>
                    <a:pt x="1254527" y="0"/>
                  </a:lnTo>
                  <a:lnTo>
                    <a:pt x="1254527" y="2596541"/>
                  </a:lnTo>
                  <a:lnTo>
                    <a:pt x="0" y="2596541"/>
                  </a:lnTo>
                  <a:close/>
                </a:path>
              </a:pathLst>
            </a:custGeom>
            <a:solidFill>
              <a:srgbClr val="5CE1E6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527" cy="2634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669109">
            <a:off x="11192243" y="-2482569"/>
            <a:ext cx="11073316" cy="4921036"/>
          </a:xfrm>
          <a:custGeom>
            <a:avLst/>
            <a:gdLst/>
            <a:ahLst/>
            <a:cxnLst/>
            <a:rect r="r" b="b" t="t" l="l"/>
            <a:pathLst>
              <a:path h="4921036" w="11073316">
                <a:moveTo>
                  <a:pt x="0" y="0"/>
                </a:moveTo>
                <a:lnTo>
                  <a:pt x="11073316" y="0"/>
                </a:lnTo>
                <a:lnTo>
                  <a:pt x="11073316" y="4921036"/>
                </a:lnTo>
                <a:lnTo>
                  <a:pt x="0" y="492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780" r="0" b="-230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1859296">
            <a:off x="-3649761" y="7220230"/>
            <a:ext cx="11073316" cy="5160864"/>
          </a:xfrm>
          <a:custGeom>
            <a:avLst/>
            <a:gdLst/>
            <a:ahLst/>
            <a:cxnLst/>
            <a:rect r="r" b="b" t="t" l="l"/>
            <a:pathLst>
              <a:path h="5160864" w="11073316">
                <a:moveTo>
                  <a:pt x="0" y="5160864"/>
                </a:moveTo>
                <a:lnTo>
                  <a:pt x="11073315" y="5160864"/>
                </a:lnTo>
                <a:lnTo>
                  <a:pt x="11073315" y="0"/>
                </a:lnTo>
                <a:lnTo>
                  <a:pt x="0" y="0"/>
                </a:lnTo>
                <a:lnTo>
                  <a:pt x="0" y="5160864"/>
                </a:lnTo>
                <a:close/>
              </a:path>
            </a:pathLst>
          </a:custGeom>
          <a:blipFill>
            <a:blip r:embed="rId3"/>
            <a:stretch>
              <a:fillRect l="0" t="-21721" r="0" b="-1734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16650" y="-1574159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8"/>
                </a:lnTo>
                <a:lnTo>
                  <a:pt x="0" y="56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08504" y="6578644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8"/>
                </a:lnTo>
                <a:lnTo>
                  <a:pt x="0" y="56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67539">
            <a:off x="-1138558" y="7059250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7"/>
                </a:lnTo>
                <a:lnTo>
                  <a:pt x="0" y="4607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67539">
            <a:off x="14770124" y="-2414305"/>
            <a:ext cx="4978352" cy="4978352"/>
          </a:xfrm>
          <a:custGeom>
            <a:avLst/>
            <a:gdLst/>
            <a:ahLst/>
            <a:cxnLst/>
            <a:rect r="r" b="b" t="t" l="l"/>
            <a:pathLst>
              <a:path h="4978352" w="4978352">
                <a:moveTo>
                  <a:pt x="0" y="0"/>
                </a:moveTo>
                <a:lnTo>
                  <a:pt x="4978352" y="0"/>
                </a:lnTo>
                <a:lnTo>
                  <a:pt x="4978352" y="4978352"/>
                </a:lnTo>
                <a:lnTo>
                  <a:pt x="0" y="4978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10800000">
            <a:off x="1886896" y="-470193"/>
            <a:ext cx="15024483" cy="11227386"/>
          </a:xfrm>
          <a:custGeom>
            <a:avLst/>
            <a:gdLst/>
            <a:ahLst/>
            <a:cxnLst/>
            <a:rect r="r" b="b" t="t" l="l"/>
            <a:pathLst>
              <a:path h="11227386" w="15024483">
                <a:moveTo>
                  <a:pt x="0" y="11227386"/>
                </a:moveTo>
                <a:lnTo>
                  <a:pt x="15024483" y="11227386"/>
                </a:lnTo>
                <a:lnTo>
                  <a:pt x="15024483" y="0"/>
                </a:lnTo>
                <a:lnTo>
                  <a:pt x="0" y="0"/>
                </a:lnTo>
                <a:lnTo>
                  <a:pt x="0" y="1122738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077345">
            <a:off x="15216887" y="-984531"/>
            <a:ext cx="3388983" cy="4502272"/>
          </a:xfrm>
          <a:custGeom>
            <a:avLst/>
            <a:gdLst/>
            <a:ahLst/>
            <a:cxnLst/>
            <a:rect r="r" b="b" t="t" l="l"/>
            <a:pathLst>
              <a:path h="4502272" w="3388983">
                <a:moveTo>
                  <a:pt x="0" y="0"/>
                </a:moveTo>
                <a:lnTo>
                  <a:pt x="3388984" y="0"/>
                </a:lnTo>
                <a:lnTo>
                  <a:pt x="3388984" y="4502272"/>
                </a:lnTo>
                <a:lnTo>
                  <a:pt x="0" y="45022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32512" y="1694419"/>
            <a:ext cx="1262297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b="true" sz="6999" spc="559">
                <a:solidFill>
                  <a:srgbClr val="5CE1E6"/>
                </a:solidFill>
                <a:latin typeface="Lora Bold"/>
                <a:ea typeface="Lora Bold"/>
                <a:cs typeface="Lora Bold"/>
                <a:sym typeface="Lora Bold"/>
              </a:rPr>
              <a:t>CÁC CHỨC NĂNG CHÍNH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99138" y="3305078"/>
            <a:ext cx="6099285" cy="380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Phía</a:t>
            </a: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 người dùng: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Tìm kiếm và xem tuyến xe: Tìm kiếm theo điểm đi, điểm đến, ngày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Đặt vé: Chọn chuyến, số lượng vé, nhập thông tin cá nhân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đơn đặt vé: Xem lịch sử, hủy đơn, in vé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tài khoản: Đăng ký, đăng nhập, cập nhật thông tin cá nhân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Xem tin tức: Đọc tin tức và cập nhật từ nhà xe</a:t>
            </a:r>
          </a:p>
          <a:p>
            <a:pPr algn="just">
              <a:lnSpc>
                <a:spcPts val="2545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-676186">
            <a:off x="-175823" y="-1802056"/>
            <a:ext cx="2436650" cy="4550022"/>
          </a:xfrm>
          <a:custGeom>
            <a:avLst/>
            <a:gdLst/>
            <a:ahLst/>
            <a:cxnLst/>
            <a:rect r="r" b="b" t="t" l="l"/>
            <a:pathLst>
              <a:path h="4550022" w="2436650">
                <a:moveTo>
                  <a:pt x="0" y="0"/>
                </a:moveTo>
                <a:lnTo>
                  <a:pt x="2436650" y="0"/>
                </a:lnTo>
                <a:lnTo>
                  <a:pt x="2436650" y="4550022"/>
                </a:lnTo>
                <a:lnTo>
                  <a:pt x="0" y="45500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598286">
            <a:off x="391740" y="5801279"/>
            <a:ext cx="2990312" cy="4530776"/>
          </a:xfrm>
          <a:custGeom>
            <a:avLst/>
            <a:gdLst/>
            <a:ahLst/>
            <a:cxnLst/>
            <a:rect r="r" b="b" t="t" l="l"/>
            <a:pathLst>
              <a:path h="4530776" w="2990312">
                <a:moveTo>
                  <a:pt x="0" y="0"/>
                </a:moveTo>
                <a:lnTo>
                  <a:pt x="2990313" y="0"/>
                </a:lnTo>
                <a:lnTo>
                  <a:pt x="2990313" y="4530777"/>
                </a:lnTo>
                <a:lnTo>
                  <a:pt x="0" y="45307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969663" y="4107369"/>
            <a:ext cx="5518476" cy="6717055"/>
            <a:chOff x="0" y="0"/>
            <a:chExt cx="7357968" cy="895607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2133230"/>
              <a:ext cx="7357968" cy="6822843"/>
            </a:xfrm>
            <a:custGeom>
              <a:avLst/>
              <a:gdLst/>
              <a:ahLst/>
              <a:cxnLst/>
              <a:rect r="r" b="b" t="t" l="l"/>
              <a:pathLst>
                <a:path h="6822843" w="7357968">
                  <a:moveTo>
                    <a:pt x="0" y="0"/>
                  </a:moveTo>
                  <a:lnTo>
                    <a:pt x="7357968" y="0"/>
                  </a:lnTo>
                  <a:lnTo>
                    <a:pt x="7357968" y="6822843"/>
                  </a:lnTo>
                  <a:lnTo>
                    <a:pt x="0" y="6822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263774" y="4232276"/>
              <a:ext cx="4005396" cy="4005396"/>
            </a:xfrm>
            <a:custGeom>
              <a:avLst/>
              <a:gdLst/>
              <a:ahLst/>
              <a:cxnLst/>
              <a:rect r="r" b="b" t="t" l="l"/>
              <a:pathLst>
                <a:path h="4005396" w="4005396">
                  <a:moveTo>
                    <a:pt x="0" y="0"/>
                  </a:moveTo>
                  <a:lnTo>
                    <a:pt x="4005395" y="0"/>
                  </a:lnTo>
                  <a:lnTo>
                    <a:pt x="4005395" y="4005396"/>
                  </a:lnTo>
                  <a:lnTo>
                    <a:pt x="0" y="4005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true" flipV="false" rot="465610">
              <a:off x="2802936" y="92202"/>
              <a:ext cx="1806081" cy="6493242"/>
            </a:xfrm>
            <a:custGeom>
              <a:avLst/>
              <a:gdLst/>
              <a:ahLst/>
              <a:cxnLst/>
              <a:rect r="r" b="b" t="t" l="l"/>
              <a:pathLst>
                <a:path h="6493242" w="1806081">
                  <a:moveTo>
                    <a:pt x="1806081" y="0"/>
                  </a:moveTo>
                  <a:lnTo>
                    <a:pt x="0" y="0"/>
                  </a:lnTo>
                  <a:lnTo>
                    <a:pt x="0" y="6493242"/>
                  </a:lnTo>
                  <a:lnTo>
                    <a:pt x="1806081" y="6493242"/>
                  </a:lnTo>
                  <a:lnTo>
                    <a:pt x="1806081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3021962" y="3305078"/>
            <a:ext cx="6122038" cy="4122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45"/>
              </a:lnSpc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Phía</a:t>
            </a: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 quản trị viên: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tuyến đường: Thêm, sửa, xóa các tuyến đường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lịch trình: Lên lịch cho các chuyến xe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đơn đặt vé: Xác nhận, hủy, theo dõi trạng thái đơn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người dùng: Xem danh sách, kích hoạt/vô hiệu hóa tài khoản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Quản lý banner: Cập nhật hình ảnh quảng cáo trên website</a:t>
            </a:r>
          </a:p>
          <a:p>
            <a:pPr algn="just" marL="392580" indent="-196290" lvl="1">
              <a:lnSpc>
                <a:spcPts val="2545"/>
              </a:lnSpc>
              <a:buFont typeface="Arial"/>
              <a:buChar char="•"/>
            </a:pPr>
            <a:r>
              <a:rPr lang="en-US" b="true" sz="1818" spc="25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Thống kê và báo cáo: Doanh thu, số lượng vé bán ra</a:t>
            </a:r>
          </a:p>
          <a:p>
            <a:pPr algn="just">
              <a:lnSpc>
                <a:spcPts val="254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814" r="0" b="-36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727232">
            <a:off x="13755286" y="-4268658"/>
            <a:ext cx="3966617" cy="9338525"/>
            <a:chOff x="0" y="0"/>
            <a:chExt cx="1044706" cy="2459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4706" cy="2459529"/>
            </a:xfrm>
            <a:custGeom>
              <a:avLst/>
              <a:gdLst/>
              <a:ahLst/>
              <a:cxnLst/>
              <a:rect r="r" b="b" t="t" l="l"/>
              <a:pathLst>
                <a:path h="2459529" w="1044706">
                  <a:moveTo>
                    <a:pt x="0" y="0"/>
                  </a:moveTo>
                  <a:lnTo>
                    <a:pt x="1044706" y="0"/>
                  </a:lnTo>
                  <a:lnTo>
                    <a:pt x="1044706" y="2459529"/>
                  </a:lnTo>
                  <a:lnTo>
                    <a:pt x="0" y="2459529"/>
                  </a:lnTo>
                  <a:close/>
                </a:path>
              </a:pathLst>
            </a:custGeom>
            <a:solidFill>
              <a:srgbClr val="F6D548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4706" cy="249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22699">
            <a:off x="474958" y="4769989"/>
            <a:ext cx="4670952" cy="9858743"/>
            <a:chOff x="0" y="0"/>
            <a:chExt cx="1230210" cy="2596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0210" cy="2596541"/>
            </a:xfrm>
            <a:custGeom>
              <a:avLst/>
              <a:gdLst/>
              <a:ahLst/>
              <a:cxnLst/>
              <a:rect r="r" b="b" t="t" l="l"/>
              <a:pathLst>
                <a:path h="2596541" w="1230210">
                  <a:moveTo>
                    <a:pt x="0" y="0"/>
                  </a:moveTo>
                  <a:lnTo>
                    <a:pt x="1230210" y="0"/>
                  </a:lnTo>
                  <a:lnTo>
                    <a:pt x="1230210" y="2596541"/>
                  </a:lnTo>
                  <a:lnTo>
                    <a:pt x="0" y="2596541"/>
                  </a:lnTo>
                  <a:close/>
                </a:path>
              </a:pathLst>
            </a:custGeom>
            <a:solidFill>
              <a:srgbClr val="F6D548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0210" cy="2634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669109">
            <a:off x="11192243" y="-2482569"/>
            <a:ext cx="11073316" cy="4921036"/>
          </a:xfrm>
          <a:custGeom>
            <a:avLst/>
            <a:gdLst/>
            <a:ahLst/>
            <a:cxnLst/>
            <a:rect r="r" b="b" t="t" l="l"/>
            <a:pathLst>
              <a:path h="4921036" w="11073316">
                <a:moveTo>
                  <a:pt x="0" y="0"/>
                </a:moveTo>
                <a:lnTo>
                  <a:pt x="11073316" y="0"/>
                </a:lnTo>
                <a:lnTo>
                  <a:pt x="11073316" y="4921036"/>
                </a:lnTo>
                <a:lnTo>
                  <a:pt x="0" y="492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780" r="0" b="-230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1859296">
            <a:off x="-3649761" y="7220230"/>
            <a:ext cx="11073316" cy="5160864"/>
          </a:xfrm>
          <a:custGeom>
            <a:avLst/>
            <a:gdLst/>
            <a:ahLst/>
            <a:cxnLst/>
            <a:rect r="r" b="b" t="t" l="l"/>
            <a:pathLst>
              <a:path h="5160864" w="11073316">
                <a:moveTo>
                  <a:pt x="0" y="5160864"/>
                </a:moveTo>
                <a:lnTo>
                  <a:pt x="11073315" y="5160864"/>
                </a:lnTo>
                <a:lnTo>
                  <a:pt x="11073315" y="0"/>
                </a:lnTo>
                <a:lnTo>
                  <a:pt x="0" y="0"/>
                </a:lnTo>
                <a:lnTo>
                  <a:pt x="0" y="5160864"/>
                </a:lnTo>
                <a:close/>
              </a:path>
            </a:pathLst>
          </a:custGeom>
          <a:blipFill>
            <a:blip r:embed="rId3"/>
            <a:stretch>
              <a:fillRect l="0" t="-21721" r="0" b="-1734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3868" y="-943618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7"/>
                </a:lnTo>
                <a:lnTo>
                  <a:pt x="0" y="5681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08504" y="6578644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8"/>
                </a:lnTo>
                <a:lnTo>
                  <a:pt x="0" y="56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67539">
            <a:off x="-1138558" y="7059250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7"/>
                </a:lnTo>
                <a:lnTo>
                  <a:pt x="0" y="4607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67539">
            <a:off x="14770124" y="-2414305"/>
            <a:ext cx="4978352" cy="4978352"/>
          </a:xfrm>
          <a:custGeom>
            <a:avLst/>
            <a:gdLst/>
            <a:ahLst/>
            <a:cxnLst/>
            <a:rect r="r" b="b" t="t" l="l"/>
            <a:pathLst>
              <a:path h="4978352" w="4978352">
                <a:moveTo>
                  <a:pt x="0" y="0"/>
                </a:moveTo>
                <a:lnTo>
                  <a:pt x="4978352" y="0"/>
                </a:lnTo>
                <a:lnTo>
                  <a:pt x="4978352" y="4978352"/>
                </a:lnTo>
                <a:lnTo>
                  <a:pt x="0" y="4978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10800000">
            <a:off x="2756569" y="216451"/>
            <a:ext cx="13186750" cy="9854099"/>
          </a:xfrm>
          <a:custGeom>
            <a:avLst/>
            <a:gdLst/>
            <a:ahLst/>
            <a:cxnLst/>
            <a:rect r="r" b="b" t="t" l="l"/>
            <a:pathLst>
              <a:path h="9854099" w="13186750">
                <a:moveTo>
                  <a:pt x="0" y="9854098"/>
                </a:moveTo>
                <a:lnTo>
                  <a:pt x="13186750" y="9854098"/>
                </a:lnTo>
                <a:lnTo>
                  <a:pt x="13186750" y="0"/>
                </a:lnTo>
                <a:lnTo>
                  <a:pt x="0" y="0"/>
                </a:lnTo>
                <a:lnTo>
                  <a:pt x="0" y="985409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2954767">
            <a:off x="-744429" y="6201184"/>
            <a:ext cx="4115623" cy="5467615"/>
          </a:xfrm>
          <a:custGeom>
            <a:avLst/>
            <a:gdLst/>
            <a:ahLst/>
            <a:cxnLst/>
            <a:rect r="r" b="b" t="t" l="l"/>
            <a:pathLst>
              <a:path h="5467615" w="4115623">
                <a:moveTo>
                  <a:pt x="4115623" y="0"/>
                </a:moveTo>
                <a:lnTo>
                  <a:pt x="0" y="0"/>
                </a:lnTo>
                <a:lnTo>
                  <a:pt x="0" y="5467615"/>
                </a:lnTo>
                <a:lnTo>
                  <a:pt x="4115623" y="5467615"/>
                </a:lnTo>
                <a:lnTo>
                  <a:pt x="411562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40884" y="1716171"/>
            <a:ext cx="1201812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6000" spc="480">
                <a:solidFill>
                  <a:srgbClr val="EFE42E"/>
                </a:solidFill>
                <a:latin typeface="Lora Bold"/>
                <a:ea typeface="Lora Bold"/>
                <a:cs typeface="Lora Bold"/>
                <a:sym typeface="Lora Bold"/>
              </a:rPr>
              <a:t>TÍNH NĂNG MỞ RỘNG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62557" y="3387918"/>
            <a:ext cx="10845947" cy="43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282" indent="-278141" lvl="1">
              <a:lnSpc>
                <a:spcPts val="3864"/>
              </a:lnSpc>
              <a:buFont typeface="Arial"/>
              <a:buChar char="•"/>
            </a:pPr>
            <a:r>
              <a:rPr lang="en-US" b="true" sz="2576" spc="36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Tích</a:t>
            </a:r>
            <a:r>
              <a:rPr lang="en-US" b="true" sz="2576" spc="36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 hợp thanh toán trực tuyến: Hỗ trợ nhiều phương thức thanh toán</a:t>
            </a:r>
          </a:p>
          <a:p>
            <a:pPr algn="just" marL="556282" indent="-278141" lvl="1">
              <a:lnSpc>
                <a:spcPts val="3864"/>
              </a:lnSpc>
              <a:buFont typeface="Arial"/>
              <a:buChar char="•"/>
            </a:pPr>
            <a:r>
              <a:rPr lang="en-US" b="true" sz="2576" spc="36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Hệ thống thông báo email: Gửi email xác nhận đơn, nhắc nhở chuyến</a:t>
            </a:r>
          </a:p>
          <a:p>
            <a:pPr algn="just" marL="556282" indent="-278141" lvl="1">
              <a:lnSpc>
                <a:spcPts val="3864"/>
              </a:lnSpc>
              <a:buFont typeface="Arial"/>
              <a:buChar char="•"/>
            </a:pPr>
            <a:r>
              <a:rPr lang="en-US" b="true" sz="2576" spc="36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Tính năng xuất file PDF: Tạo vé điện tử dạng PDF</a:t>
            </a:r>
          </a:p>
          <a:p>
            <a:pPr algn="just" marL="556282" indent="-278141" lvl="1">
              <a:lnSpc>
                <a:spcPts val="3864"/>
              </a:lnSpc>
              <a:buFont typeface="Arial"/>
              <a:buChar char="•"/>
            </a:pPr>
            <a:r>
              <a:rPr lang="en-US" b="true" sz="2576" spc="36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Tùy chỉnh UI theo vị trí: Hiển thị banner phù hợp với từng vị trí trên trang</a:t>
            </a:r>
          </a:p>
          <a:p>
            <a:pPr algn="just" marL="556282" indent="-278141" lvl="1">
              <a:lnSpc>
                <a:spcPts val="3864"/>
              </a:lnSpc>
              <a:buFont typeface="Arial"/>
              <a:buChar char="•"/>
            </a:pPr>
            <a:r>
              <a:rPr lang="en-US" b="true" sz="2576" spc="36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Đặt vé nhóm: Hỗ trợ đặt nhiều vé cùng lúc với giá ưu đãi</a:t>
            </a:r>
          </a:p>
          <a:p>
            <a:pPr algn="just">
              <a:lnSpc>
                <a:spcPts val="3864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-1598286">
            <a:off x="15990758" y="6636624"/>
            <a:ext cx="2695555" cy="4084175"/>
          </a:xfrm>
          <a:custGeom>
            <a:avLst/>
            <a:gdLst/>
            <a:ahLst/>
            <a:cxnLst/>
            <a:rect r="r" b="b" t="t" l="l"/>
            <a:pathLst>
              <a:path h="4084175" w="2695555">
                <a:moveTo>
                  <a:pt x="0" y="0"/>
                </a:moveTo>
                <a:lnTo>
                  <a:pt x="2695556" y="0"/>
                </a:lnTo>
                <a:lnTo>
                  <a:pt x="2695556" y="4084175"/>
                </a:lnTo>
                <a:lnTo>
                  <a:pt x="0" y="4084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true" rot="-8100000">
            <a:off x="15368826" y="113782"/>
            <a:ext cx="2838789" cy="3043536"/>
          </a:xfrm>
          <a:custGeom>
            <a:avLst/>
            <a:gdLst/>
            <a:ahLst/>
            <a:cxnLst/>
            <a:rect r="r" b="b" t="t" l="l"/>
            <a:pathLst>
              <a:path h="3043536" w="2838789">
                <a:moveTo>
                  <a:pt x="2838789" y="3043536"/>
                </a:moveTo>
                <a:lnTo>
                  <a:pt x="0" y="3043536"/>
                </a:lnTo>
                <a:lnTo>
                  <a:pt x="0" y="0"/>
                </a:lnTo>
                <a:lnTo>
                  <a:pt x="2838789" y="0"/>
                </a:lnTo>
                <a:lnTo>
                  <a:pt x="2838789" y="3043536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2502508">
            <a:off x="-83932" y="23750"/>
            <a:ext cx="3483478" cy="3344139"/>
          </a:xfrm>
          <a:custGeom>
            <a:avLst/>
            <a:gdLst/>
            <a:ahLst/>
            <a:cxnLst/>
            <a:rect r="r" b="b" t="t" l="l"/>
            <a:pathLst>
              <a:path h="3344139" w="3483478">
                <a:moveTo>
                  <a:pt x="3483478" y="0"/>
                </a:moveTo>
                <a:lnTo>
                  <a:pt x="0" y="0"/>
                </a:lnTo>
                <a:lnTo>
                  <a:pt x="0" y="3344139"/>
                </a:lnTo>
                <a:lnTo>
                  <a:pt x="3483478" y="3344139"/>
                </a:lnTo>
                <a:lnTo>
                  <a:pt x="348347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727232">
            <a:off x="13755286" y="-4268658"/>
            <a:ext cx="3966617" cy="9338525"/>
            <a:chOff x="0" y="0"/>
            <a:chExt cx="1044706" cy="2459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4706" cy="2459529"/>
            </a:xfrm>
            <a:custGeom>
              <a:avLst/>
              <a:gdLst/>
              <a:ahLst/>
              <a:cxnLst/>
              <a:rect r="r" b="b" t="t" l="l"/>
              <a:pathLst>
                <a:path h="2459529" w="1044706">
                  <a:moveTo>
                    <a:pt x="0" y="0"/>
                  </a:moveTo>
                  <a:lnTo>
                    <a:pt x="1044706" y="0"/>
                  </a:lnTo>
                  <a:lnTo>
                    <a:pt x="1044706" y="2459529"/>
                  </a:lnTo>
                  <a:lnTo>
                    <a:pt x="0" y="2459529"/>
                  </a:lnTo>
                  <a:close/>
                </a:path>
              </a:pathLst>
            </a:custGeom>
            <a:solidFill>
              <a:srgbClr val="5CE1E6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4706" cy="2497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22699">
            <a:off x="261736" y="4910914"/>
            <a:ext cx="4951627" cy="9858743"/>
            <a:chOff x="0" y="0"/>
            <a:chExt cx="1304132" cy="2596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4132" cy="2596541"/>
            </a:xfrm>
            <a:custGeom>
              <a:avLst/>
              <a:gdLst/>
              <a:ahLst/>
              <a:cxnLst/>
              <a:rect r="r" b="b" t="t" l="l"/>
              <a:pathLst>
                <a:path h="2596541" w="1304132">
                  <a:moveTo>
                    <a:pt x="0" y="0"/>
                  </a:moveTo>
                  <a:lnTo>
                    <a:pt x="1304132" y="0"/>
                  </a:lnTo>
                  <a:lnTo>
                    <a:pt x="1304132" y="2596541"/>
                  </a:lnTo>
                  <a:lnTo>
                    <a:pt x="0" y="2596541"/>
                  </a:lnTo>
                  <a:close/>
                </a:path>
              </a:pathLst>
            </a:custGeom>
            <a:solidFill>
              <a:srgbClr val="5CE1E6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04132" cy="2634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669109">
            <a:off x="11192243" y="-2482569"/>
            <a:ext cx="11073316" cy="4921036"/>
          </a:xfrm>
          <a:custGeom>
            <a:avLst/>
            <a:gdLst/>
            <a:ahLst/>
            <a:cxnLst/>
            <a:rect r="r" b="b" t="t" l="l"/>
            <a:pathLst>
              <a:path h="4921036" w="11073316">
                <a:moveTo>
                  <a:pt x="0" y="0"/>
                </a:moveTo>
                <a:lnTo>
                  <a:pt x="11073316" y="0"/>
                </a:lnTo>
                <a:lnTo>
                  <a:pt x="11073316" y="4921036"/>
                </a:lnTo>
                <a:lnTo>
                  <a:pt x="0" y="4921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780" r="0" b="-2306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1859296">
            <a:off x="-3649761" y="7220230"/>
            <a:ext cx="11073316" cy="5160864"/>
          </a:xfrm>
          <a:custGeom>
            <a:avLst/>
            <a:gdLst/>
            <a:ahLst/>
            <a:cxnLst/>
            <a:rect r="r" b="b" t="t" l="l"/>
            <a:pathLst>
              <a:path h="5160864" w="11073316">
                <a:moveTo>
                  <a:pt x="0" y="5160864"/>
                </a:moveTo>
                <a:lnTo>
                  <a:pt x="11073315" y="5160864"/>
                </a:lnTo>
                <a:lnTo>
                  <a:pt x="11073315" y="0"/>
                </a:lnTo>
                <a:lnTo>
                  <a:pt x="0" y="0"/>
                </a:lnTo>
                <a:lnTo>
                  <a:pt x="0" y="5160864"/>
                </a:lnTo>
                <a:close/>
              </a:path>
            </a:pathLst>
          </a:custGeom>
          <a:blipFill>
            <a:blip r:embed="rId3"/>
            <a:stretch>
              <a:fillRect l="0" t="-21721" r="0" b="-1734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53868" y="-943618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7"/>
                </a:lnTo>
                <a:lnTo>
                  <a:pt x="0" y="5681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08504" y="6578644"/>
            <a:ext cx="5681528" cy="5681528"/>
          </a:xfrm>
          <a:custGeom>
            <a:avLst/>
            <a:gdLst/>
            <a:ahLst/>
            <a:cxnLst/>
            <a:rect r="r" b="b" t="t" l="l"/>
            <a:pathLst>
              <a:path h="5681528" w="5681528">
                <a:moveTo>
                  <a:pt x="0" y="0"/>
                </a:moveTo>
                <a:lnTo>
                  <a:pt x="5681528" y="0"/>
                </a:lnTo>
                <a:lnTo>
                  <a:pt x="5681528" y="5681528"/>
                </a:lnTo>
                <a:lnTo>
                  <a:pt x="0" y="56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67539">
            <a:off x="-1138558" y="7059250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7"/>
                </a:lnTo>
                <a:lnTo>
                  <a:pt x="0" y="4607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67539">
            <a:off x="14770124" y="-2414305"/>
            <a:ext cx="4978352" cy="4978352"/>
          </a:xfrm>
          <a:custGeom>
            <a:avLst/>
            <a:gdLst/>
            <a:ahLst/>
            <a:cxnLst/>
            <a:rect r="r" b="b" t="t" l="l"/>
            <a:pathLst>
              <a:path h="4978352" w="4978352">
                <a:moveTo>
                  <a:pt x="0" y="0"/>
                </a:moveTo>
                <a:lnTo>
                  <a:pt x="4978352" y="0"/>
                </a:lnTo>
                <a:lnTo>
                  <a:pt x="4978352" y="4978352"/>
                </a:lnTo>
                <a:lnTo>
                  <a:pt x="0" y="4978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10800000">
            <a:off x="2756569" y="216451"/>
            <a:ext cx="13186750" cy="9854099"/>
          </a:xfrm>
          <a:custGeom>
            <a:avLst/>
            <a:gdLst/>
            <a:ahLst/>
            <a:cxnLst/>
            <a:rect r="r" b="b" t="t" l="l"/>
            <a:pathLst>
              <a:path h="9854099" w="13186750">
                <a:moveTo>
                  <a:pt x="0" y="9854098"/>
                </a:moveTo>
                <a:lnTo>
                  <a:pt x="13186750" y="9854098"/>
                </a:lnTo>
                <a:lnTo>
                  <a:pt x="13186750" y="0"/>
                </a:lnTo>
                <a:lnTo>
                  <a:pt x="0" y="0"/>
                </a:lnTo>
                <a:lnTo>
                  <a:pt x="0" y="985409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2954767">
            <a:off x="15290963" y="-1138911"/>
            <a:ext cx="3526793" cy="4685353"/>
          </a:xfrm>
          <a:custGeom>
            <a:avLst/>
            <a:gdLst/>
            <a:ahLst/>
            <a:cxnLst/>
            <a:rect r="r" b="b" t="t" l="l"/>
            <a:pathLst>
              <a:path h="4685353" w="3526793">
                <a:moveTo>
                  <a:pt x="3526793" y="4685353"/>
                </a:moveTo>
                <a:lnTo>
                  <a:pt x="0" y="4685353"/>
                </a:lnTo>
                <a:lnTo>
                  <a:pt x="0" y="0"/>
                </a:lnTo>
                <a:lnTo>
                  <a:pt x="3526793" y="0"/>
                </a:lnTo>
                <a:lnTo>
                  <a:pt x="3526793" y="468535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26232" y="1300545"/>
            <a:ext cx="10447423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6000" spc="480">
                <a:solidFill>
                  <a:srgbClr val="5CE1E6"/>
                </a:solidFill>
                <a:latin typeface="Lora Bold"/>
                <a:ea typeface="Lora Bold"/>
                <a:cs typeface="Lora Bold"/>
                <a:sym typeface="Lora Bold"/>
              </a:rPr>
              <a:t>KẾ HOẠCH PHÁT TRIỂN TRONG TƯƠNG LAI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39699" y="4010536"/>
            <a:ext cx="10820490" cy="43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Ứng</a:t>
            </a: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 dụng di động: Phát triển app cho iOS và Android</a:t>
            </a:r>
          </a:p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Tích hợp AI để dự đoán giá vé: Phân tích dữ liệu để đưa ra giá cả hợp lý</a:t>
            </a:r>
          </a:p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Hệ thống khuyến mãi thông minh: Dựa trên hành vi người dùng</a:t>
            </a:r>
          </a:p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Tính năng đặt chỗ trước: Cho phép đặt trước vị trí ghế</a:t>
            </a:r>
          </a:p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Đa ngôn ngữ: Hỗ trợ nhiều ngôn ngữ cho khách quốc tế</a:t>
            </a:r>
          </a:p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Tích hợp bản đồ: Theo dõi vị trí xe theo thời gian thực</a:t>
            </a:r>
          </a:p>
          <a:p>
            <a:pPr algn="just" marL="532742" indent="-266371" lvl="1">
              <a:lnSpc>
                <a:spcPts val="3454"/>
              </a:lnSpc>
              <a:buFont typeface="Arial"/>
              <a:buChar char="•"/>
            </a:pPr>
            <a:r>
              <a:rPr lang="en-US" b="true" sz="2467" spc="34">
                <a:solidFill>
                  <a:srgbClr val="29110A"/>
                </a:solidFill>
                <a:latin typeface="Playpen Sans Bold"/>
                <a:ea typeface="Playpen Sans Bold"/>
                <a:cs typeface="Playpen Sans Bold"/>
                <a:sym typeface="Playpen Sans Bold"/>
              </a:rPr>
              <a:t>Chương trình khách hàng thân thiết: Tích điểm, đổi quà</a:t>
            </a:r>
          </a:p>
          <a:p>
            <a:pPr algn="just">
              <a:lnSpc>
                <a:spcPts val="3454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3969663" y="4337125"/>
            <a:ext cx="5518476" cy="6717055"/>
            <a:chOff x="0" y="0"/>
            <a:chExt cx="7357968" cy="895607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2133230"/>
              <a:ext cx="7357968" cy="6822843"/>
            </a:xfrm>
            <a:custGeom>
              <a:avLst/>
              <a:gdLst/>
              <a:ahLst/>
              <a:cxnLst/>
              <a:rect r="r" b="b" t="t" l="l"/>
              <a:pathLst>
                <a:path h="6822843" w="7357968">
                  <a:moveTo>
                    <a:pt x="0" y="0"/>
                  </a:moveTo>
                  <a:lnTo>
                    <a:pt x="7357968" y="0"/>
                  </a:lnTo>
                  <a:lnTo>
                    <a:pt x="7357968" y="6822843"/>
                  </a:lnTo>
                  <a:lnTo>
                    <a:pt x="0" y="6822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63774" y="4232276"/>
              <a:ext cx="4005396" cy="4005396"/>
            </a:xfrm>
            <a:custGeom>
              <a:avLst/>
              <a:gdLst/>
              <a:ahLst/>
              <a:cxnLst/>
              <a:rect r="r" b="b" t="t" l="l"/>
              <a:pathLst>
                <a:path h="4005396" w="4005396">
                  <a:moveTo>
                    <a:pt x="0" y="0"/>
                  </a:moveTo>
                  <a:lnTo>
                    <a:pt x="4005395" y="0"/>
                  </a:lnTo>
                  <a:lnTo>
                    <a:pt x="4005395" y="4005396"/>
                  </a:lnTo>
                  <a:lnTo>
                    <a:pt x="0" y="4005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true" flipV="false" rot="465610">
              <a:off x="2802936" y="92202"/>
              <a:ext cx="1806081" cy="6493242"/>
            </a:xfrm>
            <a:custGeom>
              <a:avLst/>
              <a:gdLst/>
              <a:ahLst/>
              <a:cxnLst/>
              <a:rect r="r" b="b" t="t" l="l"/>
              <a:pathLst>
                <a:path h="6493242" w="1806081">
                  <a:moveTo>
                    <a:pt x="1806081" y="0"/>
                  </a:moveTo>
                  <a:lnTo>
                    <a:pt x="0" y="0"/>
                  </a:lnTo>
                  <a:lnTo>
                    <a:pt x="0" y="6493242"/>
                  </a:lnTo>
                  <a:lnTo>
                    <a:pt x="1806081" y="6493242"/>
                  </a:lnTo>
                  <a:lnTo>
                    <a:pt x="1806081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true" rot="-8100000">
            <a:off x="109950" y="58014"/>
            <a:ext cx="2655487" cy="2847013"/>
          </a:xfrm>
          <a:custGeom>
            <a:avLst/>
            <a:gdLst/>
            <a:ahLst/>
            <a:cxnLst/>
            <a:rect r="r" b="b" t="t" l="l"/>
            <a:pathLst>
              <a:path h="2847013" w="2655487">
                <a:moveTo>
                  <a:pt x="0" y="2847013"/>
                </a:moveTo>
                <a:lnTo>
                  <a:pt x="2655488" y="2847013"/>
                </a:lnTo>
                <a:lnTo>
                  <a:pt x="2655488" y="0"/>
                </a:lnTo>
                <a:lnTo>
                  <a:pt x="0" y="0"/>
                </a:lnTo>
                <a:lnTo>
                  <a:pt x="0" y="2847013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885144">
            <a:off x="291113" y="6255236"/>
            <a:ext cx="2721609" cy="4123650"/>
          </a:xfrm>
          <a:custGeom>
            <a:avLst/>
            <a:gdLst/>
            <a:ahLst/>
            <a:cxnLst/>
            <a:rect r="r" b="b" t="t" l="l"/>
            <a:pathLst>
              <a:path h="4123650" w="2721609">
                <a:moveTo>
                  <a:pt x="0" y="0"/>
                </a:moveTo>
                <a:lnTo>
                  <a:pt x="2721609" y="0"/>
                </a:lnTo>
                <a:lnTo>
                  <a:pt x="2721609" y="4123651"/>
                </a:lnTo>
                <a:lnTo>
                  <a:pt x="0" y="41236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398133">
            <a:off x="13404830" y="-4105193"/>
            <a:ext cx="4825239" cy="9334031"/>
            <a:chOff x="0" y="0"/>
            <a:chExt cx="1270845" cy="24583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0845" cy="2458346"/>
            </a:xfrm>
            <a:custGeom>
              <a:avLst/>
              <a:gdLst/>
              <a:ahLst/>
              <a:cxnLst/>
              <a:rect r="r" b="b" t="t" l="l"/>
              <a:pathLst>
                <a:path h="2458346" w="1270845">
                  <a:moveTo>
                    <a:pt x="0" y="0"/>
                  </a:moveTo>
                  <a:lnTo>
                    <a:pt x="1270845" y="0"/>
                  </a:lnTo>
                  <a:lnTo>
                    <a:pt x="1270845" y="2458346"/>
                  </a:lnTo>
                  <a:lnTo>
                    <a:pt x="0" y="2458346"/>
                  </a:lnTo>
                  <a:close/>
                </a:path>
              </a:pathLst>
            </a:custGeom>
            <a:solidFill>
              <a:srgbClr val="FF66C4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70845" cy="2496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398133">
            <a:off x="216570" y="5152539"/>
            <a:ext cx="4627825" cy="9334031"/>
            <a:chOff x="0" y="0"/>
            <a:chExt cx="1218851" cy="24583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8851" cy="2458346"/>
            </a:xfrm>
            <a:custGeom>
              <a:avLst/>
              <a:gdLst/>
              <a:ahLst/>
              <a:cxnLst/>
              <a:rect r="r" b="b" t="t" l="l"/>
              <a:pathLst>
                <a:path h="2458346" w="1218851">
                  <a:moveTo>
                    <a:pt x="0" y="0"/>
                  </a:moveTo>
                  <a:lnTo>
                    <a:pt x="1218851" y="0"/>
                  </a:lnTo>
                  <a:lnTo>
                    <a:pt x="1218851" y="2458346"/>
                  </a:lnTo>
                  <a:lnTo>
                    <a:pt x="0" y="2458346"/>
                  </a:lnTo>
                  <a:close/>
                </a:path>
              </a:pathLst>
            </a:custGeom>
            <a:solidFill>
              <a:srgbClr val="FF66C4"/>
            </a:solidFill>
            <a:ln w="3333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8851" cy="2496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988132">
            <a:off x="10814214" y="-1161027"/>
            <a:ext cx="11073316" cy="4104591"/>
          </a:xfrm>
          <a:custGeom>
            <a:avLst/>
            <a:gdLst/>
            <a:ahLst/>
            <a:cxnLst/>
            <a:rect r="r" b="b" t="t" l="l"/>
            <a:pathLst>
              <a:path h="4104591" w="11073316">
                <a:moveTo>
                  <a:pt x="0" y="0"/>
                </a:moveTo>
                <a:lnTo>
                  <a:pt x="11073316" y="0"/>
                </a:lnTo>
                <a:lnTo>
                  <a:pt x="11073316" y="4104591"/>
                </a:lnTo>
                <a:lnTo>
                  <a:pt x="0" y="410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07" r="0" b="-494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2034203">
            <a:off x="-4461251" y="7035008"/>
            <a:ext cx="11314246" cy="4511827"/>
          </a:xfrm>
          <a:custGeom>
            <a:avLst/>
            <a:gdLst/>
            <a:ahLst/>
            <a:cxnLst/>
            <a:rect r="r" b="b" t="t" l="l"/>
            <a:pathLst>
              <a:path h="4511827" w="11314246">
                <a:moveTo>
                  <a:pt x="0" y="4511827"/>
                </a:moveTo>
                <a:lnTo>
                  <a:pt x="11314246" y="4511827"/>
                </a:lnTo>
                <a:lnTo>
                  <a:pt x="11314246" y="0"/>
                </a:lnTo>
                <a:lnTo>
                  <a:pt x="0" y="0"/>
                </a:lnTo>
                <a:lnTo>
                  <a:pt x="0" y="4511827"/>
                </a:lnTo>
                <a:close/>
              </a:path>
            </a:pathLst>
          </a:custGeom>
          <a:blipFill>
            <a:blip r:embed="rId3"/>
            <a:stretch>
              <a:fillRect l="0" t="-47220" r="0" b="-1530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62364" y="74871"/>
            <a:ext cx="9287977" cy="9287977"/>
          </a:xfrm>
          <a:custGeom>
            <a:avLst/>
            <a:gdLst/>
            <a:ahLst/>
            <a:cxnLst/>
            <a:rect r="r" b="b" t="t" l="l"/>
            <a:pathLst>
              <a:path h="9287977" w="9287977">
                <a:moveTo>
                  <a:pt x="0" y="0"/>
                </a:moveTo>
                <a:lnTo>
                  <a:pt x="9287977" y="0"/>
                </a:lnTo>
                <a:lnTo>
                  <a:pt x="9287977" y="9287977"/>
                </a:lnTo>
                <a:lnTo>
                  <a:pt x="0" y="928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087128" y="430251"/>
            <a:ext cx="10506484" cy="8615317"/>
            <a:chOff x="0" y="0"/>
            <a:chExt cx="14008645" cy="114870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08645" cy="11487089"/>
            </a:xfrm>
            <a:custGeom>
              <a:avLst/>
              <a:gdLst/>
              <a:ahLst/>
              <a:cxnLst/>
              <a:rect r="r" b="b" t="t" l="l"/>
              <a:pathLst>
                <a:path h="11487089" w="14008645">
                  <a:moveTo>
                    <a:pt x="0" y="0"/>
                  </a:moveTo>
                  <a:lnTo>
                    <a:pt x="14008645" y="0"/>
                  </a:lnTo>
                  <a:lnTo>
                    <a:pt x="14008645" y="11487089"/>
                  </a:lnTo>
                  <a:lnTo>
                    <a:pt x="0" y="11487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334681" y="1842821"/>
              <a:ext cx="8873230" cy="8873230"/>
            </a:xfrm>
            <a:custGeom>
              <a:avLst/>
              <a:gdLst/>
              <a:ahLst/>
              <a:cxnLst/>
              <a:rect r="r" b="b" t="t" l="l"/>
              <a:pathLst>
                <a:path h="8873230" w="8873230">
                  <a:moveTo>
                    <a:pt x="0" y="0"/>
                  </a:moveTo>
                  <a:lnTo>
                    <a:pt x="8873230" y="0"/>
                  </a:lnTo>
                  <a:lnTo>
                    <a:pt x="8873230" y="8873230"/>
                  </a:lnTo>
                  <a:lnTo>
                    <a:pt x="0" y="8873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-1067539">
            <a:off x="-878522" y="6954701"/>
            <a:ext cx="4607197" cy="4607197"/>
          </a:xfrm>
          <a:custGeom>
            <a:avLst/>
            <a:gdLst/>
            <a:ahLst/>
            <a:cxnLst/>
            <a:rect r="r" b="b" t="t" l="l"/>
            <a:pathLst>
              <a:path h="4607197" w="4607197">
                <a:moveTo>
                  <a:pt x="0" y="0"/>
                </a:moveTo>
                <a:lnTo>
                  <a:pt x="4607197" y="0"/>
                </a:lnTo>
                <a:lnTo>
                  <a:pt x="4607197" y="4607198"/>
                </a:lnTo>
                <a:lnTo>
                  <a:pt x="0" y="4607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2954767">
            <a:off x="-522443" y="5945141"/>
            <a:ext cx="4217809" cy="5603370"/>
          </a:xfrm>
          <a:custGeom>
            <a:avLst/>
            <a:gdLst/>
            <a:ahLst/>
            <a:cxnLst/>
            <a:rect r="r" b="b" t="t" l="l"/>
            <a:pathLst>
              <a:path h="5603370" w="4217809">
                <a:moveTo>
                  <a:pt x="4217809" y="0"/>
                </a:moveTo>
                <a:lnTo>
                  <a:pt x="0" y="0"/>
                </a:lnTo>
                <a:lnTo>
                  <a:pt x="0" y="5603370"/>
                </a:lnTo>
                <a:lnTo>
                  <a:pt x="4217809" y="5603370"/>
                </a:lnTo>
                <a:lnTo>
                  <a:pt x="421780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67539">
            <a:off x="14708874" y="-1557299"/>
            <a:ext cx="5221812" cy="5221812"/>
          </a:xfrm>
          <a:custGeom>
            <a:avLst/>
            <a:gdLst/>
            <a:ahLst/>
            <a:cxnLst/>
            <a:rect r="r" b="b" t="t" l="l"/>
            <a:pathLst>
              <a:path h="5221812" w="5221812">
                <a:moveTo>
                  <a:pt x="0" y="0"/>
                </a:moveTo>
                <a:lnTo>
                  <a:pt x="5221811" y="0"/>
                </a:lnTo>
                <a:lnTo>
                  <a:pt x="5221811" y="5221812"/>
                </a:lnTo>
                <a:lnTo>
                  <a:pt x="0" y="522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67539">
            <a:off x="-1966994" y="-2180655"/>
            <a:ext cx="5221812" cy="5221812"/>
          </a:xfrm>
          <a:custGeom>
            <a:avLst/>
            <a:gdLst/>
            <a:ahLst/>
            <a:cxnLst/>
            <a:rect r="r" b="b" t="t" l="l"/>
            <a:pathLst>
              <a:path h="5221812" w="5221812">
                <a:moveTo>
                  <a:pt x="0" y="0"/>
                </a:moveTo>
                <a:lnTo>
                  <a:pt x="5221811" y="0"/>
                </a:lnTo>
                <a:lnTo>
                  <a:pt x="5221811" y="5221812"/>
                </a:lnTo>
                <a:lnTo>
                  <a:pt x="0" y="522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67539">
            <a:off x="14023271" y="6751942"/>
            <a:ext cx="5221812" cy="5221812"/>
          </a:xfrm>
          <a:custGeom>
            <a:avLst/>
            <a:gdLst/>
            <a:ahLst/>
            <a:cxnLst/>
            <a:rect r="r" b="b" t="t" l="l"/>
            <a:pathLst>
              <a:path h="5221812" w="5221812">
                <a:moveTo>
                  <a:pt x="0" y="0"/>
                </a:moveTo>
                <a:lnTo>
                  <a:pt x="5221812" y="0"/>
                </a:lnTo>
                <a:lnTo>
                  <a:pt x="5221812" y="5221812"/>
                </a:lnTo>
                <a:lnTo>
                  <a:pt x="0" y="5221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67539">
            <a:off x="8338669" y="8706668"/>
            <a:ext cx="4949053" cy="4949053"/>
          </a:xfrm>
          <a:custGeom>
            <a:avLst/>
            <a:gdLst/>
            <a:ahLst/>
            <a:cxnLst/>
            <a:rect r="r" b="b" t="t" l="l"/>
            <a:pathLst>
              <a:path h="4949053" w="4949053">
                <a:moveTo>
                  <a:pt x="0" y="0"/>
                </a:moveTo>
                <a:lnTo>
                  <a:pt x="4949054" y="0"/>
                </a:lnTo>
                <a:lnTo>
                  <a:pt x="4949054" y="4949054"/>
                </a:lnTo>
                <a:lnTo>
                  <a:pt x="0" y="494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339850" y="3704308"/>
            <a:ext cx="9696093" cy="387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50"/>
              </a:lnSpc>
            </a:pPr>
            <a:r>
              <a:rPr lang="en-US" sz="17938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THANK </a:t>
            </a:r>
          </a:p>
          <a:p>
            <a:pPr algn="ctr">
              <a:lnSpc>
                <a:spcPts val="14350"/>
              </a:lnSpc>
            </a:pPr>
            <a:r>
              <a:rPr lang="en-US" sz="17938">
                <a:solidFill>
                  <a:srgbClr val="5CE1E6"/>
                </a:solidFill>
                <a:latin typeface="Luckiest Guy"/>
                <a:ea typeface="Luckiest Guy"/>
                <a:cs typeface="Luckiest Guy"/>
                <a:sym typeface="Luckiest Guy"/>
              </a:rPr>
              <a:t>YOU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593612" y="5143500"/>
            <a:ext cx="4806775" cy="5850777"/>
            <a:chOff x="0" y="0"/>
            <a:chExt cx="6409033" cy="78010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1858114"/>
              <a:ext cx="6409033" cy="5942922"/>
            </a:xfrm>
            <a:custGeom>
              <a:avLst/>
              <a:gdLst/>
              <a:ahLst/>
              <a:cxnLst/>
              <a:rect r="r" b="b" t="t" l="l"/>
              <a:pathLst>
                <a:path h="5942922" w="6409033">
                  <a:moveTo>
                    <a:pt x="0" y="0"/>
                  </a:moveTo>
                  <a:lnTo>
                    <a:pt x="6409033" y="0"/>
                  </a:lnTo>
                  <a:lnTo>
                    <a:pt x="6409033" y="5942921"/>
                  </a:lnTo>
                  <a:lnTo>
                    <a:pt x="0" y="5942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00789" y="3686452"/>
              <a:ext cx="3488832" cy="3488832"/>
            </a:xfrm>
            <a:custGeom>
              <a:avLst/>
              <a:gdLst/>
              <a:ahLst/>
              <a:cxnLst/>
              <a:rect r="r" b="b" t="t" l="l"/>
              <a:pathLst>
                <a:path h="3488832" w="3488832">
                  <a:moveTo>
                    <a:pt x="0" y="0"/>
                  </a:moveTo>
                  <a:lnTo>
                    <a:pt x="3488832" y="0"/>
                  </a:lnTo>
                  <a:lnTo>
                    <a:pt x="3488832" y="3488832"/>
                  </a:lnTo>
                  <a:lnTo>
                    <a:pt x="0" y="3488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true" flipV="false" rot="465610">
              <a:off x="2441450" y="80311"/>
              <a:ext cx="1573156" cy="5655829"/>
            </a:xfrm>
            <a:custGeom>
              <a:avLst/>
              <a:gdLst/>
              <a:ahLst/>
              <a:cxnLst/>
              <a:rect r="r" b="b" t="t" l="l"/>
              <a:pathLst>
                <a:path h="5655829" w="1573156">
                  <a:moveTo>
                    <a:pt x="1573156" y="0"/>
                  </a:moveTo>
                  <a:lnTo>
                    <a:pt x="0" y="0"/>
                  </a:lnTo>
                  <a:lnTo>
                    <a:pt x="0" y="5655829"/>
                  </a:lnTo>
                  <a:lnTo>
                    <a:pt x="1573156" y="5655829"/>
                  </a:lnTo>
                  <a:lnTo>
                    <a:pt x="1573156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true" flipV="true" rot="-3227500">
            <a:off x="9126929" y="8953656"/>
            <a:ext cx="2911665" cy="3121668"/>
          </a:xfrm>
          <a:custGeom>
            <a:avLst/>
            <a:gdLst/>
            <a:ahLst/>
            <a:cxnLst/>
            <a:rect r="r" b="b" t="t" l="l"/>
            <a:pathLst>
              <a:path h="3121668" w="2911665">
                <a:moveTo>
                  <a:pt x="2911665" y="3121668"/>
                </a:moveTo>
                <a:lnTo>
                  <a:pt x="0" y="3121668"/>
                </a:lnTo>
                <a:lnTo>
                  <a:pt x="0" y="0"/>
                </a:lnTo>
                <a:lnTo>
                  <a:pt x="2911665" y="0"/>
                </a:lnTo>
                <a:lnTo>
                  <a:pt x="2911665" y="312166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676186">
            <a:off x="6109236" y="-3075066"/>
            <a:ext cx="2436650" cy="4550022"/>
          </a:xfrm>
          <a:custGeom>
            <a:avLst/>
            <a:gdLst/>
            <a:ahLst/>
            <a:cxnLst/>
            <a:rect r="r" b="b" t="t" l="l"/>
            <a:pathLst>
              <a:path h="4550022" w="2436650">
                <a:moveTo>
                  <a:pt x="0" y="0"/>
                </a:moveTo>
                <a:lnTo>
                  <a:pt x="2436650" y="0"/>
                </a:lnTo>
                <a:lnTo>
                  <a:pt x="2436650" y="4550022"/>
                </a:lnTo>
                <a:lnTo>
                  <a:pt x="0" y="45500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742070">
            <a:off x="15403004" y="52646"/>
            <a:ext cx="2590096" cy="3924387"/>
          </a:xfrm>
          <a:custGeom>
            <a:avLst/>
            <a:gdLst/>
            <a:ahLst/>
            <a:cxnLst/>
            <a:rect r="r" b="b" t="t" l="l"/>
            <a:pathLst>
              <a:path h="3924387" w="2590096">
                <a:moveTo>
                  <a:pt x="0" y="0"/>
                </a:moveTo>
                <a:lnTo>
                  <a:pt x="2590096" y="0"/>
                </a:lnTo>
                <a:lnTo>
                  <a:pt x="2590096" y="3924387"/>
                </a:lnTo>
                <a:lnTo>
                  <a:pt x="0" y="39243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6565240">
            <a:off x="-1568298" y="-1305770"/>
            <a:ext cx="5703901" cy="5289072"/>
            <a:chOff x="0" y="0"/>
            <a:chExt cx="7605202" cy="705209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605202" cy="7052096"/>
            </a:xfrm>
            <a:custGeom>
              <a:avLst/>
              <a:gdLst/>
              <a:ahLst/>
              <a:cxnLst/>
              <a:rect r="r" b="b" t="t" l="l"/>
              <a:pathLst>
                <a:path h="7052096" w="7605202">
                  <a:moveTo>
                    <a:pt x="0" y="0"/>
                  </a:moveTo>
                  <a:lnTo>
                    <a:pt x="7605202" y="0"/>
                  </a:lnTo>
                  <a:lnTo>
                    <a:pt x="7605202" y="7052096"/>
                  </a:lnTo>
                  <a:lnTo>
                    <a:pt x="0" y="70520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306238" y="2169576"/>
              <a:ext cx="4139980" cy="4139980"/>
            </a:xfrm>
            <a:custGeom>
              <a:avLst/>
              <a:gdLst/>
              <a:ahLst/>
              <a:cxnLst/>
              <a:rect r="r" b="b" t="t" l="l"/>
              <a:pathLst>
                <a:path h="4139980" w="4139980">
                  <a:moveTo>
                    <a:pt x="0" y="0"/>
                  </a:moveTo>
                  <a:lnTo>
                    <a:pt x="4139980" y="0"/>
                  </a:lnTo>
                  <a:lnTo>
                    <a:pt x="4139980" y="4139980"/>
                  </a:lnTo>
                  <a:lnTo>
                    <a:pt x="0" y="4139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-1397051">
            <a:off x="781" y="-27533"/>
            <a:ext cx="3534829" cy="3393436"/>
          </a:xfrm>
          <a:custGeom>
            <a:avLst/>
            <a:gdLst/>
            <a:ahLst/>
            <a:cxnLst/>
            <a:rect r="r" b="b" t="t" l="l"/>
            <a:pathLst>
              <a:path h="3393436" w="3534829">
                <a:moveTo>
                  <a:pt x="0" y="0"/>
                </a:moveTo>
                <a:lnTo>
                  <a:pt x="3534830" y="0"/>
                </a:lnTo>
                <a:lnTo>
                  <a:pt x="3534830" y="3393436"/>
                </a:lnTo>
                <a:lnTo>
                  <a:pt x="0" y="33934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DAGjjqcpVM8</dc:identifier>
  <dcterms:modified xsi:type="dcterms:W3CDTF">2011-08-01T06:04:30Z</dcterms:modified>
  <cp:revision>1</cp:revision>
  <dc:title>Yellow, Pink and Blue Colorful Animated Comic Pop Art Presentation</dc:title>
</cp:coreProperties>
</file>