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AF2C2-A61B-43D7-8A49-6682A2F02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5D521FB-48DD-4CF2-9E74-0E31DF052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974C15F-6404-4115-8E63-DD490D42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1A99-B9D8-4550-A848-ADFC4527D4C9}" type="datetimeFigureOut">
              <a:rPr lang="vi-VN" smtClean="0"/>
              <a:t>19/01/2023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F784CD5-8602-46AB-B853-AA727841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2E9F56-41FC-497E-A01F-9EEC15D3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1E5E-B978-455A-94EF-F2543DDBBF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792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5730B6-8BC3-4E76-AC3B-862CE2DC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82C12F2-9E3E-41F6-BB18-94B06201D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E5B0164-735B-49B2-9C3C-B8D31CDF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1A99-B9D8-4550-A848-ADFC4527D4C9}" type="datetimeFigureOut">
              <a:rPr lang="vi-VN" smtClean="0"/>
              <a:t>19/01/2023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BB0FCA-CDAB-4061-9722-5EC17F6D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C15AFE-6507-49E3-B81F-D22BCDF4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1E5E-B978-455A-94EF-F2543DDBBF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959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775161E-8A93-4829-A41C-CA40F8399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1E9A6E0-CD17-429B-83D9-58E3A7040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64028B-B3EF-4181-BC0D-11661A74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1A99-B9D8-4550-A848-ADFC4527D4C9}" type="datetimeFigureOut">
              <a:rPr lang="vi-VN" smtClean="0"/>
              <a:t>19/01/2023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623CB8-510C-4523-B953-5343CDF5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FB74E4-1408-40F1-9BE5-F3354C4A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1E5E-B978-455A-94EF-F2543DDBBF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019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144474-F54D-4709-82D3-0E1ED039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810D0B-EC8A-47F0-B920-ECA91AD2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410C9C8-D441-48A8-B11D-2375AFE5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1A99-B9D8-4550-A848-ADFC4527D4C9}" type="datetimeFigureOut">
              <a:rPr lang="vi-VN" smtClean="0"/>
              <a:t>19/01/2023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AB15592-51DE-4E61-8030-08856A4D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9F862A2-ABAB-493B-B1A8-2F082CD4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1E5E-B978-455A-94EF-F2543DDBBF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590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AFC217-5DD0-4B9F-B3EE-25ABD8BE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DE6E06B-BB37-447F-8B78-B5399A4E9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7ACDEC0-73C8-4283-9DD9-4F4B38C8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1A99-B9D8-4550-A848-ADFC4527D4C9}" type="datetimeFigureOut">
              <a:rPr lang="vi-VN" smtClean="0"/>
              <a:t>19/01/2023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B94FEB4-9172-4EFA-AB8C-9C2EB1F5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AF5489F-C0EA-482F-9CFF-747FB5CB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1E5E-B978-455A-94EF-F2543DDBBF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53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D87987-369B-467D-9DAF-B34199F9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F276C4B-95D6-46BF-9269-4DE166A5C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6FE6549-1EA5-46A4-8884-CDD5AE4FE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28DEE6C-2E25-4EC3-BCC4-9A4565BF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1A99-B9D8-4550-A848-ADFC4527D4C9}" type="datetimeFigureOut">
              <a:rPr lang="vi-VN" smtClean="0"/>
              <a:t>19/01/2023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36A209E-DC47-483B-AB6D-93B0FD5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A34D9A8-0098-484A-96B3-E7E0C3A0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1E5E-B978-455A-94EF-F2543DDBBF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847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2C3ADD-BDAD-4017-8386-1786BC88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05282D5-C3AD-4F2D-B083-DD94A210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8F2A18F-BCE5-442D-B4F9-CE09B71CA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A9AB028-6730-4C1C-AD8A-26EFAF897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7C81CDA-876A-4706-B1FB-E9F59087E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A53DDD5-8927-4A32-80CD-23E98EAE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1A99-B9D8-4550-A848-ADFC4527D4C9}" type="datetimeFigureOut">
              <a:rPr lang="vi-VN" smtClean="0"/>
              <a:t>19/01/2023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FDBD16C-CA6D-442F-8530-1FAC010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14DB1F0-B33D-47E1-B0C1-C6C20BC3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1E5E-B978-455A-94EF-F2543DDBBF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342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A4478F-A57C-466A-B5AF-F1513E9E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EAA7350-C3B4-4BF0-8C71-5F2DB493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1A99-B9D8-4550-A848-ADFC4527D4C9}" type="datetimeFigureOut">
              <a:rPr lang="vi-VN" smtClean="0"/>
              <a:t>19/01/2023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88CDEBB-E400-46FB-8BFA-A4BC75DF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CCC9E94-A5B6-42A4-9B80-1D0B24AB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1E5E-B978-455A-94EF-F2543DDBBF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218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3B585B7-65C2-494C-B3BE-E2F3AAF3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1A99-B9D8-4550-A848-ADFC4527D4C9}" type="datetimeFigureOut">
              <a:rPr lang="vi-VN" smtClean="0"/>
              <a:t>19/01/2023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C878814-3FAD-4B77-8EEC-55D138F8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885E4D9-2D07-48DF-8648-5A201486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1E5E-B978-455A-94EF-F2543DDBBF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76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66E684-2A2E-4ADC-929C-C69432EA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59DB879-0E4E-4DBE-904D-ADB43220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4E25A52-53A7-4979-BF40-F7FC31DD4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9F91072-1441-4120-981C-3F980D3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1A99-B9D8-4550-A848-ADFC4527D4C9}" type="datetimeFigureOut">
              <a:rPr lang="vi-VN" smtClean="0"/>
              <a:t>19/01/2023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3F513C7-CD72-462B-A662-A68CDD85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5A829B2-7ACB-41DD-A64F-6BE2D5A5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1E5E-B978-455A-94EF-F2543DDBBF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483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6282AD-C25D-45F9-9515-2E000EDA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A40B6C0-2F3D-46E3-BFBD-EAB359FCA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273EBD0-4654-4AC4-B872-A8328005B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1D7E6EF-3B5D-42BD-B63D-A4FA821C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1A99-B9D8-4550-A848-ADFC4527D4C9}" type="datetimeFigureOut">
              <a:rPr lang="vi-VN" smtClean="0"/>
              <a:t>19/01/2023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853F4D1-E56F-4123-8900-0A3DDE09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8C7ADDE-9436-4635-B38A-1E84D8CC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1E5E-B978-455A-94EF-F2543DDBBF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64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A343B14-1235-4159-ADB0-82F6D464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54B6782-BD1C-498B-97E1-BEA617487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DA646C-4F38-4682-86C3-41D20DD11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1A99-B9D8-4550-A848-ADFC4527D4C9}" type="datetimeFigureOut">
              <a:rPr lang="vi-VN" smtClean="0"/>
              <a:t>19/01/2023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EAB56B8-D5D0-4C29-AD6A-9760698D1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D956BE2-FDD2-4841-BC28-9841960DD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1E5E-B978-455A-94EF-F2543DDBBF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039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26A8D1F3-63DC-4F91-BF8B-BA2EF187570C}"/>
              </a:ext>
            </a:extLst>
          </p:cNvPr>
          <p:cNvSpPr/>
          <p:nvPr/>
        </p:nvSpPr>
        <p:spPr>
          <a:xfrm>
            <a:off x="1174459" y="1858161"/>
            <a:ext cx="1384184" cy="58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CỔNG OBD II</a:t>
            </a:r>
            <a:endParaRPr lang="vi-VN" sz="1600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BC26E64-B818-4419-9C05-012B47489DAD}"/>
              </a:ext>
            </a:extLst>
          </p:cNvPr>
          <p:cNvSpPr/>
          <p:nvPr/>
        </p:nvSpPr>
        <p:spPr>
          <a:xfrm>
            <a:off x="1174459" y="4181912"/>
            <a:ext cx="1384184" cy="58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 TÔ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917B766-964F-4B85-B8C4-33398A9B43F8}"/>
              </a:ext>
            </a:extLst>
          </p:cNvPr>
          <p:cNvSpPr/>
          <p:nvPr/>
        </p:nvSpPr>
        <p:spPr>
          <a:xfrm>
            <a:off x="3552750" y="1087422"/>
            <a:ext cx="1929448" cy="731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SPARKFUN OBD-II UART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11D83AA3-668C-4230-82A5-05E7E077B912}"/>
              </a:ext>
            </a:extLst>
          </p:cNvPr>
          <p:cNvSpPr/>
          <p:nvPr/>
        </p:nvSpPr>
        <p:spPr>
          <a:xfrm>
            <a:off x="3624045" y="3137482"/>
            <a:ext cx="1786855" cy="58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CHUYỂN ĐỔI MỨC LOGIC</a:t>
            </a:r>
            <a:endParaRPr lang="vi-VN" sz="1600" dirty="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51125DA-2D5C-4DC1-B80E-9805D6A913DD}"/>
              </a:ext>
            </a:extLst>
          </p:cNvPr>
          <p:cNvSpPr/>
          <p:nvPr/>
        </p:nvSpPr>
        <p:spPr>
          <a:xfrm>
            <a:off x="6300132" y="2917272"/>
            <a:ext cx="1669409" cy="1023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VI ĐIỀU KHIỂN ARDUINO MKR1000</a:t>
            </a:r>
            <a:endParaRPr lang="vi-VN" sz="16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9502C946-C200-4813-85BE-DBC64CD26B2A}"/>
              </a:ext>
            </a:extLst>
          </p:cNvPr>
          <p:cNvSpPr/>
          <p:nvPr/>
        </p:nvSpPr>
        <p:spPr>
          <a:xfrm>
            <a:off x="8937070" y="1723939"/>
            <a:ext cx="1475072" cy="717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DASHBOARD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7A6223F0-D3DD-4299-AB55-97A88B94C3B2}"/>
              </a:ext>
            </a:extLst>
          </p:cNvPr>
          <p:cNvSpPr/>
          <p:nvPr/>
        </p:nvSpPr>
        <p:spPr>
          <a:xfrm>
            <a:off x="8937070" y="4404221"/>
            <a:ext cx="1255551" cy="62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5A6126B-C9B5-46E4-B2D5-6AD039F92C4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1866551" y="2441197"/>
            <a:ext cx="0" cy="1740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B6828B86-3116-4597-B887-CB0FDF27C2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517473" y="1819363"/>
            <a:ext cx="1" cy="13181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FD114867-B0D2-4211-AA97-A5C8DCE3778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410900" y="3429000"/>
            <a:ext cx="889232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889881EC-B36C-4C3E-B052-2BF353B7390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134836" y="3940728"/>
            <a:ext cx="1" cy="7780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D57CA2F9-6D26-4875-9BFF-58C4A26E1ED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34836" y="4718808"/>
            <a:ext cx="180223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48557844-5452-4BB3-84AB-3B5AD5B65AA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34837" y="2088859"/>
            <a:ext cx="0" cy="828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72A12092-51B8-40D0-819D-DC4A45CEF9DD}"/>
              </a:ext>
            </a:extLst>
          </p:cNvPr>
          <p:cNvCxnSpPr>
            <a:cxnSpLocks/>
          </p:cNvCxnSpPr>
          <p:nvPr/>
        </p:nvCxnSpPr>
        <p:spPr>
          <a:xfrm>
            <a:off x="7134836" y="2088858"/>
            <a:ext cx="180223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B96A4616-FABD-4160-80E3-538B9AC0F3B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866549" y="1453393"/>
            <a:ext cx="2" cy="4047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6AE87417-0A86-419D-9498-776251AEE10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66549" y="1453393"/>
            <a:ext cx="16862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F679C504-307F-4F28-966B-3E3D2C243179}"/>
              </a:ext>
            </a:extLst>
          </p:cNvPr>
          <p:cNvSpPr txBox="1"/>
          <p:nvPr/>
        </p:nvSpPr>
        <p:spPr>
          <a:xfrm rot="10800000" flipV="1">
            <a:off x="2206316" y="1191732"/>
            <a:ext cx="116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CÁP OBD II</a:t>
            </a:r>
            <a:endParaRPr lang="vi-V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BF2F8A0-1982-4361-866B-159852114051}"/>
              </a:ext>
            </a:extLst>
          </p:cNvPr>
          <p:cNvSpPr txBox="1"/>
          <p:nvPr/>
        </p:nvSpPr>
        <p:spPr>
          <a:xfrm>
            <a:off x="4517474" y="2441197"/>
            <a:ext cx="539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  <a:endParaRPr lang="vi-V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C8E3FA6E-20A1-46CE-97ED-A926AABA1E77}"/>
              </a:ext>
            </a:extLst>
          </p:cNvPr>
          <p:cNvSpPr txBox="1"/>
          <p:nvPr/>
        </p:nvSpPr>
        <p:spPr>
          <a:xfrm>
            <a:off x="5626215" y="3137482"/>
            <a:ext cx="673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3.3V</a:t>
            </a:r>
            <a:endParaRPr lang="vi-V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64E3CE8F-A792-4A1E-BE9E-B310635EE6EF}"/>
              </a:ext>
            </a:extLst>
          </p:cNvPr>
          <p:cNvSpPr txBox="1"/>
          <p:nvPr/>
        </p:nvSpPr>
        <p:spPr>
          <a:xfrm>
            <a:off x="7791975" y="1819363"/>
            <a:ext cx="706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vi-V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Hình chữ nhật 59">
            <a:extLst>
              <a:ext uri="{FF2B5EF4-FFF2-40B4-BE49-F238E27FC236}">
                <a16:creationId xmlns:a16="http://schemas.microsoft.com/office/drawing/2014/main" id="{832C6EED-B113-4152-A984-D1D3D6F6A695}"/>
              </a:ext>
            </a:extLst>
          </p:cNvPr>
          <p:cNvSpPr/>
          <p:nvPr/>
        </p:nvSpPr>
        <p:spPr>
          <a:xfrm>
            <a:off x="935387" y="1627463"/>
            <a:ext cx="1901476" cy="38589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20295B16-453E-4490-AEA1-7D42E2CB5CB0}"/>
              </a:ext>
            </a:extLst>
          </p:cNvPr>
          <p:cNvSpPr/>
          <p:nvPr/>
        </p:nvSpPr>
        <p:spPr>
          <a:xfrm>
            <a:off x="3404540" y="908897"/>
            <a:ext cx="4741144" cy="45775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2F8C16DA-68E0-43B3-A33D-9318E50D3A13}"/>
              </a:ext>
            </a:extLst>
          </p:cNvPr>
          <p:cNvSpPr/>
          <p:nvPr/>
        </p:nvSpPr>
        <p:spPr>
          <a:xfrm>
            <a:off x="8713361" y="1499511"/>
            <a:ext cx="1873542" cy="39868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122C592E-4E8C-46FC-9DB6-BDE18DC350F3}"/>
              </a:ext>
            </a:extLst>
          </p:cNvPr>
          <p:cNvSpPr txBox="1"/>
          <p:nvPr/>
        </p:nvSpPr>
        <p:spPr>
          <a:xfrm>
            <a:off x="989901" y="5145067"/>
            <a:ext cx="1912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KHỐI NHẬN TÍN HIỆU</a:t>
            </a:r>
            <a:endParaRPr lang="vi-VN" sz="1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E4B1DB50-8CEF-41E6-9B89-74F92A70F983}"/>
              </a:ext>
            </a:extLst>
          </p:cNvPr>
          <p:cNvSpPr txBox="1"/>
          <p:nvPr/>
        </p:nvSpPr>
        <p:spPr>
          <a:xfrm>
            <a:off x="4756557" y="5160456"/>
            <a:ext cx="192946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KHỐI XỬ LÝ TÍN HIỆU</a:t>
            </a:r>
            <a:endParaRPr lang="vi-VN" sz="1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5B89C97C-DDDA-487F-978B-CAF27FAE3139}"/>
              </a:ext>
            </a:extLst>
          </p:cNvPr>
          <p:cNvSpPr txBox="1"/>
          <p:nvPr/>
        </p:nvSpPr>
        <p:spPr>
          <a:xfrm>
            <a:off x="8713361" y="5160456"/>
            <a:ext cx="1982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KHỐI XUẤT KẾT QUẢ</a:t>
            </a:r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4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BC7C2668-19C0-46C4-8111-E9D3B08B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35" y="1155593"/>
            <a:ext cx="7197992" cy="4045581"/>
          </a:xfrm>
          <a:prstGeom prst="rect">
            <a:avLst/>
          </a:prstGeom>
        </p:spPr>
      </p:pic>
      <p:sp>
        <p:nvSpPr>
          <p:cNvPr id="5" name="Lưu đồ: Đường kết nối 4">
            <a:extLst>
              <a:ext uri="{FF2B5EF4-FFF2-40B4-BE49-F238E27FC236}">
                <a16:creationId xmlns:a16="http://schemas.microsoft.com/office/drawing/2014/main" id="{63FFC1F0-F387-4EE0-8EFE-BA32B7CA40D2}"/>
              </a:ext>
            </a:extLst>
          </p:cNvPr>
          <p:cNvSpPr/>
          <p:nvPr/>
        </p:nvSpPr>
        <p:spPr>
          <a:xfrm>
            <a:off x="9020240" y="1559655"/>
            <a:ext cx="260059" cy="248524"/>
          </a:xfrm>
          <a:prstGeom prst="flowChartConnector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vi-VN" b="1" dirty="0"/>
          </a:p>
        </p:txBody>
      </p:sp>
      <p:sp>
        <p:nvSpPr>
          <p:cNvPr id="6" name="Lưu đồ: Đường kết nối 5">
            <a:extLst>
              <a:ext uri="{FF2B5EF4-FFF2-40B4-BE49-F238E27FC236}">
                <a16:creationId xmlns:a16="http://schemas.microsoft.com/office/drawing/2014/main" id="{B9ED992E-9FE4-4063-BAC8-40ACBFB70962}"/>
              </a:ext>
            </a:extLst>
          </p:cNvPr>
          <p:cNvSpPr/>
          <p:nvPr/>
        </p:nvSpPr>
        <p:spPr>
          <a:xfrm>
            <a:off x="6645478" y="3304738"/>
            <a:ext cx="260059" cy="248524"/>
          </a:xfrm>
          <a:prstGeom prst="flowChartConnector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vi-VN" b="1" dirty="0"/>
          </a:p>
        </p:txBody>
      </p:sp>
      <p:sp>
        <p:nvSpPr>
          <p:cNvPr id="7" name="Lưu đồ: Đường kết nối 6">
            <a:extLst>
              <a:ext uri="{FF2B5EF4-FFF2-40B4-BE49-F238E27FC236}">
                <a16:creationId xmlns:a16="http://schemas.microsoft.com/office/drawing/2014/main" id="{E3CB0758-CFF4-4A0B-B7CF-13CE7B213734}"/>
              </a:ext>
            </a:extLst>
          </p:cNvPr>
          <p:cNvSpPr/>
          <p:nvPr/>
        </p:nvSpPr>
        <p:spPr>
          <a:xfrm>
            <a:off x="5887673" y="3180476"/>
            <a:ext cx="260059" cy="248524"/>
          </a:xfrm>
          <a:prstGeom prst="flowChartConnector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vi-VN" b="1" dirty="0"/>
          </a:p>
        </p:txBody>
      </p:sp>
      <p:sp>
        <p:nvSpPr>
          <p:cNvPr id="8" name="Lưu đồ: Đường kết nối 7">
            <a:extLst>
              <a:ext uri="{FF2B5EF4-FFF2-40B4-BE49-F238E27FC236}">
                <a16:creationId xmlns:a16="http://schemas.microsoft.com/office/drawing/2014/main" id="{C4D23FB2-3692-4D70-A5EC-46CEE311BB2C}"/>
              </a:ext>
            </a:extLst>
          </p:cNvPr>
          <p:cNvSpPr/>
          <p:nvPr/>
        </p:nvSpPr>
        <p:spPr>
          <a:xfrm>
            <a:off x="5129868" y="3201449"/>
            <a:ext cx="260059" cy="248524"/>
          </a:xfrm>
          <a:prstGeom prst="flowChartConnector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vi-VN" b="1" dirty="0"/>
          </a:p>
        </p:txBody>
      </p:sp>
      <p:sp>
        <p:nvSpPr>
          <p:cNvPr id="9" name="Lưu đồ: Đường kết nối 8">
            <a:extLst>
              <a:ext uri="{FF2B5EF4-FFF2-40B4-BE49-F238E27FC236}">
                <a16:creationId xmlns:a16="http://schemas.microsoft.com/office/drawing/2014/main" id="{26EDCF43-73F4-43D1-BDE8-49FB5927686A}"/>
              </a:ext>
            </a:extLst>
          </p:cNvPr>
          <p:cNvSpPr/>
          <p:nvPr/>
        </p:nvSpPr>
        <p:spPr>
          <a:xfrm>
            <a:off x="4132518" y="3201449"/>
            <a:ext cx="260059" cy="248524"/>
          </a:xfrm>
          <a:prstGeom prst="flowChartConnector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vi-VN" b="1" dirty="0"/>
          </a:p>
        </p:txBody>
      </p:sp>
      <p:sp>
        <p:nvSpPr>
          <p:cNvPr id="10" name="Lưu đồ: Đường kết nối 9">
            <a:extLst>
              <a:ext uri="{FF2B5EF4-FFF2-40B4-BE49-F238E27FC236}">
                <a16:creationId xmlns:a16="http://schemas.microsoft.com/office/drawing/2014/main" id="{5161C8CE-4017-45DF-9F03-04897FAF360D}"/>
              </a:ext>
            </a:extLst>
          </p:cNvPr>
          <p:cNvSpPr/>
          <p:nvPr/>
        </p:nvSpPr>
        <p:spPr>
          <a:xfrm>
            <a:off x="7793372" y="4130530"/>
            <a:ext cx="260059" cy="248524"/>
          </a:xfrm>
          <a:prstGeom prst="flowChartConnector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0837232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45</Words>
  <Application>Microsoft Office PowerPoint</Application>
  <PresentationFormat>Màn hình rộng</PresentationFormat>
  <Paragraphs>20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Chủ đề Office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Nhật Duy Nguyễn</dc:creator>
  <cp:lastModifiedBy>Nhật Duy Nguyễn</cp:lastModifiedBy>
  <cp:revision>3</cp:revision>
  <dcterms:created xsi:type="dcterms:W3CDTF">2023-01-19T09:25:25Z</dcterms:created>
  <dcterms:modified xsi:type="dcterms:W3CDTF">2023-01-19T11:00:57Z</dcterms:modified>
</cp:coreProperties>
</file>