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53E0-E65E-4C35-A475-F7C9DDD33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7A98F0-45F9-4FC7-A592-0CBBFC1FB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248224-E53A-475A-B4F8-59B10AA477DB}"/>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C7C0F1C3-7EBB-4D42-8D12-7527BE2B3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72718-90C9-480D-9130-2A7E12D9CF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9485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410E-BBC4-4BB4-BF89-E65A83D4B5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610CF-627C-4864-8EAE-C7C4518C6E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BA843-32B4-46D9-BF5D-19FD6B4C0398}"/>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E3EEADA2-6B26-4DBB-B76B-2EB92B8D2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9C412-B8F1-43DF-8B88-250F875B537E}"/>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64147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6A9E7-4FB3-4408-B1B9-5E175ADDA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5B929-0B6E-45EE-96E7-7E7C0CBE78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55E32-4057-4FA3-81C3-2B405E14D711}"/>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9A6E1DF8-0EF5-40AA-BF69-AF6B84C7D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466DD-C65B-4A14-A905-6111CCA2F942}"/>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25202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386E-4F76-46E9-897D-089F6A690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349B0-9E22-4F20-98FA-19BC0204A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86D58-8A49-4B62-B509-0300074A82B1}"/>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DAC3A152-11E6-467C-8E0C-5D824557D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3D29A-EC98-4B83-9C8A-D9646FAB18A9}"/>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1035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FB59-05D9-4B71-BCC0-04B667191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9A50E6-5541-4094-8698-06713588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07D242-259F-4D8D-8E01-D1984AB0D428}"/>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5C5D360E-2D4B-4FF4-928A-CAE7CE3B1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C392D-7ECD-45AE-AF28-E2CEDC6ACE6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13299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371F-B69B-4C4A-A94F-D1067FB1D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C5C60-CFF0-4ACE-B01F-DBBAB33593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E4C227-894D-48EC-B341-FA8CA6A25A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30EA7-AD04-4EF2-849F-449BB347981B}"/>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6" name="Footer Placeholder 5">
            <a:extLst>
              <a:ext uri="{FF2B5EF4-FFF2-40B4-BE49-F238E27FC236}">
                <a16:creationId xmlns:a16="http://schemas.microsoft.com/office/drawing/2014/main" id="{3A38195F-4D47-44AA-AE6B-2113D13EBC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52F0D-FA60-49C2-94C8-A6B5BC27831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74677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FA7-5804-4EFB-8458-A23386EC0E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DA8C3-D9EB-41E6-A989-3AA18946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61DD7C-8600-4299-B82A-7D50DCD974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1A0EA5-76D8-43B2-BF41-F26D9306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1E19AD-FDC3-4A49-8A9C-31CB1C94EC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97127-A004-4DEA-A079-2A3FF431E6A1}"/>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8" name="Footer Placeholder 7">
            <a:extLst>
              <a:ext uri="{FF2B5EF4-FFF2-40B4-BE49-F238E27FC236}">
                <a16:creationId xmlns:a16="http://schemas.microsoft.com/office/drawing/2014/main" id="{8516B0A7-5BFA-493A-9C35-6C1B3822C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FE4502-A242-4056-996D-390016429221}"/>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295673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9CD7-CE18-4C60-876F-DA6264204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C85B4D-BF96-4D98-ABC3-33994FDAEC20}"/>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4" name="Footer Placeholder 3">
            <a:extLst>
              <a:ext uri="{FF2B5EF4-FFF2-40B4-BE49-F238E27FC236}">
                <a16:creationId xmlns:a16="http://schemas.microsoft.com/office/drawing/2014/main" id="{B4539E61-0979-43C4-95A3-A9F2CF0C70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E03A5-37F9-4E31-AECE-8DA92A39FFC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15098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9ABE9-0F4F-4FFB-B0DE-CCEA433853AC}"/>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3" name="Footer Placeholder 2">
            <a:extLst>
              <a:ext uri="{FF2B5EF4-FFF2-40B4-BE49-F238E27FC236}">
                <a16:creationId xmlns:a16="http://schemas.microsoft.com/office/drawing/2014/main" id="{303BD507-6DC3-4F68-B88D-BE72D8F79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C7499-FC6B-48E7-A078-AC720E2EE5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87849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EE8E-750D-4A69-BDB4-B0424179B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1E7CB-7768-45C8-8017-23772451D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9A68F5-7C96-4260-ACCD-3ABFB3462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B15A11-708B-4F75-A539-D2EBF97460C5}"/>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6" name="Footer Placeholder 5">
            <a:extLst>
              <a:ext uri="{FF2B5EF4-FFF2-40B4-BE49-F238E27FC236}">
                <a16:creationId xmlns:a16="http://schemas.microsoft.com/office/drawing/2014/main" id="{959B7ACE-6824-43CE-A157-862C40EAF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EF243-3B5B-4CC2-9E33-29C816679FCD}"/>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05395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C8B7-F020-4BE2-BFBC-9E25D86B4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9FB047-14C4-458B-8C41-E668FD69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DE693F-935D-4725-9893-56CB27B0C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253DC2-EE33-4A00-A15F-4076DB6BD7DD}"/>
              </a:ext>
            </a:extLst>
          </p:cNvPr>
          <p:cNvSpPr>
            <a:spLocks noGrp="1"/>
          </p:cNvSpPr>
          <p:nvPr>
            <p:ph type="dt" sz="half" idx="10"/>
          </p:nvPr>
        </p:nvSpPr>
        <p:spPr/>
        <p:txBody>
          <a:bodyPr/>
          <a:lstStyle/>
          <a:p>
            <a:fld id="{D6F4C873-B5DE-46F8-880A-9CE959DDB80D}" type="datetimeFigureOut">
              <a:rPr lang="en-IN" smtClean="0"/>
              <a:t>04-02-2024</a:t>
            </a:fld>
            <a:endParaRPr lang="en-IN"/>
          </a:p>
        </p:txBody>
      </p:sp>
      <p:sp>
        <p:nvSpPr>
          <p:cNvPr id="6" name="Footer Placeholder 5">
            <a:extLst>
              <a:ext uri="{FF2B5EF4-FFF2-40B4-BE49-F238E27FC236}">
                <a16:creationId xmlns:a16="http://schemas.microsoft.com/office/drawing/2014/main" id="{F56A5BA7-13BD-456B-8C42-9D974DC67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C410B-749E-4F09-A6B1-0DBBE74A0C8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47917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1A5EB-6DA5-4030-80F1-FEFAD80A2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F1109-5B4C-40E5-8BE8-042B7CBC4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D9CC-8155-4AD1-A91F-99AF609CA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4C873-B5DE-46F8-880A-9CE959DDB80D}" type="datetimeFigureOut">
              <a:rPr lang="en-IN" smtClean="0"/>
              <a:t>04-02-2024</a:t>
            </a:fld>
            <a:endParaRPr lang="en-IN"/>
          </a:p>
        </p:txBody>
      </p:sp>
      <p:sp>
        <p:nvSpPr>
          <p:cNvPr id="5" name="Footer Placeholder 4">
            <a:extLst>
              <a:ext uri="{FF2B5EF4-FFF2-40B4-BE49-F238E27FC236}">
                <a16:creationId xmlns:a16="http://schemas.microsoft.com/office/drawing/2014/main" id="{16D509F9-44AD-4E1E-9CD4-AA9311C34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1632C-4E5D-4A76-BD02-32A9BF70D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B592B-3934-4F5C-A4EB-4C905265E2C6}" type="slidenum">
              <a:rPr lang="en-IN" smtClean="0"/>
              <a:t>‹#›</a:t>
            </a:fld>
            <a:endParaRPr lang="en-IN"/>
          </a:p>
        </p:txBody>
      </p:sp>
    </p:spTree>
    <p:extLst>
      <p:ext uri="{BB962C8B-B14F-4D97-AF65-F5344CB8AC3E}">
        <p14:creationId xmlns:p14="http://schemas.microsoft.com/office/powerpoint/2010/main" val="344638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D72D2B-4D0E-4609-87B4-38E749ABC780}"/>
              </a:ext>
            </a:extLst>
          </p:cNvPr>
          <p:cNvSpPr>
            <a:spLocks noGrp="1"/>
          </p:cNvSpPr>
          <p:nvPr>
            <p:ph type="subTitle" idx="1"/>
          </p:nvPr>
        </p:nvSpPr>
        <p:spPr>
          <a:xfrm>
            <a:off x="8353777" y="5757332"/>
            <a:ext cx="3341511" cy="922867"/>
          </a:xfrm>
        </p:spPr>
        <p:txBody>
          <a:bodyPr>
            <a:normAutofit fontScale="92500" lnSpcReduction="20000"/>
          </a:bodyPr>
          <a:lstStyle/>
          <a:p>
            <a:pPr algn="r"/>
            <a:r>
              <a:rPr lang="en-US" sz="3200" dirty="0" err="1">
                <a:solidFill>
                  <a:srgbClr val="FF0000"/>
                </a:solidFill>
              </a:rPr>
              <a:t>Shyam</a:t>
            </a:r>
            <a:r>
              <a:rPr lang="en-US" sz="3200" dirty="0">
                <a:solidFill>
                  <a:srgbClr val="FF0000"/>
                </a:solidFill>
              </a:rPr>
              <a:t> Bhat</a:t>
            </a:r>
          </a:p>
          <a:p>
            <a:pPr algn="r"/>
            <a:r>
              <a:rPr lang="en-US" sz="3200" dirty="0" err="1">
                <a:solidFill>
                  <a:srgbClr val="FF0000"/>
                </a:solidFill>
              </a:rPr>
              <a:t>VicharaVandana</a:t>
            </a:r>
            <a:endParaRPr lang="en-IN" sz="3200" dirty="0">
              <a:solidFill>
                <a:srgbClr val="FF0000"/>
              </a:solidFill>
            </a:endParaRPr>
          </a:p>
        </p:txBody>
      </p:sp>
      <p:sp>
        <p:nvSpPr>
          <p:cNvPr id="4" name="Rectangle 3">
            <a:extLst>
              <a:ext uri="{FF2B5EF4-FFF2-40B4-BE49-F238E27FC236}">
                <a16:creationId xmlns:a16="http://schemas.microsoft.com/office/drawing/2014/main" id="{91ECEF8E-FCA0-4EC3-9EFE-934E89EC1392}"/>
              </a:ext>
            </a:extLst>
          </p:cNvPr>
          <p:cNvSpPr/>
          <p:nvPr/>
        </p:nvSpPr>
        <p:spPr>
          <a:xfrm>
            <a:off x="4047202" y="190268"/>
            <a:ext cx="4097597"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Bit Stuffing</a:t>
            </a:r>
          </a:p>
        </p:txBody>
      </p:sp>
      <p:sp>
        <p:nvSpPr>
          <p:cNvPr id="5" name="TextBox 4">
            <a:extLst>
              <a:ext uri="{FF2B5EF4-FFF2-40B4-BE49-F238E27FC236}">
                <a16:creationId xmlns:a16="http://schemas.microsoft.com/office/drawing/2014/main" id="{03661B70-6632-4204-86F6-2A421FFC57A6}"/>
              </a:ext>
            </a:extLst>
          </p:cNvPr>
          <p:cNvSpPr txBox="1"/>
          <p:nvPr/>
        </p:nvSpPr>
        <p:spPr>
          <a:xfrm>
            <a:off x="519288" y="1905506"/>
            <a:ext cx="8195734" cy="3046988"/>
          </a:xfrm>
          <a:prstGeom prst="rect">
            <a:avLst/>
          </a:prstGeom>
          <a:noFill/>
        </p:spPr>
        <p:txBody>
          <a:bodyPr wrap="square" rtlCol="0">
            <a:spAutoFit/>
          </a:bodyPr>
          <a:lstStyle/>
          <a:p>
            <a:r>
              <a:rPr lang="en-US" sz="3200" u="sng" dirty="0"/>
              <a:t>AGENDA</a:t>
            </a:r>
          </a:p>
          <a:p>
            <a:endParaRPr lang="en-US" sz="3200" dirty="0"/>
          </a:p>
          <a:p>
            <a:r>
              <a:rPr lang="en-US" sz="3200" dirty="0"/>
              <a:t>Need for Bit stuffing</a:t>
            </a:r>
          </a:p>
          <a:p>
            <a:r>
              <a:rPr lang="en-US" sz="3200" dirty="0"/>
              <a:t>What is Bit Stuffing</a:t>
            </a:r>
          </a:p>
          <a:p>
            <a:r>
              <a:rPr lang="en-US" sz="3200" dirty="0"/>
              <a:t>Which parts of frame considered for bit stuffing</a:t>
            </a:r>
          </a:p>
          <a:p>
            <a:r>
              <a:rPr lang="en-US" sz="3200" dirty="0"/>
              <a:t>Bit Stuffing and Destuffing</a:t>
            </a:r>
            <a:endParaRPr lang="en-IN" sz="3200" dirty="0"/>
          </a:p>
        </p:txBody>
      </p:sp>
    </p:spTree>
    <p:extLst>
      <p:ext uri="{BB962C8B-B14F-4D97-AF65-F5344CB8AC3E}">
        <p14:creationId xmlns:p14="http://schemas.microsoft.com/office/powerpoint/2010/main" val="33060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a Asynchronous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There is no Clock signal to tell which bit is currently on bus or to synchronize between Rx nodes with Tx nodes.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In CAN network all Rx nodes synchronize initially with Tx node with falling edge of SOF bit.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Then with its internal clock ticks it keeps track of bits and with each edge the Nodes are resynchronized. </a:t>
            </a:r>
            <a:endParaRPr lang="en-IN" sz="2400" dirty="0"/>
          </a:p>
        </p:txBody>
      </p:sp>
      <p:pic>
        <p:nvPicPr>
          <p:cNvPr id="3" name="Picture 2">
            <a:extLst>
              <a:ext uri="{FF2B5EF4-FFF2-40B4-BE49-F238E27FC236}">
                <a16:creationId xmlns:a16="http://schemas.microsoft.com/office/drawing/2014/main" id="{6AD1B2B2-88A6-47E8-93BB-8FCA6735EBAD}"/>
              </a:ext>
            </a:extLst>
          </p:cNvPr>
          <p:cNvPicPr>
            <a:picLocks noChangeAspect="1"/>
          </p:cNvPicPr>
          <p:nvPr/>
        </p:nvPicPr>
        <p:blipFill>
          <a:blip r:embed="rId2"/>
          <a:stretch>
            <a:fillRect/>
          </a:stretch>
        </p:blipFill>
        <p:spPr>
          <a:xfrm>
            <a:off x="203200" y="4075005"/>
            <a:ext cx="3341511" cy="1112723"/>
          </a:xfrm>
          <a:prstGeom prst="rect">
            <a:avLst/>
          </a:prstGeom>
        </p:spPr>
      </p:pic>
      <p:pic>
        <p:nvPicPr>
          <p:cNvPr id="4" name="Picture 3">
            <a:extLst>
              <a:ext uri="{FF2B5EF4-FFF2-40B4-BE49-F238E27FC236}">
                <a16:creationId xmlns:a16="http://schemas.microsoft.com/office/drawing/2014/main" id="{142046E4-050A-495B-B510-4E1B8F8A42E8}"/>
              </a:ext>
            </a:extLst>
          </p:cNvPr>
          <p:cNvPicPr>
            <a:picLocks noChangeAspect="1"/>
          </p:cNvPicPr>
          <p:nvPr/>
        </p:nvPicPr>
        <p:blipFill>
          <a:blip r:embed="rId3"/>
          <a:stretch>
            <a:fillRect/>
          </a:stretch>
        </p:blipFill>
        <p:spPr>
          <a:xfrm>
            <a:off x="-345352" y="5072347"/>
            <a:ext cx="4217442" cy="1568233"/>
          </a:xfrm>
          <a:prstGeom prst="rect">
            <a:avLst/>
          </a:prstGeom>
        </p:spPr>
      </p:pic>
      <p:pic>
        <p:nvPicPr>
          <p:cNvPr id="5" name="Picture 4">
            <a:extLst>
              <a:ext uri="{FF2B5EF4-FFF2-40B4-BE49-F238E27FC236}">
                <a16:creationId xmlns:a16="http://schemas.microsoft.com/office/drawing/2014/main" id="{1FC75BC3-A338-4FC7-A73C-1D4C3E6E0584}"/>
              </a:ext>
            </a:extLst>
          </p:cNvPr>
          <p:cNvPicPr>
            <a:picLocks noChangeAspect="1"/>
          </p:cNvPicPr>
          <p:nvPr/>
        </p:nvPicPr>
        <p:blipFill>
          <a:blip r:embed="rId4"/>
          <a:stretch>
            <a:fillRect/>
          </a:stretch>
        </p:blipFill>
        <p:spPr>
          <a:xfrm>
            <a:off x="3544711" y="3714138"/>
            <a:ext cx="8352525" cy="1415899"/>
          </a:xfrm>
          <a:prstGeom prst="rect">
            <a:avLst/>
          </a:prstGeom>
        </p:spPr>
      </p:pic>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pic>
        <p:nvPicPr>
          <p:cNvPr id="7" name="Picture 6">
            <a:extLst>
              <a:ext uri="{FF2B5EF4-FFF2-40B4-BE49-F238E27FC236}">
                <a16:creationId xmlns:a16="http://schemas.microsoft.com/office/drawing/2014/main" id="{17F250A8-626D-4A11-8B0C-65D4CF1FF677}"/>
              </a:ext>
            </a:extLst>
          </p:cNvPr>
          <p:cNvPicPr>
            <a:picLocks noChangeAspect="1"/>
          </p:cNvPicPr>
          <p:nvPr/>
        </p:nvPicPr>
        <p:blipFill>
          <a:blip r:embed="rId5"/>
          <a:stretch>
            <a:fillRect/>
          </a:stretch>
        </p:blipFill>
        <p:spPr>
          <a:xfrm>
            <a:off x="3440920" y="5034447"/>
            <a:ext cx="9383258" cy="1644033"/>
          </a:xfrm>
          <a:prstGeom prst="rect">
            <a:avLst/>
          </a:prstGeom>
        </p:spPr>
      </p:pic>
    </p:spTree>
    <p:extLst>
      <p:ext uri="{BB962C8B-B14F-4D97-AF65-F5344CB8AC3E}">
        <p14:creationId xmlns:p14="http://schemas.microsoft.com/office/powerpoint/2010/main" val="304895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All Rx nodes have internal clock ticks depending upon which it knows when one bit ends and when next bit starts on the bus. But with each bit the tolerance or delta error keeps on building.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With every edge (or bus state change) the Rx node knows the next bit has come and re adjusts the internal clock ticks and this is called as Resynchronization of Rx nodes with Tx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So having bus state constant or unchanged for long time is risky in terms of Rx nodes being in synch with Tx node.</a:t>
            </a:r>
          </a:p>
          <a:p>
            <a:r>
              <a:rPr lang="en-US" sz="2400" dirty="0"/>
              <a:t> </a:t>
            </a:r>
          </a:p>
          <a:p>
            <a:pPr marL="285750" indent="-285750">
              <a:buFont typeface="Wingdings" panose="05000000000000000000" pitchFamily="2" charset="2"/>
              <a:buChar char="q"/>
            </a:pPr>
            <a:r>
              <a:rPr lang="en-US" sz="2400" dirty="0"/>
              <a:t>SO CAN protocol designers after research came up with the strategy of bit stuffing.</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CAN bus has constant value for 5 bit lengths </a:t>
            </a:r>
            <a:r>
              <a:rPr lang="en-US" sz="2400" dirty="0" err="1"/>
              <a:t>atleast</a:t>
            </a:r>
            <a:r>
              <a:rPr lang="en-US" sz="2400" dirty="0"/>
              <a:t> then a complimentary bit is inserted next to it. This is called as bit stuffing</a:t>
            </a:r>
            <a:endParaRPr lang="en-IN" sz="2400" dirty="0"/>
          </a:p>
        </p:txBody>
      </p:sp>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spTree>
    <p:extLst>
      <p:ext uri="{BB962C8B-B14F-4D97-AF65-F5344CB8AC3E}">
        <p14:creationId xmlns:p14="http://schemas.microsoft.com/office/powerpoint/2010/main" val="21372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60932-9E35-4D18-9009-86CF5271FDFD}"/>
              </a:ext>
            </a:extLst>
          </p:cNvPr>
          <p:cNvSpPr/>
          <p:nvPr/>
        </p:nvSpPr>
        <p:spPr>
          <a:xfrm>
            <a:off x="1241080" y="133824"/>
            <a:ext cx="970983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Which part of frame is bit stuffed</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 name="Picture 2">
            <a:extLst>
              <a:ext uri="{FF2B5EF4-FFF2-40B4-BE49-F238E27FC236}">
                <a16:creationId xmlns:a16="http://schemas.microsoft.com/office/drawing/2014/main" id="{DE20848C-5F7A-4AAA-A8CF-3AB74A890EEA}"/>
              </a:ext>
            </a:extLst>
          </p:cNvPr>
          <p:cNvPicPr>
            <a:picLocks noChangeAspect="1"/>
          </p:cNvPicPr>
          <p:nvPr/>
        </p:nvPicPr>
        <p:blipFill>
          <a:blip r:embed="rId2"/>
          <a:stretch>
            <a:fillRect/>
          </a:stretch>
        </p:blipFill>
        <p:spPr>
          <a:xfrm>
            <a:off x="0" y="1198450"/>
            <a:ext cx="12192000" cy="3309634"/>
          </a:xfrm>
          <a:prstGeom prst="rect">
            <a:avLst/>
          </a:prstGeom>
        </p:spPr>
      </p:pic>
      <p:sp>
        <p:nvSpPr>
          <p:cNvPr id="4" name="TextBox 3">
            <a:extLst>
              <a:ext uri="{FF2B5EF4-FFF2-40B4-BE49-F238E27FC236}">
                <a16:creationId xmlns:a16="http://schemas.microsoft.com/office/drawing/2014/main" id="{78D01E74-922F-41EF-A012-C7915D35DF5F}"/>
              </a:ext>
            </a:extLst>
          </p:cNvPr>
          <p:cNvSpPr txBox="1"/>
          <p:nvPr/>
        </p:nvSpPr>
        <p:spPr>
          <a:xfrm>
            <a:off x="158043" y="4649380"/>
            <a:ext cx="11875911"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The Bit stuffing is applicable from beginning of SOF till end of checksum field. </a:t>
            </a:r>
          </a:p>
          <a:p>
            <a:pPr marL="342900" indent="-342900">
              <a:buFont typeface="Wingdings" panose="05000000000000000000" pitchFamily="2" charset="2"/>
              <a:buChar char="Ø"/>
            </a:pPr>
            <a:r>
              <a:rPr lang="en-US" sz="2400" dirty="0"/>
              <a:t>Bit stuffing is not applicable for Fixed form part (</a:t>
            </a:r>
            <a:r>
              <a:rPr lang="en-US" sz="2400" dirty="0" err="1"/>
              <a:t>i.e</a:t>
            </a:r>
            <a:r>
              <a:rPr lang="en-US" sz="2400" dirty="0"/>
              <a:t> CD to IFS)</a:t>
            </a:r>
          </a:p>
          <a:p>
            <a:pPr marL="342900" indent="-342900">
              <a:buFont typeface="Wingdings" panose="05000000000000000000" pitchFamily="2" charset="2"/>
              <a:buChar char="Ø"/>
            </a:pPr>
            <a:r>
              <a:rPr lang="en-US" sz="2400" dirty="0"/>
              <a:t>Stuffed Bits are considered for CRC computation in CAN frame</a:t>
            </a:r>
          </a:p>
          <a:p>
            <a:pPr marL="342900" indent="-342900">
              <a:buFont typeface="Wingdings" panose="05000000000000000000" pitchFamily="2" charset="2"/>
              <a:buChar char="Ø"/>
            </a:pPr>
            <a:r>
              <a:rPr lang="en-US" sz="2400" dirty="0"/>
              <a:t>Tx side Frame is bit stuffed and sent on bus </a:t>
            </a:r>
            <a:r>
              <a:rPr lang="en-US" sz="2400" dirty="0">
                <a:sym typeface="Wingdings" panose="05000000000000000000" pitchFamily="2" charset="2"/>
              </a:rPr>
              <a:t> Bit Stuffing</a:t>
            </a:r>
            <a:endParaRPr lang="en-US" sz="2400" dirty="0"/>
          </a:p>
          <a:p>
            <a:pPr marL="342900" indent="-342900">
              <a:buFont typeface="Wingdings" panose="05000000000000000000" pitchFamily="2" charset="2"/>
              <a:buChar char="Ø"/>
            </a:pPr>
            <a:r>
              <a:rPr lang="en-US" sz="2400" dirty="0"/>
              <a:t>Rx side the stuffed bits are removed and then processed further </a:t>
            </a:r>
            <a:r>
              <a:rPr lang="en-US" sz="2400" dirty="0">
                <a:sym typeface="Wingdings" panose="05000000000000000000" pitchFamily="2" charset="2"/>
              </a:rPr>
              <a:t> Bit </a:t>
            </a:r>
            <a:r>
              <a:rPr lang="en-US" sz="2400" dirty="0" err="1">
                <a:sym typeface="Wingdings" panose="05000000000000000000" pitchFamily="2" charset="2"/>
              </a:rPr>
              <a:t>DeStuffing</a:t>
            </a:r>
            <a:endParaRPr lang="en-IN" sz="2400" dirty="0"/>
          </a:p>
        </p:txBody>
      </p:sp>
    </p:spTree>
    <p:extLst>
      <p:ext uri="{BB962C8B-B14F-4D97-AF65-F5344CB8AC3E}">
        <p14:creationId xmlns:p14="http://schemas.microsoft.com/office/powerpoint/2010/main" val="362623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321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Nhật Duy Nguyễn</cp:lastModifiedBy>
  <cp:revision>10</cp:revision>
  <dcterms:created xsi:type="dcterms:W3CDTF">2020-08-15T14:14:30Z</dcterms:created>
  <dcterms:modified xsi:type="dcterms:W3CDTF">2024-02-04T12:31:54Z</dcterms:modified>
</cp:coreProperties>
</file>