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3012-B277-424A-A6EE-9253D83B5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9E4E-68D7-4448-8006-B280AD5B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D470-5EA8-426C-87B8-5D81AD99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BDC3-74CA-487A-BF46-C409D6D7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3CDF-A48F-48B2-AEA3-48893E4A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9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23BF-FA0A-4B7E-AE90-051F986D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E1CF2-535A-4966-9D56-4A435E5F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019D-B0CB-4072-953B-602BF7D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F175-91D7-45D7-B381-47EED2E1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8008-AA07-4903-BB2E-C2CA9B7C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0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4AFB-6E26-4C43-A337-633A100EB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30BD9-9A25-4FA5-B7BB-A472399A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890-4BDC-4413-B6A5-CEBB4EF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8CCD-9EFD-465F-83B4-90D2BE1A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DEE1-44D5-4823-9B20-FDBEEB35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8D84-BB1B-4614-926E-ED5BAF3D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073-4CD5-4FF5-B80A-CADAABC4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1A07-8E20-4DC1-9D79-5F22FD01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A90B-28F0-495B-A856-092050F0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28D9-DA8C-4735-83E5-23B3E0EF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9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BE09-DB31-4E98-9C82-C0EE5D5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17A2-40D8-4E2F-A9F2-C2D33599B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364F8-72DA-4734-8044-B9162F69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A0DE-0D6D-40C7-A239-E080D33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7BDA-35A8-4EED-9502-A96F7C1E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6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D5D2-FF2E-42C7-8DE3-C5959159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0688-B059-46D8-9682-054E6EC9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04F40-8621-440C-AD26-8E7413D6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24C21-F702-4924-8D48-6C972BD0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EDAE-25DB-45FB-8115-203AA6B2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B2E19-7C77-49AE-8C81-1503414F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0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E5A2-FD15-4DEB-BBE9-A4EC7950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C8016-D911-4BFE-A6A9-BC1CB81D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F989-4654-4D06-87A2-A56D6480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917E7-0E63-404F-84F5-45E15728A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9E246-93DC-462C-B62D-C0808B494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0E832-49A5-415E-AC9F-E515824A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B9734-2A3D-438C-9A01-4EA5C047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CB569-124B-456E-9EBF-8A9677D5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1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7ED9-4CD1-4295-948A-EAA76F51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888D9-996A-48FA-8069-C1D91D2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424DB-1913-42B3-BAE6-D5A7ABF7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560B8-A1C8-4223-9300-238ECEB0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D688D-B0E7-4124-ADEF-D3801EBE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73FC7-FA7B-46B3-92DF-A5AD75E2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7C5EF-920F-4068-A378-0974BCAA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6D6D-9EFE-4822-8B69-BE013D45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8014-0FE4-4E64-B25E-BF935DEA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AE4F7-1242-43ED-A8E3-4A5103F4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DE7-8ABA-44BD-945F-F5BAD1E6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3D54-F2F1-4D63-AEB7-95A1D8AC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D69BD-50B0-4958-BEC5-A3DCC2E9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7F00-7EB4-426A-B72B-B4EE7A17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CD5F6-23C9-4D46-83A4-C7654B38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001E5-B6DE-4BA3-BBD1-013FB113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BEAF-4395-49F7-93BB-EF1618E8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27FF-E3F9-45C3-B470-D142E635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1CC46-6A2E-49C7-B944-F9CDC86F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6B5C-7781-4062-9162-986E9AAE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5A1F-20D4-4317-9957-44FFDB29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D78D-436D-463C-A40B-2CB3EE016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2CB5-E074-4323-84AF-30FED807DA64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76ECD-7C3B-490D-B088-1226A262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E2FC-365C-44F8-BB06-29D6A4F4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0CE-496A-405A-8D31-642BCAF2E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FD Frame Format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4972-DE6A-4403-ADF9-CEFDA7422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Shyam Bhat</a:t>
            </a:r>
          </a:p>
          <a:p>
            <a:r>
              <a:rPr lang="en-US" dirty="0"/>
              <a:t>VicharaVandana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15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C_sequence.PNG">
            <a:extLst>
              <a:ext uri="{FF2B5EF4-FFF2-40B4-BE49-F238E27FC236}">
                <a16:creationId xmlns:a16="http://schemas.microsoft.com/office/drawing/2014/main" id="{7B3A8386-C82E-4BC1-B731-3D4B3443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60" y="828663"/>
            <a:ext cx="9937479" cy="2600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CDB8E-255B-41B1-993D-CBFBCFF2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8964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CRC Field: CRC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B06B-B058-43EC-84E0-B3EB0B0F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1" y="2901608"/>
            <a:ext cx="10515600" cy="38514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dirty="0"/>
              <a:t>Size of CRC differs based on CAN/CAN FD and length of DLC</a:t>
            </a:r>
          </a:p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dirty="0"/>
              <a:t>15 bits for CAN</a:t>
            </a:r>
          </a:p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b="1" dirty="0"/>
              <a:t>17 bits </a:t>
            </a:r>
            <a:r>
              <a:rPr lang="en-US" dirty="0"/>
              <a:t>for CAN FD where </a:t>
            </a:r>
            <a:r>
              <a:rPr lang="en-US" b="1" dirty="0"/>
              <a:t>DLC  ≤  16 bytes</a:t>
            </a:r>
          </a:p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b="1" dirty="0"/>
              <a:t>21 bits </a:t>
            </a:r>
            <a:r>
              <a:rPr lang="en-US" dirty="0"/>
              <a:t>for CAN FD where </a:t>
            </a:r>
            <a:r>
              <a:rPr lang="en-US" b="1" dirty="0"/>
              <a:t>DLC  &gt;  16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5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4DBE-80AE-406E-BD73-01E9E630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956" y="82904"/>
            <a:ext cx="10515600" cy="662164"/>
          </a:xfrm>
        </p:spPr>
        <p:txBody>
          <a:bodyPr>
            <a:normAutofit fontScale="90000"/>
          </a:bodyPr>
          <a:lstStyle/>
          <a:p>
            <a:r>
              <a:rPr lang="en-US" dirty="0"/>
              <a:t>CAN-FD </a:t>
            </a:r>
            <a:r>
              <a:rPr lang="en-US" dirty="0">
                <a:sym typeface="Wingdings" panose="05000000000000000000" pitchFamily="2" charset="2"/>
              </a:rPr>
              <a:t> Dual Speed and Higher Payload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124BA-C7B8-431A-B8AF-3EE3E5CD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1" y="745068"/>
            <a:ext cx="10976228" cy="58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0BCA7B-9301-47A7-BB8C-94DA1814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07C4-2818-4D98-86A3-5A612CF9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7776"/>
          </a:xfrm>
        </p:spPr>
        <p:txBody>
          <a:bodyPr/>
          <a:lstStyle/>
          <a:p>
            <a:pPr algn="ctr"/>
            <a:r>
              <a:rPr lang="en-US" b="1" dirty="0"/>
              <a:t>Data Frame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7AF8A-9890-4F71-BFEC-B83CCF044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393" y="961608"/>
            <a:ext cx="12382786" cy="52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4013-7704-42CA-8B7A-80775EAE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CFD4-960C-4292-BE07-73BEBBBC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and CAN FD use the same SOF –a single “dominant” bit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B9AD6-C9F3-4C2E-8C50-9B75644D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608310"/>
            <a:ext cx="7632848" cy="38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4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4D84-3E36-4441-B348-A761D4A8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Arbitration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6A5A-9990-4442-BD88-82EF31D6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Little difference between CAN and CAN FD arbitration fields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Both share the same addressing for Standard and Extended formats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CAN FD </a:t>
            </a:r>
            <a:r>
              <a:rPr lang="en-US" b="1" dirty="0"/>
              <a:t>removes the RTR </a:t>
            </a:r>
            <a:r>
              <a:rPr lang="en-US" dirty="0"/>
              <a:t>bit and maintains an </a:t>
            </a:r>
            <a:r>
              <a:rPr lang="en-US" b="1" dirty="0"/>
              <a:t>always dominant RRS bit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rbitration field.PNG">
            <a:extLst>
              <a:ext uri="{FF2B5EF4-FFF2-40B4-BE49-F238E27FC236}">
                <a16:creationId xmlns:a16="http://schemas.microsoft.com/office/drawing/2014/main" id="{090C728E-1BB8-40F2-B279-A1B13DF2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553447"/>
            <a:ext cx="7772400" cy="29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rol fields.PNG">
            <a:extLst>
              <a:ext uri="{FF2B5EF4-FFF2-40B4-BE49-F238E27FC236}">
                <a16:creationId xmlns:a16="http://schemas.microsoft.com/office/drawing/2014/main" id="{EF9F5AE1-43D0-4706-B90D-7EEE7F82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3" y="1000474"/>
            <a:ext cx="11156490" cy="2879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DD87D-E6A1-4308-9C51-184B49DA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DA4C-1FA3-40C7-9965-29FD0732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1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CAN and CAN FD share the following bits: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sym typeface="Wingdings" pitchFamily="2" charset="2"/>
              </a:rPr>
              <a:t>- </a:t>
            </a:r>
            <a:r>
              <a:rPr lang="en-US" b="1" dirty="0"/>
              <a:t>IDE</a:t>
            </a:r>
            <a:r>
              <a:rPr lang="en-US" dirty="0"/>
              <a:t> , </a:t>
            </a:r>
            <a:r>
              <a:rPr lang="en-US" b="1" dirty="0"/>
              <a:t>res</a:t>
            </a:r>
            <a:r>
              <a:rPr lang="en-US" dirty="0"/>
              <a:t> and </a:t>
            </a:r>
            <a:r>
              <a:rPr lang="en-US" b="1" dirty="0"/>
              <a:t>DLC</a:t>
            </a:r>
            <a:r>
              <a:rPr lang="en-US" dirty="0"/>
              <a:t> bits.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CAN FD adds the following bits to the control field: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FDF (FD Frame)</a:t>
            </a:r>
          </a:p>
          <a:p>
            <a:pPr>
              <a:buNone/>
            </a:pPr>
            <a:r>
              <a:rPr lang="en-US" b="1" dirty="0"/>
              <a:t>     - </a:t>
            </a:r>
            <a:r>
              <a:rPr lang="en-US" b="1" dirty="0">
                <a:solidFill>
                  <a:srgbClr val="FFC000"/>
                </a:solidFill>
              </a:rPr>
              <a:t>BRS (Bit rate switch)</a:t>
            </a:r>
          </a:p>
          <a:p>
            <a:pPr>
              <a:buNone/>
            </a:pPr>
            <a:r>
              <a:rPr lang="en-US" b="1" dirty="0"/>
              <a:t>     - </a:t>
            </a:r>
            <a:r>
              <a:rPr lang="en-US" b="1" dirty="0">
                <a:solidFill>
                  <a:srgbClr val="00B0F0"/>
                </a:solidFill>
              </a:rPr>
              <a:t>ESI (Error state indicate)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ontrol fields.PNG">
            <a:extLst>
              <a:ext uri="{FF2B5EF4-FFF2-40B4-BE49-F238E27FC236}">
                <a16:creationId xmlns:a16="http://schemas.microsoft.com/office/drawing/2014/main" id="{479A2C5C-ED97-42C6-8C59-B14D4BDB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5812"/>
            <a:ext cx="15178452" cy="2976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573A3-DD58-4D01-9381-DF5F3645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CAN-FD Frame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Control Field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4ECD3-B948-4692-AC61-30811A989417}"/>
              </a:ext>
            </a:extLst>
          </p:cNvPr>
          <p:cNvSpPr/>
          <p:nvPr/>
        </p:nvSpPr>
        <p:spPr>
          <a:xfrm>
            <a:off x="391726" y="4283720"/>
            <a:ext cx="10303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92D050"/>
                </a:solidFill>
              </a:rPr>
              <a:t>FDF (FD Frame) :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</a:rPr>
              <a:t>             - Determines CAN FD (recessive)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</a:rPr>
              <a:t>            -  in classical CAN this bit is not present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DE4A00"/>
                </a:solidFill>
              </a:rPr>
              <a:t>BRS (Bit rate switch) :</a:t>
            </a:r>
          </a:p>
          <a:p>
            <a:pPr>
              <a:buNone/>
            </a:pPr>
            <a:r>
              <a:rPr lang="en-US" sz="2400" b="1" dirty="0">
                <a:solidFill>
                  <a:srgbClr val="DE4A00"/>
                </a:solidFill>
              </a:rPr>
              <a:t>            - </a:t>
            </a:r>
            <a:r>
              <a:rPr lang="en-US" sz="2400" dirty="0">
                <a:solidFill>
                  <a:srgbClr val="DE4A00"/>
                </a:solidFill>
              </a:rPr>
              <a:t>Clock rate switches when BRS is recessive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</a:rPr>
              <a:t>ESI –Error State Indicator (error active/</a:t>
            </a:r>
            <a:r>
              <a:rPr lang="en-US" sz="2400" b="1" dirty="0" err="1">
                <a:solidFill>
                  <a:srgbClr val="00B0F0"/>
                </a:solidFill>
              </a:rPr>
              <a:t>pasive</a:t>
            </a:r>
            <a:r>
              <a:rPr lang="en-US" sz="2400" b="1" dirty="0">
                <a:solidFill>
                  <a:srgbClr val="00B0F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6709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987-724D-4BB8-9481-F5A1C03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342"/>
            <a:ext cx="10515600" cy="933869"/>
          </a:xfrm>
        </p:spPr>
        <p:txBody>
          <a:bodyPr/>
          <a:lstStyle/>
          <a:p>
            <a:r>
              <a:rPr lang="en-US" b="1" dirty="0"/>
              <a:t>Control Field: DLC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3261-D96B-4921-9D66-66D57CFC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856527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4 bits are used for both formats (CAN and CAN-FD)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 </a:t>
            </a:r>
            <a:r>
              <a:rPr lang="en-US" b="1" dirty="0"/>
              <a:t>DLC ≥ 8</a:t>
            </a:r>
            <a:r>
              <a:rPr lang="en-US" dirty="0"/>
              <a:t>, CAN FD uses the following DLCs:</a:t>
            </a:r>
          </a:p>
        </p:txBody>
      </p:sp>
      <p:pic>
        <p:nvPicPr>
          <p:cNvPr id="4" name="Picture 3" descr="DLC.PNG">
            <a:extLst>
              <a:ext uri="{FF2B5EF4-FFF2-40B4-BE49-F238E27FC236}">
                <a16:creationId xmlns:a16="http://schemas.microsoft.com/office/drawing/2014/main" id="{D4D1F59A-30AB-40E6-9F36-592C2144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3" y="1941259"/>
            <a:ext cx="11511987" cy="49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2406-4644-40BD-9F75-4A6D61C5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047"/>
            <a:ext cx="10515600" cy="696031"/>
          </a:xfrm>
        </p:spPr>
        <p:txBody>
          <a:bodyPr/>
          <a:lstStyle/>
          <a:p>
            <a:r>
              <a:rPr lang="en-US" dirty="0"/>
              <a:t> Data Field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7578-2F6B-42BB-A748-2B9E784E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956381"/>
            <a:ext cx="10182814" cy="14368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0-8 bytes in CAN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0-8, 12, 16, 20, 24, 32, 48, or 64 bytes in CAN FD</a:t>
            </a:r>
          </a:p>
          <a:p>
            <a:endParaRPr lang="en-US" dirty="0"/>
          </a:p>
        </p:txBody>
      </p:sp>
      <p:pic>
        <p:nvPicPr>
          <p:cNvPr id="4" name="Picture 3" descr="DATA field.PNG">
            <a:extLst>
              <a:ext uri="{FF2B5EF4-FFF2-40B4-BE49-F238E27FC236}">
                <a16:creationId xmlns:a16="http://schemas.microsoft.com/office/drawing/2014/main" id="{821AB6EB-DB1A-445E-97D5-2DE1DBE0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904"/>
            <a:ext cx="12323989" cy="36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EA3A-4ED4-4F1E-9669-742F71E8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8" y="64029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US" dirty="0"/>
              <a:t>CRC Field: Stuff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C83C-8236-4883-9436-0C44F738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854781"/>
            <a:ext cx="10857089" cy="11433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How many Stuff bits are there in the bit stream are provided in the Frame after Data field. </a:t>
            </a:r>
          </a:p>
          <a:p>
            <a:endParaRPr lang="en-US" dirty="0"/>
          </a:p>
        </p:txBody>
      </p:sp>
      <p:pic>
        <p:nvPicPr>
          <p:cNvPr id="4" name="Picture 3" descr="CRC_stuff_count.PNG">
            <a:extLst>
              <a:ext uri="{FF2B5EF4-FFF2-40B4-BE49-F238E27FC236}">
                <a16:creationId xmlns:a16="http://schemas.microsoft.com/office/drawing/2014/main" id="{6A8546F4-9BFB-4AFF-8B5E-9FF5638E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3" y="1715910"/>
            <a:ext cx="11376378" cy="49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CAN FD Frame Format</vt:lpstr>
      <vt:lpstr>Data Frame Format</vt:lpstr>
      <vt:lpstr>Start of Frame</vt:lpstr>
      <vt:lpstr> Arbitration Field</vt:lpstr>
      <vt:lpstr>Control Field</vt:lpstr>
      <vt:lpstr>CAN-FD Frame Control Field</vt:lpstr>
      <vt:lpstr>Control Field: DLC</vt:lpstr>
      <vt:lpstr> Data Field :</vt:lpstr>
      <vt:lpstr>CRC Field: Stuff Count</vt:lpstr>
      <vt:lpstr> CRC Field: CRC Sequence</vt:lpstr>
      <vt:lpstr>CAN-FD  Dual Speed and Higher Payload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FD Frame Format</dc:title>
  <dc:creator>hp</dc:creator>
  <cp:lastModifiedBy>Nhật Duy Nguyễn</cp:lastModifiedBy>
  <cp:revision>12</cp:revision>
  <dcterms:created xsi:type="dcterms:W3CDTF">2020-09-06T06:51:52Z</dcterms:created>
  <dcterms:modified xsi:type="dcterms:W3CDTF">2024-02-04T13:13:25Z</dcterms:modified>
</cp:coreProperties>
</file>