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91" r:id="rId34"/>
    <p:sldId id="292" r:id="rId35"/>
    <p:sldId id="293" r:id="rId36"/>
    <p:sldId id="294" r:id="rId37"/>
    <p:sldId id="301" r:id="rId38"/>
    <p:sldId id="295" r:id="rId39"/>
    <p:sldId id="288" r:id="rId40"/>
    <p:sldId id="287" r:id="rId41"/>
    <p:sldId id="296" r:id="rId42"/>
    <p:sldId id="297" r:id="rId43"/>
    <p:sldId id="299" r:id="rId44"/>
    <p:sldId id="298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14FBC-FA2C-4511-808B-5B8CE61E1263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144C0-9C16-4FAD-9059-EC4EC24AC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01BF-85FB-42EB-A3B0-60843AA1B1C4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3FF9F-1D44-4995-98D9-274DF9A45328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E156-5D85-4CBB-ADB5-1114342F232B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848BD-E90E-4415-B5F2-AD007B5D88E6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24CC0-259E-49FC-820E-28FDE2D148CC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F1DB-23C1-4582-9607-2CCF16CDC9BF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7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78CE1-8E41-4BFB-96A7-409105F53E08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02E4-4C72-4C8E-AC27-F7E866A9C721}" type="datetime1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8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0D15-D84D-4340-8E8E-A2631B30C489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3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C6FA-1929-460B-A630-83358A37F959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BD32B-E13E-4014-9494-1841E46FAC13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8054-F482-4ABB-9E16-7C4C959F5C7F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D0BB-828C-48A7-AFE5-CD52B1404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tgson@hcmut.edu.vn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1"/>
    </mc:Choice>
    <mc:Fallback xmlns="">
      <p:transition spd="slow" advTm="163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7022"/>
          </a:xfrm>
        </p:spPr>
        <p:txBody>
          <a:bodyPr>
            <a:normAutofit fontScale="90000"/>
          </a:bodyPr>
          <a:lstStyle/>
          <a:p>
            <a:r>
              <a:rPr lang="en-US" dirty="0"/>
              <a:t>HIỆN THỰC BẰNG MẢNG CẤP PHÁT TRÊN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6138"/>
            <a:ext cx="10515600" cy="2460211"/>
          </a:xfrm>
        </p:spPr>
        <p:txBody>
          <a:bodyPr/>
          <a:lstStyle/>
          <a:p>
            <a:r>
              <a:rPr lang="en-US" dirty="0"/>
              <a:t>count &lt;</a:t>
            </a:r>
            <a:r>
              <a:rPr lang="en-US" dirty="0" err="1"/>
              <a:t>interger</a:t>
            </a:r>
            <a:r>
              <a:rPr lang="en-US" dirty="0"/>
              <a:t>&gt;</a:t>
            </a:r>
          </a:p>
          <a:p>
            <a:r>
              <a:rPr lang="en-US" dirty="0" err="1"/>
              <a:t>maxsize</a:t>
            </a:r>
            <a:r>
              <a:rPr lang="en-US" dirty="0"/>
              <a:t> &lt;integer&gt;</a:t>
            </a:r>
          </a:p>
          <a:p>
            <a:r>
              <a:rPr lang="en-US" dirty="0"/>
              <a:t>data &lt;pointer&gt; // dynamic array of &lt;</a:t>
            </a:r>
            <a:r>
              <a:rPr lang="en-US" dirty="0" err="1"/>
              <a:t>DataType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2147"/>
            <a:ext cx="8435009" cy="24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34"/>
    </mc:Choice>
    <mc:Fallback xmlns="">
      <p:transition spd="slow" advTm="774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2"/>
            <a:ext cx="10515600" cy="917023"/>
          </a:xfrm>
        </p:spPr>
        <p:txBody>
          <a:bodyPr/>
          <a:lstStyle/>
          <a:p>
            <a:r>
              <a:rPr lang="en-US" dirty="0"/>
              <a:t>ƯU ĐIỂM HIỆN THỰC BẰNG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087"/>
            <a:ext cx="10515600" cy="4884876"/>
          </a:xfrm>
        </p:spPr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n =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+ </a:t>
            </a:r>
          </a:p>
          <a:p>
            <a:pPr marL="0" indent="0">
              <a:buNone/>
            </a:pPr>
            <a:r>
              <a:rPr lang="en-US" dirty="0"/>
              <a:t>				(n)*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6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06"/>
    </mc:Choice>
    <mc:Fallback xmlns="">
      <p:transition spd="slow" advTm="10410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US" dirty="0"/>
              <a:t>NHƯỢC ĐIỂM HIỆN THỰC BẰNG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stack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  data[</a:t>
            </a:r>
            <a:r>
              <a:rPr lang="en-US" dirty="0" err="1"/>
              <a:t>maxsize</a:t>
            </a:r>
            <a:r>
              <a:rPr lang="en-US" dirty="0"/>
              <a:t>];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heap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*data = new </a:t>
            </a:r>
            <a:r>
              <a:rPr lang="en-US" dirty="0" err="1"/>
              <a:t>int</a:t>
            </a:r>
            <a:r>
              <a:rPr lang="en-US" dirty="0"/>
              <a:t>[</a:t>
            </a:r>
            <a:r>
              <a:rPr lang="en-US" dirty="0" err="1"/>
              <a:t>maxsize</a:t>
            </a:r>
            <a:r>
              <a:rPr lang="en-US" dirty="0"/>
              <a:t>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49"/>
    </mc:Choice>
    <mc:Fallback xmlns="">
      <p:transition spd="slow" advTm="5514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/>
          <a:lstStyle/>
          <a:p>
            <a:r>
              <a:rPr lang="en-US" dirty="0"/>
              <a:t>NHƯỢC ĐIỂM HIỆN THỰC BẰNG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626165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mảnh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41174" y="2186609"/>
            <a:ext cx="3902986" cy="3756991"/>
            <a:chOff x="1441174" y="2186609"/>
            <a:chExt cx="3902986" cy="3756991"/>
          </a:xfrm>
        </p:grpSpPr>
        <p:sp>
          <p:nvSpPr>
            <p:cNvPr id="5" name="Rectangle 4"/>
            <p:cNvSpPr/>
            <p:nvPr/>
          </p:nvSpPr>
          <p:spPr>
            <a:xfrm>
              <a:off x="1441174" y="2186609"/>
              <a:ext cx="2822713" cy="3756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1174" y="2186609"/>
              <a:ext cx="2822713" cy="8647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51334" y="3060369"/>
              <a:ext cx="2822713" cy="4651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1334" y="3537888"/>
              <a:ext cx="2822713" cy="698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1174" y="4249088"/>
              <a:ext cx="2822713" cy="10239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9760" y="244856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9760" y="313944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40K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09440" y="362712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29760" y="460248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120K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0080" y="5394960"/>
              <a:ext cx="894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50K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013174" y="2186609"/>
            <a:ext cx="2822713" cy="3756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13174" y="2186609"/>
            <a:ext cx="2822713" cy="8647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23334" y="3537888"/>
            <a:ext cx="2822713" cy="6988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3174" y="4249088"/>
            <a:ext cx="2822713" cy="10239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01760" y="244856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01760" y="313944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81440" y="362712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01760" y="460248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22080" y="5394960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50K</a:t>
            </a:r>
          </a:p>
        </p:txBody>
      </p:sp>
    </p:spTree>
    <p:extLst>
      <p:ext uri="{BB962C8B-B14F-4D97-AF65-F5344CB8AC3E}">
        <p14:creationId xmlns:p14="http://schemas.microsoft.com/office/powerpoint/2010/main" val="292731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559"/>
    </mc:Choice>
    <mc:Fallback xmlns="">
      <p:transition spd="slow" advTm="16455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US" dirty="0"/>
              <a:t>NHƯỢC ĐIỂM HIỆN THỰC BẰNG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9041"/>
            <a:ext cx="10515600" cy="894080"/>
          </a:xfrm>
        </p:spPr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01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05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09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13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17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21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425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02960" y="267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30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034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638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242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84640" y="267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3708400" y="2153921"/>
            <a:ext cx="416560" cy="375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004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08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12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816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836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24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28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3280" y="35864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633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237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841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5445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2049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865360" y="35864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3106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710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314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918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52240" y="4612640"/>
            <a:ext cx="650240" cy="6502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126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730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334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5735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2339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8943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5547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2151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875520" y="46126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593840" y="46126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5962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943"/>
    </mc:Choice>
    <mc:Fallback xmlns="">
      <p:transition spd="slow" advTm="9294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dirty="0"/>
              <a:t>NHƯỢC ĐIỂM HIỆN THỰC BẰNG MẢNG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720"/>
            <a:ext cx="10515600" cy="914400"/>
          </a:xfrm>
        </p:spPr>
        <p:txBody>
          <a:bodyPr/>
          <a:lstStyle/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01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05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09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32613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17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21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425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02960" y="30378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430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034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638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5242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1846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4043680" y="2479041"/>
            <a:ext cx="416560" cy="375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845040" y="30378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004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608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212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816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024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628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923280" y="394208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633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2237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8841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5445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2049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865360" y="394208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309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913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17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3121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725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6329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93360" y="4968240"/>
            <a:ext cx="65024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5938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542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146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50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235440" y="496824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5953760" y="4978400"/>
            <a:ext cx="650240" cy="65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43"/>
    </mc:Choice>
    <mc:Fallback xmlns="">
      <p:transition spd="slow" advTm="5704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383" y="265735"/>
            <a:ext cx="10515600" cy="1006475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61636"/>
            <a:ext cx="10515600" cy="1095731"/>
          </a:xfrm>
        </p:spPr>
        <p:txBody>
          <a:bodyPr/>
          <a:lstStyle/>
          <a:p>
            <a:r>
              <a:rPr lang="en-US" dirty="0"/>
              <a:t>head &lt;pointer&gt;</a:t>
            </a:r>
          </a:p>
          <a:p>
            <a:r>
              <a:rPr lang="en-US" dirty="0"/>
              <a:t>count &lt;integer&gt;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75" y="1451596"/>
            <a:ext cx="9093778" cy="1619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83" y="4557367"/>
            <a:ext cx="2392017" cy="1552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86" y="4715696"/>
            <a:ext cx="1959872" cy="13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7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979"/>
            <a:ext cx="10515600" cy="807692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1043609"/>
          </a:xfrm>
        </p:spPr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052" y="1841658"/>
            <a:ext cx="3062288" cy="1345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67" y="3776866"/>
            <a:ext cx="3673693" cy="17523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882" y="3648175"/>
            <a:ext cx="3181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20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536713"/>
          </a:xfrm>
        </p:spPr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35" y="2356603"/>
            <a:ext cx="3408708" cy="33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2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187"/>
            <a:ext cx="10515600" cy="907084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028"/>
            <a:ext cx="10515600" cy="698914"/>
          </a:xfrm>
        </p:spPr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490"/>
            <a:ext cx="4953000" cy="104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615" y="2295942"/>
            <a:ext cx="36766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41"/>
    </mc:Choice>
    <mc:Fallback xmlns="">
      <p:transition spd="slow" advTm="2084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576469"/>
          </a:xfrm>
        </p:spPr>
        <p:txBody>
          <a:bodyPr/>
          <a:lstStyle/>
          <a:p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1097"/>
            <a:ext cx="5006009" cy="1185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638" y="1924670"/>
            <a:ext cx="3638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3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546652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91" y="2216426"/>
            <a:ext cx="8796131" cy="34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6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675"/>
            <a:ext cx="10515600" cy="907084"/>
          </a:xfrm>
        </p:spPr>
        <p:txBody>
          <a:bodyPr/>
          <a:lstStyle/>
          <a:p>
            <a:r>
              <a:rPr lang="en-US" dirty="0"/>
              <a:t>DANH SÁCH LIÊN KẾT ĐƠN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971"/>
            <a:ext cx="10515600" cy="649218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204" y="1928189"/>
            <a:ext cx="8022535" cy="392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60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702"/>
            <a:ext cx="10515600" cy="1054584"/>
          </a:xfrm>
        </p:spPr>
        <p:txBody>
          <a:bodyPr/>
          <a:lstStyle/>
          <a:p>
            <a:r>
              <a:rPr lang="en-US" dirty="0"/>
              <a:t>CONSTRUCT (CREATE)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9006"/>
            <a:ext cx="8735253" cy="2327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696" y="3966265"/>
            <a:ext cx="8490088" cy="22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748058"/>
          </a:xfrm>
        </p:spPr>
        <p:txBody>
          <a:bodyPr/>
          <a:lstStyle/>
          <a:p>
            <a:r>
              <a:rPr lang="en-US" dirty="0"/>
              <a:t>INSERTNODE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6139"/>
            <a:ext cx="6135781" cy="5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6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dirty="0"/>
              <a:t>INSERTNODE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73" y="1311189"/>
            <a:ext cx="5704405" cy="49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0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188"/>
            <a:ext cx="10515600" cy="989850"/>
          </a:xfrm>
        </p:spPr>
        <p:txBody>
          <a:bodyPr/>
          <a:lstStyle/>
          <a:p>
            <a:r>
              <a:rPr lang="en-US" dirty="0"/>
              <a:t>INSERTNODE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32" y="1330038"/>
            <a:ext cx="7301004" cy="51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1"/>
            <a:ext cx="10515600" cy="923348"/>
          </a:xfrm>
        </p:spPr>
        <p:txBody>
          <a:bodyPr/>
          <a:lstStyle/>
          <a:p>
            <a:r>
              <a:rPr lang="en-US" dirty="0"/>
              <a:t>INSERTNODE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4" y="1254692"/>
            <a:ext cx="7380143" cy="51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3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846"/>
          </a:xfrm>
        </p:spPr>
        <p:txBody>
          <a:bodyPr/>
          <a:lstStyle/>
          <a:p>
            <a:r>
              <a:rPr lang="en-US" dirty="0"/>
              <a:t>INSERTNODE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10" y="1365498"/>
            <a:ext cx="9201064" cy="491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5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097"/>
          </a:xfrm>
        </p:spPr>
        <p:txBody>
          <a:bodyPr/>
          <a:lstStyle/>
          <a:p>
            <a:r>
              <a:rPr lang="en-US" dirty="0"/>
              <a:t>INSERTNODE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78" y="1323059"/>
            <a:ext cx="5917017" cy="466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977"/>
            <a:ext cx="10515600" cy="917023"/>
          </a:xfrm>
        </p:spPr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629"/>
            <a:ext cx="10515600" cy="3984171"/>
          </a:xfrm>
        </p:spPr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Construct: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lvl="1"/>
            <a:r>
              <a:rPr lang="en-US" dirty="0"/>
              <a:t>Insert: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/>
              <a:t>Remove: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/>
              <a:t>Search: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/>
              <a:t>Retrieve: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/>
              <a:t>Traverse: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3" y="1143000"/>
            <a:ext cx="7623314" cy="12736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217"/>
    </mc:Choice>
    <mc:Fallback xmlns="">
      <p:transition spd="slow" advTm="11321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71" y="1468755"/>
            <a:ext cx="82200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11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330036"/>
            <a:ext cx="5966251" cy="477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93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7" y="216038"/>
            <a:ext cx="10515600" cy="847449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pDel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pPre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pPre</a:t>
            </a:r>
            <a:r>
              <a:rPr lang="en-US" dirty="0"/>
              <a:t> = NULL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42" y="2569493"/>
            <a:ext cx="7434471" cy="1408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091" y="4552059"/>
            <a:ext cx="7274822" cy="123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07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857388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2514"/>
            <a:ext cx="10515600" cy="49544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4" y="1856039"/>
            <a:ext cx="8081689" cy="1791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57" y="4380876"/>
            <a:ext cx="2484369" cy="19054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457" y="3975652"/>
            <a:ext cx="3393640" cy="5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01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6659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5" y="2137225"/>
            <a:ext cx="7919115" cy="1734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81" y="4180369"/>
            <a:ext cx="3619500" cy="43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79" y="4698314"/>
            <a:ext cx="7751888" cy="14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82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708301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083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3)Thu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2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3673"/>
            <a:ext cx="9384610" cy="41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77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8362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09" y="2701096"/>
            <a:ext cx="5006009" cy="11851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447" y="1924669"/>
            <a:ext cx="3638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205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75" y="1227607"/>
            <a:ext cx="8234777" cy="51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3" y="1550504"/>
            <a:ext cx="9315598" cy="48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8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946840"/>
          </a:xfrm>
        </p:spPr>
        <p:txBody>
          <a:bodyPr/>
          <a:lstStyle/>
          <a:p>
            <a:r>
              <a:rPr lang="en-US" dirty="0"/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904"/>
            <a:ext cx="10515600" cy="4855059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  <a:p>
            <a:pPr lvl="1"/>
            <a:r>
              <a:rPr lang="en-US" dirty="0" err="1"/>
              <a:t>IsEmpty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hay </a:t>
            </a:r>
            <a:r>
              <a:rPr lang="en-US" dirty="0" err="1"/>
              <a:t>không</a:t>
            </a:r>
            <a:endParaRPr lang="en-US" dirty="0"/>
          </a:p>
          <a:p>
            <a:pPr lvl="1"/>
            <a:r>
              <a:rPr lang="en-US" dirty="0" err="1"/>
              <a:t>IsFull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pPr lvl="1"/>
            <a:r>
              <a:rPr lang="en-US" dirty="0"/>
              <a:t>Size: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/>
              <a:t>Clear: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/>
              <a:t>Replace: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/>
              <a:t>Merge: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40"/>
    </mc:Choice>
    <mc:Fallback xmlns="">
      <p:transition spd="slow" advTm="8424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777875"/>
          </a:xfrm>
        </p:spPr>
        <p:txBody>
          <a:bodyPr/>
          <a:lstStyle/>
          <a:p>
            <a:r>
              <a:rPr lang="en-US" dirty="0"/>
              <a:t>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39" y="1261897"/>
            <a:ext cx="8176798" cy="52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1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997"/>
          </a:xfrm>
        </p:spPr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nhỏ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ở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trước</a:t>
            </a:r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5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kép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6" y="1444212"/>
            <a:ext cx="6768550" cy="1233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23" y="1240008"/>
            <a:ext cx="2841971" cy="17128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522" y="3086150"/>
            <a:ext cx="2058849" cy="14562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56" y="2952889"/>
            <a:ext cx="7100167" cy="25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1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vòng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2324"/>
            <a:ext cx="7003774" cy="427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9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597"/>
          </a:xfrm>
        </p:spPr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vòng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02"/>
            <a:ext cx="7936603" cy="434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</p:spPr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279"/>
            <a:ext cx="8925961" cy="47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491"/>
            <a:ext cx="10515600" cy="847449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576469"/>
          </a:xfrm>
        </p:spPr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p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8" y="2125406"/>
            <a:ext cx="10009739" cy="31222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43"/>
    </mc:Choice>
    <mc:Fallback xmlns="">
      <p:transition spd="slow" advTm="6544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413"/>
          </a:xfrm>
        </p:spPr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809"/>
            <a:ext cx="10515600" cy="755374"/>
          </a:xfrm>
        </p:spPr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ở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8" y="2107096"/>
            <a:ext cx="9634397" cy="31705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28"/>
    </mc:Choice>
    <mc:Fallback xmlns="">
      <p:transition spd="slow" advTm="24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dirty="0"/>
              <a:t>GIÁ TRỊ TRẢ VỀ CỦA CÁC THAO TÁC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0443"/>
            <a:ext cx="10515600" cy="4616520"/>
          </a:xfrm>
        </p:spPr>
        <p:txBody>
          <a:bodyPr/>
          <a:lstStyle/>
          <a:p>
            <a:r>
              <a:rPr lang="en-US" dirty="0"/>
              <a:t>INSERT: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đầy</a:t>
            </a:r>
            <a:endParaRPr lang="en-US" dirty="0"/>
          </a:p>
          <a:p>
            <a:r>
              <a:rPr lang="en-US" dirty="0"/>
              <a:t>REMOVE: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8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554"/>
    </mc:Choice>
    <mc:Fallback xmlns="">
      <p:transition spd="slow" advTm="13555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837510"/>
          </a:xfrm>
        </p:spPr>
        <p:txBody>
          <a:bodyPr/>
          <a:lstStyle/>
          <a:p>
            <a:r>
              <a:rPr lang="en-US" dirty="0"/>
              <a:t>HIỆN THỰC DANH SÁCH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026"/>
            <a:ext cx="10515600" cy="4874937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lvl="1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stack</a:t>
            </a:r>
          </a:p>
          <a:p>
            <a:pPr lvl="1"/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heap</a:t>
            </a:r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con </a:t>
            </a:r>
            <a:r>
              <a:rPr lang="en-US" dirty="0" err="1"/>
              <a:t>trỏ</a:t>
            </a:r>
            <a:endParaRPr lang="en-US" dirty="0"/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(singly linked list)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(doubly linked list)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(circularly linked list)</a:t>
            </a:r>
          </a:p>
          <a:p>
            <a:pPr lvl="1"/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(multilinked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79"/>
    </mc:Choice>
    <mc:Fallback xmlns="">
      <p:transition spd="slow" advTm="9917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/>
              <a:t>HIỆN THỰC BẰNG MẢNG CẤP PHÁT TRÊN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47661"/>
            <a:ext cx="10515600" cy="25293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count</a:t>
            </a:r>
            <a:r>
              <a:rPr lang="en-US" dirty="0"/>
              <a:t> // number of used elements (mandatory).</a:t>
            </a:r>
          </a:p>
          <a:p>
            <a:r>
              <a:rPr lang="en-US" dirty="0">
                <a:solidFill>
                  <a:srgbClr val="FF0000"/>
                </a:solidFill>
              </a:rPr>
              <a:t>data </a:t>
            </a:r>
            <a:r>
              <a:rPr lang="en-US" dirty="0"/>
              <a:t>&lt;array of &lt;</a:t>
            </a:r>
            <a:r>
              <a:rPr lang="en-US" dirty="0" err="1"/>
              <a:t>DataType</a:t>
            </a:r>
            <a:r>
              <a:rPr lang="en-US" dirty="0"/>
              <a:t>&gt;&gt; // (Automatically Allocated Array)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D0BB-828C-48A7-AFE5-CD52B140463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45" y="1293596"/>
            <a:ext cx="9750909" cy="22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6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400"/>
    </mc:Choice>
    <mc:Fallback xmlns="">
      <p:transition spd="slow" advTm="1174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921</Words>
  <Application>Microsoft Office PowerPoint</Application>
  <PresentationFormat>Widescreen</PresentationFormat>
  <Paragraphs>230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Danh sách liên kết</vt:lpstr>
      <vt:lpstr>NỘI DUNG</vt:lpstr>
      <vt:lpstr>GIỚI THIỆU</vt:lpstr>
      <vt:lpstr>GIỚI THIỆU</vt:lpstr>
      <vt:lpstr>INSERT</vt:lpstr>
      <vt:lpstr>REMOVE</vt:lpstr>
      <vt:lpstr>GIÁ TRỊ TRẢ VỀ CỦA CÁC THAO TÁC</vt:lpstr>
      <vt:lpstr>HIỆN THỰC DANH SÁCH</vt:lpstr>
      <vt:lpstr>HIỆN THỰC BẰNG MẢNG CẤP PHÁT TRÊN STACK</vt:lpstr>
      <vt:lpstr>HIỆN THỰC BẰNG MẢNG CẤP PHÁT TRÊN HEAP</vt:lpstr>
      <vt:lpstr>ƯU ĐIỂM HIỆN THỰC BẰNG MẢNG</vt:lpstr>
      <vt:lpstr>NHƯỢC ĐIỂM HIỆN THỰC BẰNG MẢNG</vt:lpstr>
      <vt:lpstr>NHƯỢC ĐIỂM HIỆN THỰC BẰNG MẢNG</vt:lpstr>
      <vt:lpstr>NHƯỢC ĐIỂM HIỆN THỰC BẰNG MẢNG</vt:lpstr>
      <vt:lpstr>NHƯỢC ĐIỂM HIỆN THỰC BẰNG MẢNG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DANH SÁCH LIÊN KẾT ĐƠN</vt:lpstr>
      <vt:lpstr>CONSTRUCT (CREATE)</vt:lpstr>
      <vt:lpstr>INSERTNODE danh sách rỗng</vt:lpstr>
      <vt:lpstr>INSERTNODE đầu danh sách</vt:lpstr>
      <vt:lpstr>INSERTNODE giữa danh sách</vt:lpstr>
      <vt:lpstr>INSERTNODE cuối danh sách</vt:lpstr>
      <vt:lpstr>INSERTNODE</vt:lpstr>
      <vt:lpstr>INSERTNODE</vt:lpstr>
      <vt:lpstr>INSERT</vt:lpstr>
      <vt:lpstr>INSERT</vt:lpstr>
      <vt:lpstr>REMOVE</vt:lpstr>
      <vt:lpstr>REMOVE</vt:lpstr>
      <vt:lpstr>REMOVE</vt:lpstr>
      <vt:lpstr>REMOVE</vt:lpstr>
      <vt:lpstr>REMOVE</vt:lpstr>
      <vt:lpstr>REMOVE</vt:lpstr>
      <vt:lpstr>REMOVE</vt:lpstr>
      <vt:lpstr>TRAVERSE</vt:lpstr>
      <vt:lpstr>CLEAR</vt:lpstr>
      <vt:lpstr>So sánh hai cách hiện thực danh sach</vt:lpstr>
      <vt:lpstr>Danh sách liên kết kép</vt:lpstr>
      <vt:lpstr>Danh sách liên kết đơn vòng</vt:lpstr>
      <vt:lpstr>Danh sách liên kết kép vòng</vt:lpstr>
      <vt:lpstr>Danh sách đa liên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sách liên kết</dc:title>
  <dc:creator>Admin</dc:creator>
  <cp:lastModifiedBy>Nhật Duy</cp:lastModifiedBy>
  <cp:revision>45</cp:revision>
  <dcterms:created xsi:type="dcterms:W3CDTF">2022-01-30T08:56:37Z</dcterms:created>
  <dcterms:modified xsi:type="dcterms:W3CDTF">2023-07-10T12:17:30Z</dcterms:modified>
</cp:coreProperties>
</file>