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60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Quattrocento Sans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l0BusktL9r13sXPwIPqAe3NvN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44" Type="http://schemas.openxmlformats.org/officeDocument/2006/relationships/font" Target="fonts/CenturyGothic-regular.fntdata"/><Relationship Id="rId43" Type="http://schemas.openxmlformats.org/officeDocument/2006/relationships/font" Target="fonts/QuattrocentoSans-boldItalic.fntdata"/><Relationship Id="rId46" Type="http://schemas.openxmlformats.org/officeDocument/2006/relationships/font" Target="fonts/CenturyGothic-italic.fntdata"/><Relationship Id="rId45" Type="http://schemas.openxmlformats.org/officeDocument/2006/relationships/font" Target="fonts/CenturyGothic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CenturyGothic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311" name="Google Shape;3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d243c69fde_12_5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d243c69fde_12_5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1d243c69fde_12_5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cd0d723bee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g1cd0d723bee_1_15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56" name="Google Shape;756;g1cd0d723bee_1_15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767" name="Google Shape;7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cd0d723bee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cd0d723bee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cd0d723bee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ccf9330f4b_0_8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1ccf9330f4b_0_868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6" name="Google Shape;796;g1ccf9330f4b_0_868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cf9330f4b_0_8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g1ccf9330f4b_0_85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8" name="Google Shape;808;g1ccf9330f4b_0_851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cd194a693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cd194a693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1cd194a693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cd194a6939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cd194a6939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1cd194a6939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cd194a693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cd194a693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cd194a6939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cd194a6939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cd194a6939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g1cd194a6939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d243c69fde_12_178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d243c69fde_1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d243c69fde_12_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d243c69fde_12_5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1d243c69fde_12_5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ccf9330f4b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ccf9330f4b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1ccf9330f4b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ccf9330f4b_0_7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1ccf9330f4b_0_73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7" name="Google Shape;887;g1ccf9330f4b_0_733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ccf9330f4b_0_1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1ccf9330f4b_0_111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2" name="Google Shape;902;g1ccf9330f4b_0_1113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ccf9330f4b_0_7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g1ccf9330f4b_0_78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6" name="Google Shape;916;g1ccf9330f4b_0_783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ccf9330f4b_0_8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1ccf9330f4b_0_81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1" name="Google Shape;931;g1ccf9330f4b_0_814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ccf9330f4b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1ccf9330f4b_0_20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5" name="Google Shape;945;g1ccf9330f4b_0_204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ccf9330f4b_0_1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1ccf9330f4b_0_1129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6" name="Google Shape;956;g1ccf9330f4b_0_1129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d243c69fde_12_6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d243c69fde_12_6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g1d243c69fde_12_6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ba466ee080_0_6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g1ba466ee080_0_6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href="https://www.freepik.com/free-photos-vectors/menu"&gt;Menu vector created by freepik - www.freepik.com&lt;/a&gt;</a:t>
            </a:r>
            <a:endParaRPr/>
          </a:p>
        </p:txBody>
      </p:sp>
      <p:sp>
        <p:nvSpPr>
          <p:cNvPr id="1001" name="Google Shape;1001;g1ba466ee080_0_6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d243c69fde_12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d243c69fde_12_37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5" name="Google Shape;555;g1d243c69fde_12_374:notes"/>
          <p:cNvSpPr txBox="1"/>
          <p:nvPr/>
        </p:nvSpPr>
        <p:spPr>
          <a:xfrm>
            <a:off x="3884608" y="8685208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d243c69fde_12_6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d243c69fde_12_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1d243c69fde_12_6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ba466ee080_0_7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g1ba466ee080_0_7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1044" name="Google Shape;1044;g1ba466ee080_0_7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ba466ee080_0_8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1ba466ee080_0_8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1154" name="Google Shape;1154;g1ba466ee080_0_8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ccf9330f4b_0_88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1ccf9330f4b_0_8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d243c69fde_12_5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d243c69fde_12_5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d243c69fde_12_5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d243c69fde_12_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d243c69fde_12_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d243c69fde_12_5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cd194a693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cd194a693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1cd194a693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ba466ee080_1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ba466ee080_1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717" name="Google Shape;717;g1ba466ee080_1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cd0d723bee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cd0d723bee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1cd0d723bee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37"/>
          <p:cNvSpPr/>
          <p:nvPr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37"/>
          <p:cNvSpPr/>
          <p:nvPr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7"/>
          <p:cNvSpPr/>
          <p:nvPr/>
        </p:nvSpPr>
        <p:spPr>
          <a:xfrm>
            <a:off x="10160000" y="6286500"/>
            <a:ext cx="1676400" cy="5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cf9330f4b_0_2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cf9330f4b_0_220"/>
          <p:cNvSpPr/>
          <p:nvPr>
            <p:ph idx="2" type="pic"/>
          </p:nvPr>
        </p:nvSpPr>
        <p:spPr>
          <a:xfrm>
            <a:off x="6096000" y="535021"/>
            <a:ext cx="5450700" cy="578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3" name="Google Shape;173;g1ccf9330f4b_0_2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solidFill>
          <a:srgbClr val="F2F2F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cf9330f4b_0_222"/>
          <p:cNvSpPr/>
          <p:nvPr/>
        </p:nvSpPr>
        <p:spPr>
          <a:xfrm>
            <a:off x="0" y="0"/>
            <a:ext cx="81003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ccf9330f4b_0_222"/>
          <p:cNvSpPr/>
          <p:nvPr>
            <p:ph idx="2" type="pic"/>
          </p:nvPr>
        </p:nvSpPr>
        <p:spPr>
          <a:xfrm>
            <a:off x="4611758" y="1162879"/>
            <a:ext cx="6957300" cy="4532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7" name="Google Shape;177;g1ccf9330f4b_0_222"/>
          <p:cNvSpPr/>
          <p:nvPr>
            <p:ph idx="3" type="pic"/>
          </p:nvPr>
        </p:nvSpPr>
        <p:spPr>
          <a:xfrm rot="-1013747">
            <a:off x="3080900" y="3887662"/>
            <a:ext cx="2253367" cy="2389456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ccf9330f4b_0_222"/>
          <p:cNvSpPr/>
          <p:nvPr>
            <p:ph idx="4" type="pic"/>
          </p:nvPr>
        </p:nvSpPr>
        <p:spPr>
          <a:xfrm rot="1034005">
            <a:off x="878958" y="3883227"/>
            <a:ext cx="2253049" cy="2389403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ccf9330f4b_0_2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slide layout">
  <p:cSld name="8_Image slide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cf9330f4b_0_227"/>
          <p:cNvSpPr/>
          <p:nvPr/>
        </p:nvSpPr>
        <p:spPr>
          <a:xfrm>
            <a:off x="0" y="2447928"/>
            <a:ext cx="12192000" cy="1962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ccf9330f4b_0_227"/>
          <p:cNvSpPr/>
          <p:nvPr>
            <p:ph idx="2" type="pic"/>
          </p:nvPr>
        </p:nvSpPr>
        <p:spPr>
          <a:xfrm>
            <a:off x="4503322" y="1336042"/>
            <a:ext cx="3094800" cy="418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3" name="Google Shape;183;g1ccf9330f4b_0_227"/>
          <p:cNvSpPr/>
          <p:nvPr>
            <p:ph idx="3" type="pic"/>
          </p:nvPr>
        </p:nvSpPr>
        <p:spPr>
          <a:xfrm>
            <a:off x="6696705" y="849423"/>
            <a:ext cx="5159100" cy="515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4" name="Google Shape;184;g1ccf9330f4b_0_2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cf9330f4b_0_231"/>
          <p:cNvSpPr txBox="1"/>
          <p:nvPr>
            <p:ph idx="1" type="body"/>
          </p:nvPr>
        </p:nvSpPr>
        <p:spPr>
          <a:xfrm>
            <a:off x="309402" y="339510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0504D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g1ccf9330f4b_0_231"/>
          <p:cNvSpPr/>
          <p:nvPr/>
        </p:nvSpPr>
        <p:spPr>
          <a:xfrm rot="-5399995">
            <a:off x="-399257" y="5327074"/>
            <a:ext cx="1590678" cy="792163"/>
          </a:xfrm>
          <a:custGeom>
            <a:rect b="b" l="l" r="r" t="t"/>
            <a:pathLst>
              <a:path extrusionOk="0" h="499" w="1002">
                <a:moveTo>
                  <a:pt x="0" y="499"/>
                </a:moveTo>
                <a:lnTo>
                  <a:pt x="522" y="499"/>
                </a:lnTo>
                <a:lnTo>
                  <a:pt x="1002" y="0"/>
                </a:lnTo>
                <a:lnTo>
                  <a:pt x="532" y="0"/>
                </a:lnTo>
                <a:lnTo>
                  <a:pt x="0" y="4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ccf9330f4b_0_2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cf9330f4b_0_234"/>
          <p:cNvSpPr/>
          <p:nvPr>
            <p:ph idx="2" type="pic"/>
          </p:nvPr>
        </p:nvSpPr>
        <p:spPr>
          <a:xfrm>
            <a:off x="6096000" y="2959217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1" name="Google Shape;191;g1ccf9330f4b_0_234"/>
          <p:cNvSpPr/>
          <p:nvPr>
            <p:ph idx="3" type="pic"/>
          </p:nvPr>
        </p:nvSpPr>
        <p:spPr>
          <a:xfrm>
            <a:off x="638178" y="478950"/>
            <a:ext cx="2533500" cy="574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2" name="Google Shape;192;g1ccf9330f4b_0_2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solidFill>
          <a:srgbClr val="00B0F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cf9330f4b_0_2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cf9330f4b_0_238"/>
          <p:cNvSpPr txBox="1"/>
          <p:nvPr>
            <p:ph idx="1" type="body"/>
          </p:nvPr>
        </p:nvSpPr>
        <p:spPr>
          <a:xfrm>
            <a:off x="323527" y="339510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4BACC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g1ccf9330f4b_0_2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cf9330f4b_0_240"/>
          <p:cNvSpPr/>
          <p:nvPr>
            <p:ph idx="2" type="pic"/>
          </p:nvPr>
        </p:nvSpPr>
        <p:spPr>
          <a:xfrm>
            <a:off x="4785360" y="1245144"/>
            <a:ext cx="7406700" cy="219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g1ccf9330f4b_0_240"/>
          <p:cNvSpPr/>
          <p:nvPr>
            <p:ph idx="3" type="pic"/>
          </p:nvPr>
        </p:nvSpPr>
        <p:spPr>
          <a:xfrm>
            <a:off x="4785360" y="3439704"/>
            <a:ext cx="7406700" cy="219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1" name="Google Shape;201;g1ccf9330f4b_0_2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cf9330f4b_0_243"/>
          <p:cNvSpPr/>
          <p:nvPr>
            <p:ph idx="2" type="pic"/>
          </p:nvPr>
        </p:nvSpPr>
        <p:spPr>
          <a:xfrm>
            <a:off x="4253099" y="104747"/>
            <a:ext cx="7587000" cy="632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g1ccf9330f4b_0_243"/>
          <p:cNvSpPr/>
          <p:nvPr/>
        </p:nvSpPr>
        <p:spPr>
          <a:xfrm rot="-1397564">
            <a:off x="11439876" y="1928199"/>
            <a:ext cx="14286" cy="5618"/>
          </a:xfrm>
          <a:custGeom>
            <a:rect b="b" l="l" r="r" t="t"/>
            <a:pathLst>
              <a:path extrusionOk="0" h="5619" w="14302">
                <a:moveTo>
                  <a:pt x="1652" y="10677"/>
                </a:moveTo>
                <a:cubicBezTo>
                  <a:pt x="1652" y="10677"/>
                  <a:pt x="1652" y="10677"/>
                  <a:pt x="1652" y="10677"/>
                </a:cubicBezTo>
                <a:cubicBezTo>
                  <a:pt x="2367" y="10677"/>
                  <a:pt x="2367" y="10677"/>
                  <a:pt x="1652" y="10677"/>
                </a:cubicBezTo>
                <a:cubicBezTo>
                  <a:pt x="2367" y="10677"/>
                  <a:pt x="3082" y="10677"/>
                  <a:pt x="3797" y="10677"/>
                </a:cubicBezTo>
                <a:cubicBezTo>
                  <a:pt x="6657" y="10677"/>
                  <a:pt x="10948" y="10116"/>
                  <a:pt x="15238" y="10116"/>
                </a:cubicBezTo>
                <a:cubicBezTo>
                  <a:pt x="17384" y="7306"/>
                  <a:pt x="18814" y="3934"/>
                  <a:pt x="19529" y="0"/>
                </a:cubicBezTo>
                <a:cubicBezTo>
                  <a:pt x="15238" y="562"/>
                  <a:pt x="8803" y="1124"/>
                  <a:pt x="1652" y="562"/>
                </a:cubicBezTo>
                <a:cubicBezTo>
                  <a:pt x="2367" y="3372"/>
                  <a:pt x="2367" y="6744"/>
                  <a:pt x="1652" y="10677"/>
                </a:cubicBezTo>
                <a:cubicBezTo>
                  <a:pt x="1652" y="10677"/>
                  <a:pt x="936" y="10677"/>
                  <a:pt x="1652" y="10677"/>
                </a:cubicBezTo>
                <a:cubicBezTo>
                  <a:pt x="-1209" y="10677"/>
                  <a:pt x="221" y="10677"/>
                  <a:pt x="1652" y="10677"/>
                </a:cubicBezTo>
                <a:cubicBezTo>
                  <a:pt x="936" y="10677"/>
                  <a:pt x="1652" y="10677"/>
                  <a:pt x="1652" y="10677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ccf9330f4b_0_243"/>
          <p:cNvSpPr/>
          <p:nvPr/>
        </p:nvSpPr>
        <p:spPr>
          <a:xfrm rot="-1391915">
            <a:off x="11117358" y="1557783"/>
            <a:ext cx="7148" cy="5618"/>
          </a:xfrm>
          <a:custGeom>
            <a:rect b="b" l="l" r="r" t="t"/>
            <a:pathLst>
              <a:path extrusionOk="0" h="8430" w="1072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ccf9330f4b_0_243"/>
          <p:cNvSpPr/>
          <p:nvPr/>
        </p:nvSpPr>
        <p:spPr>
          <a:xfrm rot="-1391915">
            <a:off x="11242722" y="2035216"/>
            <a:ext cx="7148" cy="5618"/>
          </a:xfrm>
          <a:custGeom>
            <a:rect b="b" l="l" r="r" t="t"/>
            <a:pathLst>
              <a:path extrusionOk="0" h="8430" w="10727">
                <a:moveTo>
                  <a:pt x="206" y="3101"/>
                </a:moveTo>
                <a:cubicBezTo>
                  <a:pt x="206" y="2539"/>
                  <a:pt x="206" y="1977"/>
                  <a:pt x="206" y="1415"/>
                </a:cubicBezTo>
                <a:cubicBezTo>
                  <a:pt x="206" y="1977"/>
                  <a:pt x="206" y="2539"/>
                  <a:pt x="206" y="3101"/>
                </a:cubicBezTo>
                <a:cubicBezTo>
                  <a:pt x="206" y="2539"/>
                  <a:pt x="206" y="2539"/>
                  <a:pt x="206" y="3101"/>
                </a:cubicBezTo>
                <a:cubicBezTo>
                  <a:pt x="-509" y="-5329"/>
                  <a:pt x="922" y="6473"/>
                  <a:pt x="206" y="3101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ccf9330f4b_0_2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cf9330f4b_0_248"/>
          <p:cNvSpPr/>
          <p:nvPr/>
        </p:nvSpPr>
        <p:spPr>
          <a:xfrm>
            <a:off x="4569019" y="0"/>
            <a:ext cx="5494734" cy="6838544"/>
          </a:xfrm>
          <a:custGeom>
            <a:rect b="b" l="l" r="r" t="t"/>
            <a:pathLst>
              <a:path extrusionOk="0" h="6838544" w="5494734">
                <a:moveTo>
                  <a:pt x="0" y="0"/>
                </a:moveTo>
                <a:lnTo>
                  <a:pt x="195688" y="0"/>
                </a:lnTo>
                <a:lnTo>
                  <a:pt x="397074" y="73733"/>
                </a:lnTo>
                <a:cubicBezTo>
                  <a:pt x="990133" y="302385"/>
                  <a:pt x="1562361" y="604259"/>
                  <a:pt x="2100327" y="979507"/>
                </a:cubicBezTo>
                <a:cubicBezTo>
                  <a:pt x="4032610" y="2327340"/>
                  <a:pt x="5229207" y="4416964"/>
                  <a:pt x="5481730" y="6661842"/>
                </a:cubicBezTo>
                <a:lnTo>
                  <a:pt x="5494734" y="6838544"/>
                </a:lnTo>
                <a:lnTo>
                  <a:pt x="5409006" y="6838544"/>
                </a:lnTo>
                <a:lnTo>
                  <a:pt x="5398866" y="6700754"/>
                </a:lnTo>
                <a:cubicBezTo>
                  <a:pt x="5146343" y="4455876"/>
                  <a:pt x="3949746" y="2366252"/>
                  <a:pt x="2017463" y="1018419"/>
                </a:cubicBezTo>
                <a:cubicBezTo>
                  <a:pt x="1402645" y="589564"/>
                  <a:pt x="743076" y="256545"/>
                  <a:pt x="58805" y="19134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ccf9330f4b_0_248"/>
          <p:cNvSpPr/>
          <p:nvPr>
            <p:ph idx="2" type="pic"/>
          </p:nvPr>
        </p:nvSpPr>
        <p:spPr>
          <a:xfrm>
            <a:off x="0" y="0"/>
            <a:ext cx="98739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g1ccf9330f4b_0_24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bg>
      <p:bgPr>
        <a:solidFill>
          <a:srgbClr val="00B0F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cf9330f4b_0_251"/>
          <p:cNvSpPr/>
          <p:nvPr>
            <p:ph idx="2" type="pic"/>
          </p:nvPr>
        </p:nvSpPr>
        <p:spPr>
          <a:xfrm>
            <a:off x="0" y="0"/>
            <a:ext cx="12192000" cy="372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g1ccf9330f4b_0_2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Image slide layout">
  <p:cSld name="6 Image slide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cf9330f4b_0_25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7" name="Google Shape;217;g1ccf9330f4b_0_25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cf9330f4b_0_25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cf9330f4b_0_256"/>
          <p:cNvSpPr txBox="1"/>
          <p:nvPr>
            <p:ph type="title"/>
          </p:nvPr>
        </p:nvSpPr>
        <p:spPr>
          <a:xfrm>
            <a:off x="1317425" y="131807"/>
            <a:ext cx="9558900" cy="86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48B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22" name="Google Shape;222;g1ccf9330f4b_0_25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rgbClr val="2734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cf9330f4b_0_258"/>
          <p:cNvSpPr txBox="1"/>
          <p:nvPr>
            <p:ph idx="1" type="body"/>
          </p:nvPr>
        </p:nvSpPr>
        <p:spPr>
          <a:xfrm>
            <a:off x="309402" y="339510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0504D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g1ccf9330f4b_0_25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con sets layout">
  <p:cSld name="9_Icon sets layou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cf9330f4b_0_260"/>
          <p:cNvSpPr txBox="1"/>
          <p:nvPr>
            <p:ph idx="1" type="body"/>
          </p:nvPr>
        </p:nvSpPr>
        <p:spPr>
          <a:xfrm>
            <a:off x="323527" y="123480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28" name="Google Shape;228;g1ccf9330f4b_0_260"/>
          <p:cNvGrpSpPr/>
          <p:nvPr/>
        </p:nvGrpSpPr>
        <p:grpSpPr>
          <a:xfrm>
            <a:off x="1396120" y="1853045"/>
            <a:ext cx="2232312" cy="1830790"/>
            <a:chOff x="2094076" y="2779428"/>
            <a:chExt cx="3348300" cy="2746047"/>
          </a:xfrm>
        </p:grpSpPr>
        <p:sp>
          <p:nvSpPr>
            <p:cNvPr id="229" name="Google Shape;229;g1ccf9330f4b_0_260"/>
            <p:cNvSpPr txBox="1"/>
            <p:nvPr/>
          </p:nvSpPr>
          <p:spPr>
            <a:xfrm>
              <a:off x="2094076" y="2779428"/>
              <a:ext cx="33483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You can Resize without losing quality</a:t>
              </a:r>
              <a:endParaRPr sz="900"/>
            </a:p>
          </p:txBody>
        </p:sp>
        <p:sp>
          <p:nvSpPr>
            <p:cNvPr id="230" name="Google Shape;230;g1ccf9330f4b_0_260"/>
            <p:cNvSpPr txBox="1"/>
            <p:nvPr/>
          </p:nvSpPr>
          <p:spPr>
            <a:xfrm>
              <a:off x="2094076" y="4047975"/>
              <a:ext cx="33483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You can Change Fill Color &amp;</a:t>
              </a:r>
              <a:endParaRPr sz="9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Line Color</a:t>
              </a:r>
              <a:endParaRPr sz="900"/>
            </a:p>
          </p:txBody>
        </p:sp>
      </p:grpSp>
      <p:sp>
        <p:nvSpPr>
          <p:cNvPr id="231" name="Google Shape;231;g1ccf9330f4b_0_260"/>
          <p:cNvSpPr txBox="1"/>
          <p:nvPr/>
        </p:nvSpPr>
        <p:spPr>
          <a:xfrm>
            <a:off x="1613190" y="5864675"/>
            <a:ext cx="223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www.slidesppt.net</a:t>
            </a:r>
            <a:endParaRPr sz="900"/>
          </a:p>
        </p:txBody>
      </p:sp>
      <p:sp>
        <p:nvSpPr>
          <p:cNvPr id="232" name="Google Shape;232;g1ccf9330f4b_0_260"/>
          <p:cNvSpPr txBox="1"/>
          <p:nvPr/>
        </p:nvSpPr>
        <p:spPr>
          <a:xfrm>
            <a:off x="910998" y="4237353"/>
            <a:ext cx="2717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SLIDES AND FREE </a:t>
            </a:r>
            <a:endParaRPr sz="9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 </a:t>
            </a:r>
            <a:endParaRPr sz="9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TEMPLATES  </a:t>
            </a:r>
            <a:endParaRPr sz="900"/>
          </a:p>
        </p:txBody>
      </p:sp>
      <p:grpSp>
        <p:nvGrpSpPr>
          <p:cNvPr id="233" name="Google Shape;233;g1ccf9330f4b_0_260"/>
          <p:cNvGrpSpPr/>
          <p:nvPr/>
        </p:nvGrpSpPr>
        <p:grpSpPr>
          <a:xfrm>
            <a:off x="567246" y="5403752"/>
            <a:ext cx="976449" cy="976449"/>
            <a:chOff x="850826" y="8105223"/>
            <a:chExt cx="1464600" cy="1464600"/>
          </a:xfrm>
        </p:grpSpPr>
        <p:sp>
          <p:nvSpPr>
            <p:cNvPr id="234" name="Google Shape;234;g1ccf9330f4b_0_260"/>
            <p:cNvSpPr/>
            <p:nvPr/>
          </p:nvSpPr>
          <p:spPr>
            <a:xfrm rot="10800000">
              <a:off x="850826" y="8105223"/>
              <a:ext cx="1464600" cy="14646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quadBezTo>
                    <a:pt x="90000" y="0"/>
                    <a:pt x="120000" y="0"/>
                  </a:quadBezTo>
                  <a:quadBezTo>
                    <a:pt x="120000" y="30000"/>
                    <a:pt x="120000" y="60000"/>
                  </a:quadBezTo>
                  <a:lnTo>
                    <a:pt x="120000" y="60000"/>
                  </a:ln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g1ccf9330f4b_0_260"/>
            <p:cNvGrpSpPr/>
            <p:nvPr/>
          </p:nvGrpSpPr>
          <p:grpSpPr>
            <a:xfrm>
              <a:off x="1104512" y="8343662"/>
              <a:ext cx="994172" cy="962352"/>
              <a:chOff x="1104512" y="8343662"/>
              <a:chExt cx="994172" cy="962352"/>
            </a:xfrm>
          </p:grpSpPr>
          <p:sp>
            <p:nvSpPr>
              <p:cNvPr id="236" name="Google Shape;236;g1ccf9330f4b_0_260"/>
              <p:cNvSpPr/>
              <p:nvPr/>
            </p:nvSpPr>
            <p:spPr>
              <a:xfrm>
                <a:off x="1104512" y="8343662"/>
                <a:ext cx="575506" cy="962352"/>
              </a:xfrm>
              <a:custGeom>
                <a:rect b="b" l="l" r="r" t="t"/>
                <a:pathLst>
                  <a:path extrusionOk="0" h="1118" w="669">
                    <a:moveTo>
                      <a:pt x="0" y="112"/>
                    </a:moveTo>
                    <a:cubicBezTo>
                      <a:pt x="0" y="410"/>
                      <a:pt x="0" y="707"/>
                      <a:pt x="0" y="1005"/>
                    </a:cubicBezTo>
                    <a:cubicBezTo>
                      <a:pt x="223" y="1043"/>
                      <a:pt x="446" y="1080"/>
                      <a:pt x="669" y="1118"/>
                    </a:cubicBezTo>
                    <a:cubicBezTo>
                      <a:pt x="669" y="745"/>
                      <a:pt x="669" y="372"/>
                      <a:pt x="669" y="0"/>
                    </a:cubicBezTo>
                    <a:cubicBezTo>
                      <a:pt x="446" y="37"/>
                      <a:pt x="223" y="74"/>
                      <a:pt x="0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0475" lIns="60950" spcFirstLastPara="1" rIns="60950" wrap="square" tIns="30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g1ccf9330f4b_0_260"/>
              <p:cNvSpPr/>
              <p:nvPr/>
            </p:nvSpPr>
            <p:spPr>
              <a:xfrm>
                <a:off x="1702740" y="8527310"/>
                <a:ext cx="395944" cy="478678"/>
              </a:xfrm>
              <a:custGeom>
                <a:rect b="b" l="l" r="r" t="t"/>
                <a:pathLst>
                  <a:path extrusionOk="0" h="556" w="460">
                    <a:moveTo>
                      <a:pt x="0" y="0"/>
                    </a:moveTo>
                    <a:cubicBezTo>
                      <a:pt x="0" y="17"/>
                      <a:pt x="0" y="35"/>
                      <a:pt x="0" y="53"/>
                    </a:cubicBezTo>
                    <a:cubicBezTo>
                      <a:pt x="135" y="53"/>
                      <a:pt x="270" y="53"/>
                      <a:pt x="406" y="53"/>
                    </a:cubicBezTo>
                    <a:cubicBezTo>
                      <a:pt x="406" y="221"/>
                      <a:pt x="406" y="388"/>
                      <a:pt x="406" y="556"/>
                    </a:cubicBezTo>
                    <a:cubicBezTo>
                      <a:pt x="424" y="556"/>
                      <a:pt x="442" y="556"/>
                      <a:pt x="460" y="556"/>
                    </a:cubicBezTo>
                    <a:cubicBezTo>
                      <a:pt x="460" y="370"/>
                      <a:pt x="460" y="185"/>
                      <a:pt x="460" y="0"/>
                    </a:cubicBezTo>
                    <a:cubicBezTo>
                      <a:pt x="307" y="0"/>
                      <a:pt x="15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0475" lIns="60950" spcFirstLastPara="1" rIns="60950" wrap="square" tIns="30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g1ccf9330f4b_0_260"/>
              <p:cNvSpPr/>
              <p:nvPr/>
            </p:nvSpPr>
            <p:spPr>
              <a:xfrm>
                <a:off x="1702740" y="8595954"/>
                <a:ext cx="325023" cy="521866"/>
              </a:xfrm>
              <a:custGeom>
                <a:rect b="b" l="l" r="r" t="t"/>
                <a:pathLst>
                  <a:path extrusionOk="0" h="606" w="378">
                    <a:moveTo>
                      <a:pt x="0" y="0"/>
                    </a:moveTo>
                    <a:cubicBezTo>
                      <a:pt x="0" y="23"/>
                      <a:pt x="0" y="47"/>
                      <a:pt x="0" y="70"/>
                    </a:cubicBezTo>
                    <a:cubicBezTo>
                      <a:pt x="4" y="69"/>
                      <a:pt x="16" y="68"/>
                      <a:pt x="26" y="67"/>
                    </a:cubicBezTo>
                    <a:cubicBezTo>
                      <a:pt x="37" y="66"/>
                      <a:pt x="47" y="65"/>
                      <a:pt x="51" y="65"/>
                    </a:cubicBezTo>
                    <a:cubicBezTo>
                      <a:pt x="51" y="113"/>
                      <a:pt x="51" y="160"/>
                      <a:pt x="51" y="208"/>
                    </a:cubicBezTo>
                    <a:cubicBezTo>
                      <a:pt x="100" y="208"/>
                      <a:pt x="149" y="208"/>
                      <a:pt x="198" y="208"/>
                    </a:cubicBezTo>
                    <a:cubicBezTo>
                      <a:pt x="198" y="221"/>
                      <a:pt x="197" y="255"/>
                      <a:pt x="173" y="289"/>
                    </a:cubicBezTo>
                    <a:cubicBezTo>
                      <a:pt x="170" y="293"/>
                      <a:pt x="146" y="326"/>
                      <a:pt x="101" y="340"/>
                    </a:cubicBezTo>
                    <a:cubicBezTo>
                      <a:pt x="78" y="347"/>
                      <a:pt x="57" y="347"/>
                      <a:pt x="41" y="347"/>
                    </a:cubicBezTo>
                    <a:cubicBezTo>
                      <a:pt x="24" y="346"/>
                      <a:pt x="10" y="344"/>
                      <a:pt x="0" y="342"/>
                    </a:cubicBezTo>
                    <a:cubicBezTo>
                      <a:pt x="0" y="360"/>
                      <a:pt x="0" y="377"/>
                      <a:pt x="0" y="395"/>
                    </a:cubicBezTo>
                    <a:cubicBezTo>
                      <a:pt x="87" y="395"/>
                      <a:pt x="175" y="395"/>
                      <a:pt x="262" y="395"/>
                    </a:cubicBezTo>
                    <a:cubicBezTo>
                      <a:pt x="262" y="412"/>
                      <a:pt x="262" y="428"/>
                      <a:pt x="262" y="445"/>
                    </a:cubicBezTo>
                    <a:cubicBezTo>
                      <a:pt x="175" y="445"/>
                      <a:pt x="87" y="445"/>
                      <a:pt x="0" y="445"/>
                    </a:cubicBezTo>
                    <a:cubicBezTo>
                      <a:pt x="0" y="461"/>
                      <a:pt x="0" y="476"/>
                      <a:pt x="0" y="492"/>
                    </a:cubicBezTo>
                    <a:cubicBezTo>
                      <a:pt x="87" y="492"/>
                      <a:pt x="174" y="492"/>
                      <a:pt x="261" y="492"/>
                    </a:cubicBezTo>
                    <a:cubicBezTo>
                      <a:pt x="261" y="509"/>
                      <a:pt x="261" y="527"/>
                      <a:pt x="261" y="545"/>
                    </a:cubicBezTo>
                    <a:cubicBezTo>
                      <a:pt x="174" y="545"/>
                      <a:pt x="87" y="545"/>
                      <a:pt x="0" y="545"/>
                    </a:cubicBezTo>
                    <a:cubicBezTo>
                      <a:pt x="0" y="565"/>
                      <a:pt x="0" y="586"/>
                      <a:pt x="0" y="606"/>
                    </a:cubicBezTo>
                    <a:cubicBezTo>
                      <a:pt x="126" y="606"/>
                      <a:pt x="252" y="606"/>
                      <a:pt x="378" y="606"/>
                    </a:cubicBezTo>
                    <a:cubicBezTo>
                      <a:pt x="378" y="404"/>
                      <a:pt x="378" y="202"/>
                      <a:pt x="378" y="0"/>
                    </a:cubicBezTo>
                    <a:cubicBezTo>
                      <a:pt x="252" y="0"/>
                      <a:pt x="126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0475" lIns="60950" spcFirstLastPara="1" rIns="60950" wrap="square" tIns="30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9" name="Google Shape;239;g1ccf9330f4b_0_260"/>
          <p:cNvGrpSpPr/>
          <p:nvPr/>
        </p:nvGrpSpPr>
        <p:grpSpPr>
          <a:xfrm>
            <a:off x="627273" y="5458308"/>
            <a:ext cx="849409" cy="849409"/>
            <a:chOff x="940862" y="8187052"/>
            <a:chExt cx="1274051" cy="1274051"/>
          </a:xfrm>
        </p:grpSpPr>
        <p:sp>
          <p:nvSpPr>
            <p:cNvPr id="240" name="Google Shape;240;g1ccf9330f4b_0_260"/>
            <p:cNvSpPr/>
            <p:nvPr/>
          </p:nvSpPr>
          <p:spPr>
            <a:xfrm>
              <a:off x="940862" y="8187052"/>
              <a:ext cx="1274051" cy="1274051"/>
            </a:xfrm>
            <a:custGeom>
              <a:rect b="b" l="l" r="r" t="t"/>
              <a:pathLst>
                <a:path extrusionOk="0" h="849367" w="849367">
                  <a:moveTo>
                    <a:pt x="849367" y="424684"/>
                  </a:moveTo>
                  <a:cubicBezTo>
                    <a:pt x="849367" y="659230"/>
                    <a:pt x="659230" y="849367"/>
                    <a:pt x="424684" y="849367"/>
                  </a:cubicBezTo>
                  <a:cubicBezTo>
                    <a:pt x="190137" y="849367"/>
                    <a:pt x="0" y="659230"/>
                    <a:pt x="0" y="424684"/>
                  </a:cubicBezTo>
                  <a:cubicBezTo>
                    <a:pt x="0" y="190137"/>
                    <a:pt x="190137" y="0"/>
                    <a:pt x="424684" y="0"/>
                  </a:cubicBezTo>
                  <a:cubicBezTo>
                    <a:pt x="659230" y="0"/>
                    <a:pt x="849367" y="190137"/>
                    <a:pt x="849367" y="42468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1ccf9330f4b_0_260"/>
            <p:cNvSpPr/>
            <p:nvPr/>
          </p:nvSpPr>
          <p:spPr>
            <a:xfrm>
              <a:off x="1104759" y="8343561"/>
              <a:ext cx="993013" cy="960971"/>
            </a:xfrm>
            <a:custGeom>
              <a:rect b="b" l="l" r="r" t="t"/>
              <a:pathLst>
                <a:path extrusionOk="0" h="640647" w="662009">
                  <a:moveTo>
                    <a:pt x="398577" y="121941"/>
                  </a:moveTo>
                  <a:lnTo>
                    <a:pt x="398577" y="121941"/>
                  </a:lnTo>
                  <a:lnTo>
                    <a:pt x="383196" y="121941"/>
                  </a:lnTo>
                  <a:cubicBezTo>
                    <a:pt x="383196" y="81301"/>
                    <a:pt x="383219" y="40662"/>
                    <a:pt x="383219" y="0"/>
                  </a:cubicBezTo>
                  <a:cubicBezTo>
                    <a:pt x="255480" y="21385"/>
                    <a:pt x="127740" y="42748"/>
                    <a:pt x="0" y="64133"/>
                  </a:cubicBezTo>
                  <a:cubicBezTo>
                    <a:pt x="0" y="234805"/>
                    <a:pt x="0" y="405476"/>
                    <a:pt x="0" y="576124"/>
                  </a:cubicBezTo>
                  <a:cubicBezTo>
                    <a:pt x="127717" y="597624"/>
                    <a:pt x="255411" y="619147"/>
                    <a:pt x="383128" y="640647"/>
                  </a:cubicBezTo>
                  <a:cubicBezTo>
                    <a:pt x="383151" y="467982"/>
                    <a:pt x="383196" y="295179"/>
                    <a:pt x="383219" y="122514"/>
                  </a:cubicBezTo>
                  <a:lnTo>
                    <a:pt x="398072" y="122514"/>
                  </a:lnTo>
                  <a:cubicBezTo>
                    <a:pt x="398072" y="132530"/>
                    <a:pt x="398049" y="142639"/>
                    <a:pt x="398049" y="152655"/>
                  </a:cubicBezTo>
                  <a:cubicBezTo>
                    <a:pt x="475569" y="152655"/>
                    <a:pt x="553088" y="152655"/>
                    <a:pt x="630608" y="152655"/>
                  </a:cubicBezTo>
                  <a:cubicBezTo>
                    <a:pt x="630608" y="248397"/>
                    <a:pt x="630608" y="344322"/>
                    <a:pt x="630608" y="440087"/>
                  </a:cubicBezTo>
                  <a:lnTo>
                    <a:pt x="614907" y="440087"/>
                  </a:lnTo>
                  <a:cubicBezTo>
                    <a:pt x="614907" y="349548"/>
                    <a:pt x="614907" y="258803"/>
                    <a:pt x="614907" y="168264"/>
                  </a:cubicBezTo>
                  <a:cubicBezTo>
                    <a:pt x="542590" y="168264"/>
                    <a:pt x="470274" y="168242"/>
                    <a:pt x="397958" y="168242"/>
                  </a:cubicBezTo>
                  <a:cubicBezTo>
                    <a:pt x="397958" y="181490"/>
                    <a:pt x="397958" y="194761"/>
                    <a:pt x="397958" y="208010"/>
                  </a:cubicBezTo>
                  <a:cubicBezTo>
                    <a:pt x="400296" y="207781"/>
                    <a:pt x="407149" y="206910"/>
                    <a:pt x="413177" y="206337"/>
                  </a:cubicBezTo>
                  <a:cubicBezTo>
                    <a:pt x="419435" y="205741"/>
                    <a:pt x="424890" y="205488"/>
                    <a:pt x="427457" y="205236"/>
                  </a:cubicBezTo>
                  <a:cubicBezTo>
                    <a:pt x="427457" y="232604"/>
                    <a:pt x="427457" y="259972"/>
                    <a:pt x="427457" y="287340"/>
                  </a:cubicBezTo>
                  <a:cubicBezTo>
                    <a:pt x="455467" y="287340"/>
                    <a:pt x="483499" y="287340"/>
                    <a:pt x="511509" y="287340"/>
                  </a:cubicBezTo>
                  <a:cubicBezTo>
                    <a:pt x="511601" y="294491"/>
                    <a:pt x="510867" y="314272"/>
                    <a:pt x="497298" y="333435"/>
                  </a:cubicBezTo>
                  <a:cubicBezTo>
                    <a:pt x="495648" y="335772"/>
                    <a:pt x="481551" y="355118"/>
                    <a:pt x="455879" y="363003"/>
                  </a:cubicBezTo>
                  <a:cubicBezTo>
                    <a:pt x="442677" y="367060"/>
                    <a:pt x="430597" y="366808"/>
                    <a:pt x="421933" y="366624"/>
                  </a:cubicBezTo>
                  <a:cubicBezTo>
                    <a:pt x="412100" y="366418"/>
                    <a:pt x="403894" y="365180"/>
                    <a:pt x="397958" y="363988"/>
                  </a:cubicBezTo>
                  <a:cubicBezTo>
                    <a:pt x="397958" y="374143"/>
                    <a:pt x="397958" y="384274"/>
                    <a:pt x="397958" y="394428"/>
                  </a:cubicBezTo>
                  <a:cubicBezTo>
                    <a:pt x="448109" y="394428"/>
                    <a:pt x="498261" y="394428"/>
                    <a:pt x="548412" y="394428"/>
                  </a:cubicBezTo>
                  <a:cubicBezTo>
                    <a:pt x="548412" y="403986"/>
                    <a:pt x="548412" y="413521"/>
                    <a:pt x="548412" y="423079"/>
                  </a:cubicBezTo>
                  <a:cubicBezTo>
                    <a:pt x="498261" y="423079"/>
                    <a:pt x="448086" y="423079"/>
                    <a:pt x="397935" y="423079"/>
                  </a:cubicBezTo>
                  <a:cubicBezTo>
                    <a:pt x="397935" y="431996"/>
                    <a:pt x="397935" y="440935"/>
                    <a:pt x="397935" y="449851"/>
                  </a:cubicBezTo>
                  <a:cubicBezTo>
                    <a:pt x="447788" y="449851"/>
                    <a:pt x="497665" y="449851"/>
                    <a:pt x="547518" y="449851"/>
                  </a:cubicBezTo>
                  <a:cubicBezTo>
                    <a:pt x="547518" y="460005"/>
                    <a:pt x="547518" y="470159"/>
                    <a:pt x="547518" y="480313"/>
                  </a:cubicBezTo>
                  <a:cubicBezTo>
                    <a:pt x="497642" y="480313"/>
                    <a:pt x="447765" y="480313"/>
                    <a:pt x="397912" y="480313"/>
                  </a:cubicBezTo>
                  <a:cubicBezTo>
                    <a:pt x="397912" y="492003"/>
                    <a:pt x="397912" y="503693"/>
                    <a:pt x="397912" y="515406"/>
                  </a:cubicBezTo>
                  <a:cubicBezTo>
                    <a:pt x="470251" y="515406"/>
                    <a:pt x="542567" y="515406"/>
                    <a:pt x="614907" y="515406"/>
                  </a:cubicBezTo>
                  <a:cubicBezTo>
                    <a:pt x="614907" y="490468"/>
                    <a:pt x="614907" y="465529"/>
                    <a:pt x="614907" y="440591"/>
                  </a:cubicBezTo>
                  <a:lnTo>
                    <a:pt x="630608" y="440591"/>
                  </a:lnTo>
                  <a:cubicBezTo>
                    <a:pt x="630608" y="440591"/>
                    <a:pt x="630608" y="440591"/>
                    <a:pt x="630608" y="440591"/>
                  </a:cubicBezTo>
                  <a:cubicBezTo>
                    <a:pt x="641083" y="440591"/>
                    <a:pt x="651535" y="440591"/>
                    <a:pt x="662010" y="440591"/>
                  </a:cubicBezTo>
                  <a:cubicBezTo>
                    <a:pt x="662010" y="334420"/>
                    <a:pt x="662010" y="228249"/>
                    <a:pt x="662010" y="122101"/>
                  </a:cubicBezTo>
                  <a:cubicBezTo>
                    <a:pt x="574199" y="122032"/>
                    <a:pt x="486388" y="121987"/>
                    <a:pt x="398577" y="121941"/>
                  </a:cubicBezTo>
                  <a:close/>
                  <a:moveTo>
                    <a:pt x="267834" y="452946"/>
                  </a:moveTo>
                  <a:cubicBezTo>
                    <a:pt x="246334" y="472451"/>
                    <a:pt x="215070" y="482743"/>
                    <a:pt x="177387" y="482743"/>
                  </a:cubicBezTo>
                  <a:cubicBezTo>
                    <a:pt x="145572" y="482743"/>
                    <a:pt x="109838" y="473735"/>
                    <a:pt x="90470" y="460808"/>
                  </a:cubicBezTo>
                  <a:lnTo>
                    <a:pt x="86230" y="457988"/>
                  </a:lnTo>
                  <a:lnTo>
                    <a:pt x="100899" y="409281"/>
                  </a:lnTo>
                  <a:lnTo>
                    <a:pt x="108509" y="413957"/>
                  </a:lnTo>
                  <a:cubicBezTo>
                    <a:pt x="129092" y="426632"/>
                    <a:pt x="155933" y="434196"/>
                    <a:pt x="180275" y="434196"/>
                  </a:cubicBezTo>
                  <a:cubicBezTo>
                    <a:pt x="218049" y="434196"/>
                    <a:pt x="241521" y="415538"/>
                    <a:pt x="241521" y="385511"/>
                  </a:cubicBezTo>
                  <a:cubicBezTo>
                    <a:pt x="241521" y="358625"/>
                    <a:pt x="226622" y="343359"/>
                    <a:pt x="184561" y="327177"/>
                  </a:cubicBezTo>
                  <a:cubicBezTo>
                    <a:pt x="122926" y="305333"/>
                    <a:pt x="94160" y="273954"/>
                    <a:pt x="94160" y="228478"/>
                  </a:cubicBezTo>
                  <a:cubicBezTo>
                    <a:pt x="94160" y="172367"/>
                    <a:pt x="140301" y="133195"/>
                    <a:pt x="206359" y="133195"/>
                  </a:cubicBezTo>
                  <a:cubicBezTo>
                    <a:pt x="246082" y="133195"/>
                    <a:pt x="270630" y="143739"/>
                    <a:pt x="281747" y="150042"/>
                  </a:cubicBezTo>
                  <a:lnTo>
                    <a:pt x="286698" y="152838"/>
                  </a:lnTo>
                  <a:lnTo>
                    <a:pt x="270653" y="200285"/>
                  </a:lnTo>
                  <a:lnTo>
                    <a:pt x="263479" y="196366"/>
                  </a:lnTo>
                  <a:cubicBezTo>
                    <a:pt x="251262" y="189696"/>
                    <a:pt x="231160" y="181742"/>
                    <a:pt x="204938" y="181742"/>
                  </a:cubicBezTo>
                  <a:cubicBezTo>
                    <a:pt x="167302" y="181742"/>
                    <a:pt x="150455" y="202807"/>
                    <a:pt x="150455" y="223665"/>
                  </a:cubicBezTo>
                  <a:cubicBezTo>
                    <a:pt x="150455" y="248672"/>
                    <a:pt x="165124" y="262379"/>
                    <a:pt x="210806" y="280051"/>
                  </a:cubicBezTo>
                  <a:cubicBezTo>
                    <a:pt x="272143" y="303729"/>
                    <a:pt x="298296" y="334260"/>
                    <a:pt x="298296" y="382119"/>
                  </a:cubicBezTo>
                  <a:cubicBezTo>
                    <a:pt x="298296" y="409968"/>
                    <a:pt x="287478" y="435113"/>
                    <a:pt x="267834" y="452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g1ccf9330f4b_0_26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cf9330f4b_0_276"/>
          <p:cNvSpPr txBox="1"/>
          <p:nvPr>
            <p:ph type="ctrTitle"/>
          </p:nvPr>
        </p:nvSpPr>
        <p:spPr>
          <a:xfrm>
            <a:off x="457200" y="1420282"/>
            <a:ext cx="5181600" cy="9801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45" name="Google Shape;245;g1ccf9330f4b_0_276"/>
          <p:cNvSpPr txBox="1"/>
          <p:nvPr>
            <p:ph idx="1" type="subTitle"/>
          </p:nvPr>
        </p:nvSpPr>
        <p:spPr>
          <a:xfrm>
            <a:off x="914400" y="2590800"/>
            <a:ext cx="4267200" cy="11685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g1ccf9330f4b_0_276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g1ccf9330f4b_0_276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g1ccf9330f4b_0_276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cf9330f4b_0_282"/>
          <p:cNvSpPr txBox="1"/>
          <p:nvPr>
            <p:ph type="title"/>
          </p:nvPr>
        </p:nvSpPr>
        <p:spPr>
          <a:xfrm>
            <a:off x="304800" y="183093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51" name="Google Shape;251;g1ccf9330f4b_0_282"/>
          <p:cNvSpPr txBox="1"/>
          <p:nvPr>
            <p:ph idx="1" type="body"/>
          </p:nvPr>
        </p:nvSpPr>
        <p:spPr>
          <a:xfrm>
            <a:off x="304800" y="1066800"/>
            <a:ext cx="5486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g1ccf9330f4b_0_282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g1ccf9330f4b_0_282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g1ccf9330f4b_0_282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cf9330f4b_0_288"/>
          <p:cNvSpPr txBox="1"/>
          <p:nvPr>
            <p:ph type="title"/>
          </p:nvPr>
        </p:nvSpPr>
        <p:spPr>
          <a:xfrm>
            <a:off x="481541" y="2937930"/>
            <a:ext cx="5181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  <a:def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57" name="Google Shape;257;g1ccf9330f4b_0_288"/>
          <p:cNvSpPr txBox="1"/>
          <p:nvPr>
            <p:ph idx="1" type="body"/>
          </p:nvPr>
        </p:nvSpPr>
        <p:spPr>
          <a:xfrm>
            <a:off x="481541" y="1937809"/>
            <a:ext cx="5181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g1ccf9330f4b_0_288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g1ccf9330f4b_0_288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g1ccf9330f4b_0_288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cf9330f4b_0_294"/>
          <p:cNvSpPr txBox="1"/>
          <p:nvPr>
            <p:ph type="title"/>
          </p:nvPr>
        </p:nvSpPr>
        <p:spPr>
          <a:xfrm>
            <a:off x="304800" y="183093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63" name="Google Shape;263;g1ccf9330f4b_0_294"/>
          <p:cNvSpPr txBox="1"/>
          <p:nvPr>
            <p:ph idx="1" type="body"/>
          </p:nvPr>
        </p:nvSpPr>
        <p:spPr>
          <a:xfrm>
            <a:off x="304800" y="1066800"/>
            <a:ext cx="2692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g1ccf9330f4b_0_294"/>
          <p:cNvSpPr txBox="1"/>
          <p:nvPr>
            <p:ph idx="2" type="body"/>
          </p:nvPr>
        </p:nvSpPr>
        <p:spPr>
          <a:xfrm>
            <a:off x="3098797" y="1066800"/>
            <a:ext cx="2692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g1ccf9330f4b_0_294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g1ccf9330f4b_0_294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g1ccf9330f4b_0_294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cf9330f4b_0_301"/>
          <p:cNvSpPr txBox="1"/>
          <p:nvPr>
            <p:ph type="title"/>
          </p:nvPr>
        </p:nvSpPr>
        <p:spPr>
          <a:xfrm>
            <a:off x="304800" y="183093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70" name="Google Shape;270;g1ccf9330f4b_0_301"/>
          <p:cNvSpPr txBox="1"/>
          <p:nvPr>
            <p:ph idx="1" type="body"/>
          </p:nvPr>
        </p:nvSpPr>
        <p:spPr>
          <a:xfrm>
            <a:off x="304800" y="1023409"/>
            <a:ext cx="2693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g1ccf9330f4b_0_301"/>
          <p:cNvSpPr txBox="1"/>
          <p:nvPr>
            <p:ph idx="2" type="body"/>
          </p:nvPr>
        </p:nvSpPr>
        <p:spPr>
          <a:xfrm>
            <a:off x="304800" y="1449915"/>
            <a:ext cx="26934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g1ccf9330f4b_0_301"/>
          <p:cNvSpPr txBox="1"/>
          <p:nvPr>
            <p:ph idx="3" type="body"/>
          </p:nvPr>
        </p:nvSpPr>
        <p:spPr>
          <a:xfrm>
            <a:off x="3096682" y="1023409"/>
            <a:ext cx="2694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g1ccf9330f4b_0_301"/>
          <p:cNvSpPr txBox="1"/>
          <p:nvPr>
            <p:ph idx="4" type="body"/>
          </p:nvPr>
        </p:nvSpPr>
        <p:spPr>
          <a:xfrm>
            <a:off x="3096682" y="1449915"/>
            <a:ext cx="26946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g1ccf9330f4b_0_301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g1ccf9330f4b_0_301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g1ccf9330f4b_0_301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cf9330f4b_0_310"/>
          <p:cNvSpPr txBox="1"/>
          <p:nvPr>
            <p:ph type="title"/>
          </p:nvPr>
        </p:nvSpPr>
        <p:spPr>
          <a:xfrm>
            <a:off x="304800" y="183093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79" name="Google Shape;279;g1ccf9330f4b_0_310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g1ccf9330f4b_0_310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g1ccf9330f4b_0_310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cf9330f4b_0_315"/>
          <p:cNvSpPr txBox="1"/>
          <p:nvPr>
            <p:ph type="title"/>
          </p:nvPr>
        </p:nvSpPr>
        <p:spPr>
          <a:xfrm>
            <a:off x="304800" y="182032"/>
            <a:ext cx="2005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b="1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84" name="Google Shape;284;g1ccf9330f4b_0_315"/>
          <p:cNvSpPr txBox="1"/>
          <p:nvPr>
            <p:ph idx="1" type="body"/>
          </p:nvPr>
        </p:nvSpPr>
        <p:spPr>
          <a:xfrm>
            <a:off x="2383365" y="182032"/>
            <a:ext cx="34077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g1ccf9330f4b_0_315"/>
          <p:cNvSpPr txBox="1"/>
          <p:nvPr>
            <p:ph idx="2" type="body"/>
          </p:nvPr>
        </p:nvSpPr>
        <p:spPr>
          <a:xfrm>
            <a:off x="304800" y="956730"/>
            <a:ext cx="20055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g1ccf9330f4b_0_315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g1ccf9330f4b_0_315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g1ccf9330f4b_0_315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cf9330f4b_0_322"/>
          <p:cNvSpPr txBox="1"/>
          <p:nvPr>
            <p:ph type="title"/>
          </p:nvPr>
        </p:nvSpPr>
        <p:spPr>
          <a:xfrm>
            <a:off x="1194859" y="3200400"/>
            <a:ext cx="365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b="1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91" name="Google Shape;291;g1ccf9330f4b_0_322"/>
          <p:cNvSpPr/>
          <p:nvPr>
            <p:ph idx="2" type="pic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g1ccf9330f4b_0_322"/>
          <p:cNvSpPr txBox="1"/>
          <p:nvPr>
            <p:ph idx="1" type="body"/>
          </p:nvPr>
        </p:nvSpPr>
        <p:spPr>
          <a:xfrm>
            <a:off x="1194859" y="3578223"/>
            <a:ext cx="3657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g1ccf9330f4b_0_322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g1ccf9330f4b_0_322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g1ccf9330f4b_0_322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cf9330f4b_0_329"/>
          <p:cNvSpPr txBox="1"/>
          <p:nvPr>
            <p:ph type="title"/>
          </p:nvPr>
        </p:nvSpPr>
        <p:spPr>
          <a:xfrm>
            <a:off x="304800" y="183093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98" name="Google Shape;298;g1ccf9330f4b_0_329"/>
          <p:cNvSpPr txBox="1"/>
          <p:nvPr>
            <p:ph idx="1" type="body"/>
          </p:nvPr>
        </p:nvSpPr>
        <p:spPr>
          <a:xfrm rot="5400000">
            <a:off x="1539300" y="-167700"/>
            <a:ext cx="301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g1ccf9330f4b_0_329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g1ccf9330f4b_0_329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g1ccf9330f4b_0_329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cf9330f4b_0_335"/>
          <p:cNvSpPr txBox="1"/>
          <p:nvPr>
            <p:ph type="title"/>
          </p:nvPr>
        </p:nvSpPr>
        <p:spPr>
          <a:xfrm rot="5400000">
            <a:off x="3154950" y="1447743"/>
            <a:ext cx="39009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t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  <a:def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04" name="Google Shape;304;g1ccf9330f4b_0_335"/>
          <p:cNvSpPr txBox="1"/>
          <p:nvPr>
            <p:ph idx="1" type="body"/>
          </p:nvPr>
        </p:nvSpPr>
        <p:spPr>
          <a:xfrm rot="5400000">
            <a:off x="360997" y="126993"/>
            <a:ext cx="39009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g1ccf9330f4b_0_335"/>
          <p:cNvSpPr txBox="1"/>
          <p:nvPr>
            <p:ph idx="10" type="dt"/>
          </p:nvPr>
        </p:nvSpPr>
        <p:spPr>
          <a:xfrm>
            <a:off x="304800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g1ccf9330f4b_0_335"/>
          <p:cNvSpPr txBox="1"/>
          <p:nvPr>
            <p:ph idx="11" type="ftr"/>
          </p:nvPr>
        </p:nvSpPr>
        <p:spPr>
          <a:xfrm>
            <a:off x="2082802" y="4237567"/>
            <a:ext cx="1930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g1ccf9330f4b_0_335"/>
          <p:cNvSpPr txBox="1"/>
          <p:nvPr>
            <p:ph idx="12" type="sldNum"/>
          </p:nvPr>
        </p:nvSpPr>
        <p:spPr>
          <a:xfrm>
            <a:off x="4368802" y="4237567"/>
            <a:ext cx="1422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48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cf9330f4b_0_2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48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37.png"/><Relationship Id="rId6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"/>
          <p:cNvSpPr/>
          <p:nvPr/>
        </p:nvSpPr>
        <p:spPr>
          <a:xfrm>
            <a:off x="-4197" y="-4592"/>
            <a:ext cx="12200400" cy="6867300"/>
          </a:xfrm>
          <a:prstGeom prst="rect">
            <a:avLst/>
          </a:prstGeom>
          <a:gradFill>
            <a:gsLst>
              <a:gs pos="0">
                <a:srgbClr val="33CCFF"/>
              </a:gs>
              <a:gs pos="23000">
                <a:srgbClr val="33CCFF"/>
              </a:gs>
              <a:gs pos="95000">
                <a:srgbClr val="006C92"/>
              </a:gs>
              <a:gs pos="100000">
                <a:srgbClr val="006C92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"/>
          <p:cNvSpPr/>
          <p:nvPr/>
        </p:nvSpPr>
        <p:spPr>
          <a:xfrm>
            <a:off x="-249972" y="-41305"/>
            <a:ext cx="12200400" cy="7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"/>
          <p:cNvGrpSpPr/>
          <p:nvPr/>
        </p:nvGrpSpPr>
        <p:grpSpPr>
          <a:xfrm>
            <a:off x="4771608" y="5441181"/>
            <a:ext cx="835889" cy="808360"/>
            <a:chOff x="11233479" y="-2329"/>
            <a:chExt cx="835889" cy="808360"/>
          </a:xfrm>
        </p:grpSpPr>
        <p:sp>
          <p:nvSpPr>
            <p:cNvPr id="316" name="Google Shape;316;p1"/>
            <p:cNvSpPr/>
            <p:nvPr/>
          </p:nvSpPr>
          <p:spPr>
            <a:xfrm>
              <a:off x="11233479" y="-2329"/>
              <a:ext cx="488020" cy="498030"/>
            </a:xfrm>
            <a:custGeom>
              <a:rect b="b" l="l" r="r" t="t"/>
              <a:pathLst>
                <a:path extrusionOk="0" h="106" w="104">
                  <a:moveTo>
                    <a:pt x="73" y="11"/>
                  </a:moveTo>
                  <a:cubicBezTo>
                    <a:pt x="61" y="1"/>
                    <a:pt x="42" y="0"/>
                    <a:pt x="27" y="8"/>
                  </a:cubicBezTo>
                  <a:cubicBezTo>
                    <a:pt x="12" y="16"/>
                    <a:pt x="1" y="34"/>
                    <a:pt x="1" y="51"/>
                  </a:cubicBezTo>
                  <a:cubicBezTo>
                    <a:pt x="0" y="63"/>
                    <a:pt x="4" y="75"/>
                    <a:pt x="11" y="84"/>
                  </a:cubicBezTo>
                  <a:cubicBezTo>
                    <a:pt x="18" y="94"/>
                    <a:pt x="28" y="100"/>
                    <a:pt x="39" y="103"/>
                  </a:cubicBezTo>
                  <a:cubicBezTo>
                    <a:pt x="51" y="106"/>
                    <a:pt x="65" y="106"/>
                    <a:pt x="76" y="99"/>
                  </a:cubicBezTo>
                  <a:cubicBezTo>
                    <a:pt x="89" y="92"/>
                    <a:pt x="99" y="77"/>
                    <a:pt x="102" y="61"/>
                  </a:cubicBezTo>
                  <a:cubicBezTo>
                    <a:pt x="104" y="46"/>
                    <a:pt x="99" y="30"/>
                    <a:pt x="89" y="19"/>
                  </a:cubicBezTo>
                  <a:cubicBezTo>
                    <a:pt x="79" y="9"/>
                    <a:pt x="65" y="3"/>
                    <a:pt x="50" y="3"/>
                  </a:cubicBezTo>
                  <a:cubicBezTo>
                    <a:pt x="73" y="11"/>
                    <a:pt x="73" y="11"/>
                    <a:pt x="73" y="11"/>
                  </a:cubicBezTo>
                </a:path>
              </a:pathLst>
            </a:custGeom>
            <a:solidFill>
              <a:srgbClr val="F082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11235981" y="120300"/>
              <a:ext cx="475505" cy="197711"/>
            </a:xfrm>
            <a:custGeom>
              <a:rect b="b" l="l" r="r" t="t"/>
              <a:pathLst>
                <a:path extrusionOk="0" h="42" w="101">
                  <a:moveTo>
                    <a:pt x="27" y="0"/>
                  </a:moveTo>
                  <a:cubicBezTo>
                    <a:pt x="20" y="0"/>
                    <a:pt x="13" y="2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31"/>
                    <a:pt x="0" y="34"/>
                    <a:pt x="1" y="37"/>
                  </a:cubicBezTo>
                  <a:cubicBezTo>
                    <a:pt x="6" y="29"/>
                    <a:pt x="18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40" y="25"/>
                    <a:pt x="49" y="36"/>
                    <a:pt x="61" y="40"/>
                  </a:cubicBezTo>
                  <a:cubicBezTo>
                    <a:pt x="65" y="41"/>
                    <a:pt x="70" y="42"/>
                    <a:pt x="75" y="42"/>
                  </a:cubicBezTo>
                  <a:cubicBezTo>
                    <a:pt x="82" y="42"/>
                    <a:pt x="88" y="41"/>
                    <a:pt x="95" y="38"/>
                  </a:cubicBezTo>
                  <a:cubicBezTo>
                    <a:pt x="96" y="37"/>
                    <a:pt x="99" y="36"/>
                    <a:pt x="101" y="35"/>
                  </a:cubicBezTo>
                  <a:cubicBezTo>
                    <a:pt x="101" y="32"/>
                    <a:pt x="101" y="30"/>
                    <a:pt x="101" y="28"/>
                  </a:cubicBezTo>
                  <a:cubicBezTo>
                    <a:pt x="101" y="20"/>
                    <a:pt x="99" y="12"/>
                    <a:pt x="96" y="5"/>
                  </a:cubicBezTo>
                  <a:cubicBezTo>
                    <a:pt x="90" y="10"/>
                    <a:pt x="84" y="16"/>
                    <a:pt x="76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63" y="17"/>
                    <a:pt x="52" y="6"/>
                    <a:pt x="42" y="2"/>
                  </a:cubicBezTo>
                  <a:cubicBezTo>
                    <a:pt x="37" y="1"/>
                    <a:pt x="32" y="0"/>
                    <a:pt x="27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11250997" y="292985"/>
              <a:ext cx="432961" cy="160170"/>
            </a:xfrm>
            <a:custGeom>
              <a:rect b="b" l="l" r="r" t="t"/>
              <a:pathLst>
                <a:path extrusionOk="0" h="34" w="92">
                  <a:moveTo>
                    <a:pt x="21" y="0"/>
                  </a:moveTo>
                  <a:cubicBezTo>
                    <a:pt x="13" y="0"/>
                    <a:pt x="5" y="2"/>
                    <a:pt x="0" y="8"/>
                  </a:cubicBezTo>
                  <a:cubicBezTo>
                    <a:pt x="1" y="12"/>
                    <a:pt x="4" y="17"/>
                    <a:pt x="7" y="20"/>
                  </a:cubicBezTo>
                  <a:cubicBezTo>
                    <a:pt x="12" y="18"/>
                    <a:pt x="17" y="14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5" y="14"/>
                    <a:pt x="43" y="22"/>
                    <a:pt x="51" y="27"/>
                  </a:cubicBezTo>
                  <a:cubicBezTo>
                    <a:pt x="59" y="31"/>
                    <a:pt x="68" y="34"/>
                    <a:pt x="76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3" y="29"/>
                    <a:pt x="88" y="23"/>
                    <a:pt x="92" y="16"/>
                  </a:cubicBezTo>
                  <a:cubicBezTo>
                    <a:pt x="85" y="16"/>
                    <a:pt x="79" y="18"/>
                    <a:pt x="72" y="18"/>
                  </a:cubicBezTo>
                  <a:cubicBezTo>
                    <a:pt x="70" y="18"/>
                    <a:pt x="67" y="18"/>
                    <a:pt x="64" y="17"/>
                  </a:cubicBezTo>
                  <a:cubicBezTo>
                    <a:pt x="53" y="15"/>
                    <a:pt x="46" y="7"/>
                    <a:pt x="36" y="3"/>
                  </a:cubicBezTo>
                  <a:cubicBezTo>
                    <a:pt x="32" y="1"/>
                    <a:pt x="27" y="0"/>
                    <a:pt x="21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11336088" y="10183"/>
              <a:ext cx="332855" cy="137647"/>
            </a:xfrm>
            <a:custGeom>
              <a:rect b="b" l="l" r="r" t="t"/>
              <a:pathLst>
                <a:path extrusionOk="0" h="29" w="71">
                  <a:moveTo>
                    <a:pt x="18" y="0"/>
                  </a:moveTo>
                  <a:cubicBezTo>
                    <a:pt x="13" y="1"/>
                    <a:pt x="9" y="3"/>
                    <a:pt x="5" y="5"/>
                  </a:cubicBezTo>
                  <a:cubicBezTo>
                    <a:pt x="3" y="6"/>
                    <a:pt x="2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9"/>
                    <a:pt x="16" y="11"/>
                    <a:pt x="24" y="15"/>
                  </a:cubicBezTo>
                  <a:cubicBezTo>
                    <a:pt x="32" y="19"/>
                    <a:pt x="39" y="25"/>
                    <a:pt x="49" y="28"/>
                  </a:cubicBezTo>
                  <a:cubicBezTo>
                    <a:pt x="51" y="28"/>
                    <a:pt x="54" y="29"/>
                    <a:pt x="56" y="29"/>
                  </a:cubicBezTo>
                  <a:cubicBezTo>
                    <a:pt x="57" y="29"/>
                    <a:pt x="57" y="29"/>
                    <a:pt x="58" y="28"/>
                  </a:cubicBezTo>
                  <a:cubicBezTo>
                    <a:pt x="59" y="27"/>
                    <a:pt x="60" y="26"/>
                    <a:pt x="62" y="26"/>
                  </a:cubicBezTo>
                  <a:cubicBezTo>
                    <a:pt x="63" y="26"/>
                    <a:pt x="63" y="27"/>
                    <a:pt x="64" y="27"/>
                  </a:cubicBezTo>
                  <a:cubicBezTo>
                    <a:pt x="67" y="26"/>
                    <a:pt x="69" y="24"/>
                    <a:pt x="71" y="22"/>
                  </a:cubicBezTo>
                  <a:cubicBezTo>
                    <a:pt x="70" y="20"/>
                    <a:pt x="69" y="18"/>
                    <a:pt x="68" y="17"/>
                  </a:cubicBezTo>
                  <a:cubicBezTo>
                    <a:pt x="65" y="19"/>
                    <a:pt x="61" y="19"/>
                    <a:pt x="58" y="19"/>
                  </a:cubicBezTo>
                  <a:cubicBezTo>
                    <a:pt x="54" y="19"/>
                    <a:pt x="49" y="18"/>
                    <a:pt x="46" y="17"/>
                  </a:cubicBezTo>
                  <a:cubicBezTo>
                    <a:pt x="39" y="14"/>
                    <a:pt x="33" y="9"/>
                    <a:pt x="27" y="5"/>
                  </a:cubicBezTo>
                  <a:cubicBezTo>
                    <a:pt x="24" y="3"/>
                    <a:pt x="21" y="1"/>
                    <a:pt x="18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11331082" y="415614"/>
              <a:ext cx="187700" cy="75080"/>
            </a:xfrm>
            <a:custGeom>
              <a:rect b="b" l="l" r="r" t="t"/>
              <a:pathLst>
                <a:path extrusionOk="0" h="16" w="40">
                  <a:moveTo>
                    <a:pt x="14" y="0"/>
                  </a:moveTo>
                  <a:cubicBezTo>
                    <a:pt x="12" y="0"/>
                    <a:pt x="10" y="1"/>
                    <a:pt x="8" y="1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5" y="9"/>
                    <a:pt x="11" y="12"/>
                    <a:pt x="18" y="14"/>
                  </a:cubicBezTo>
                  <a:cubicBezTo>
                    <a:pt x="23" y="15"/>
                    <a:pt x="28" y="16"/>
                    <a:pt x="33" y="16"/>
                  </a:cubicBezTo>
                  <a:cubicBezTo>
                    <a:pt x="35" y="16"/>
                    <a:pt x="38" y="16"/>
                    <a:pt x="40" y="15"/>
                  </a:cubicBezTo>
                  <a:cubicBezTo>
                    <a:pt x="40" y="15"/>
                    <a:pt x="40" y="14"/>
                    <a:pt x="39" y="14"/>
                  </a:cubicBezTo>
                  <a:cubicBezTo>
                    <a:pt x="35" y="6"/>
                    <a:pt x="27" y="2"/>
                    <a:pt x="19" y="1"/>
                  </a:cubicBezTo>
                  <a:cubicBezTo>
                    <a:pt x="17" y="1"/>
                    <a:pt x="16" y="0"/>
                    <a:pt x="14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11741519" y="778501"/>
              <a:ext cx="37541" cy="27530"/>
            </a:xfrm>
            <a:custGeom>
              <a:rect b="b" l="l" r="r" t="t"/>
              <a:pathLst>
                <a:path extrusionOk="0" h="6" w="8">
                  <a:moveTo>
                    <a:pt x="4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8" y="0"/>
                    <a:pt x="4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11603873" y="137820"/>
              <a:ext cx="47551" cy="37541"/>
            </a:xfrm>
            <a:custGeom>
              <a:rect b="b" l="l" r="r" t="t"/>
              <a:pathLst>
                <a:path extrusionOk="0" h="8" w="10">
                  <a:moveTo>
                    <a:pt x="7" y="0"/>
                  </a:moveTo>
                  <a:cubicBezTo>
                    <a:pt x="5" y="1"/>
                    <a:pt x="3" y="1"/>
                    <a:pt x="1" y="1"/>
                  </a:cubicBezTo>
                  <a:cubicBezTo>
                    <a:pt x="0" y="4"/>
                    <a:pt x="1" y="8"/>
                    <a:pt x="5" y="8"/>
                  </a:cubicBezTo>
                  <a:cubicBezTo>
                    <a:pt x="9" y="8"/>
                    <a:pt x="10" y="2"/>
                    <a:pt x="7" y="0"/>
                  </a:cubicBezTo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11608878" y="132815"/>
              <a:ext cx="27530" cy="10011"/>
            </a:xfrm>
            <a:custGeom>
              <a:rect b="b" l="l" r="r" t="t"/>
              <a:pathLst>
                <a:path extrusionOk="0" h="2" w="6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1"/>
                  </a:cubicBezTo>
                  <a:cubicBezTo>
                    <a:pt x="5" y="1"/>
                    <a:pt x="5" y="0"/>
                    <a:pt x="4" y="0"/>
                  </a:cubicBezTo>
                </a:path>
              </a:pathLst>
            </a:custGeom>
            <a:solidFill>
              <a:srgbClr val="F0C2C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2009304" y="77756"/>
              <a:ext cx="60064" cy="70074"/>
            </a:xfrm>
            <a:custGeom>
              <a:rect b="b" l="l" r="r" t="t"/>
              <a:pathLst>
                <a:path extrusionOk="0" h="15" w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8"/>
                    <a:pt x="1" y="9"/>
                  </a:cubicBezTo>
                  <a:cubicBezTo>
                    <a:pt x="1" y="12"/>
                    <a:pt x="3" y="15"/>
                    <a:pt x="6" y="15"/>
                  </a:cubicBezTo>
                  <a:cubicBezTo>
                    <a:pt x="10" y="15"/>
                    <a:pt x="12" y="12"/>
                    <a:pt x="12" y="9"/>
                  </a:cubicBezTo>
                  <a:cubicBezTo>
                    <a:pt x="12" y="8"/>
                    <a:pt x="12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1"/>
          <p:cNvGrpSpPr/>
          <p:nvPr/>
        </p:nvGrpSpPr>
        <p:grpSpPr>
          <a:xfrm rot="10800000">
            <a:off x="10831" y="-1436058"/>
            <a:ext cx="5414739" cy="9369750"/>
            <a:chOff x="4201659" y="-2270977"/>
            <a:chExt cx="4678365" cy="8095515"/>
          </a:xfrm>
        </p:grpSpPr>
        <p:sp>
          <p:nvSpPr>
            <p:cNvPr id="326" name="Google Shape;326;p1"/>
            <p:cNvSpPr/>
            <p:nvPr/>
          </p:nvSpPr>
          <p:spPr>
            <a:xfrm>
              <a:off x="8051801" y="5489575"/>
              <a:ext cx="390525" cy="334963"/>
            </a:xfrm>
            <a:custGeom>
              <a:rect b="b" l="l" r="r" t="t"/>
              <a:pathLst>
                <a:path extrusionOk="0" h="112" w="131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adFill>
              <a:gsLst>
                <a:gs pos="0">
                  <a:srgbClr val="33CCFF">
                    <a:alpha val="47843"/>
                  </a:srgbClr>
                </a:gs>
                <a:gs pos="100000">
                  <a:srgbClr val="A7E8FF">
                    <a:alpha val="11764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4201659" y="-2270977"/>
              <a:ext cx="4678365" cy="5505450"/>
            </a:xfrm>
            <a:custGeom>
              <a:rect b="b" l="l" r="r" t="t"/>
              <a:pathLst>
                <a:path extrusionOk="0" h="1846" w="1567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adFill>
              <a:gsLst>
                <a:gs pos="0">
                  <a:srgbClr val="33CCFF">
                    <a:alpha val="47843"/>
                  </a:srgbClr>
                </a:gs>
                <a:gs pos="100000">
                  <a:srgbClr val="A7E8FF">
                    <a:alpha val="11764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"/>
          <p:cNvSpPr/>
          <p:nvPr/>
        </p:nvSpPr>
        <p:spPr>
          <a:xfrm>
            <a:off x="4964314" y="1450688"/>
            <a:ext cx="37541" cy="27530"/>
          </a:xfrm>
          <a:custGeom>
            <a:rect b="b" l="l" r="r" t="t"/>
            <a:pathLst>
              <a:path extrusionOk="0" h="6" w="8">
                <a:moveTo>
                  <a:pt x="4" y="0"/>
                </a:moveTo>
                <a:cubicBezTo>
                  <a:pt x="0" y="0"/>
                  <a:pt x="0" y="6"/>
                  <a:pt x="4" y="6"/>
                </a:cubicBezTo>
                <a:cubicBezTo>
                  <a:pt x="8" y="6"/>
                  <a:pt x="8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"/>
          <p:cNvSpPr/>
          <p:nvPr/>
        </p:nvSpPr>
        <p:spPr>
          <a:xfrm>
            <a:off x="4959309" y="2629442"/>
            <a:ext cx="20021" cy="15016"/>
          </a:xfrm>
          <a:custGeom>
            <a:rect b="b" l="l" r="r" t="t"/>
            <a:pathLst>
              <a:path extrusionOk="0" h="3" w="4">
                <a:moveTo>
                  <a:pt x="2" y="0"/>
                </a:moveTo>
                <a:cubicBezTo>
                  <a:pt x="0" y="0"/>
                  <a:pt x="0" y="3"/>
                  <a:pt x="2" y="3"/>
                </a:cubicBezTo>
                <a:cubicBezTo>
                  <a:pt x="4" y="3"/>
                  <a:pt x="4" y="0"/>
                  <a:pt x="2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"/>
          <p:cNvSpPr/>
          <p:nvPr/>
        </p:nvSpPr>
        <p:spPr>
          <a:xfrm>
            <a:off x="4531354" y="4934392"/>
            <a:ext cx="47551" cy="32535"/>
          </a:xfrm>
          <a:custGeom>
            <a:rect b="b" l="l" r="r" t="t"/>
            <a:pathLst>
              <a:path extrusionOk="0" h="7" w="10">
                <a:moveTo>
                  <a:pt x="3" y="0"/>
                </a:moveTo>
                <a:cubicBezTo>
                  <a:pt x="1" y="0"/>
                  <a:pt x="0" y="2"/>
                  <a:pt x="0" y="3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6"/>
                  <a:pt x="6" y="6"/>
                  <a:pt x="8" y="6"/>
                </a:cubicBezTo>
                <a:cubicBezTo>
                  <a:pt x="10" y="5"/>
                  <a:pt x="10" y="1"/>
                  <a:pt x="8" y="1"/>
                </a:cubicBezTo>
                <a:cubicBezTo>
                  <a:pt x="6" y="0"/>
                  <a:pt x="5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"/>
          <p:cNvSpPr/>
          <p:nvPr/>
        </p:nvSpPr>
        <p:spPr>
          <a:xfrm>
            <a:off x="4653984" y="3575448"/>
            <a:ext cx="47551" cy="32535"/>
          </a:xfrm>
          <a:custGeom>
            <a:rect b="b" l="l" r="r" t="t"/>
            <a:pathLst>
              <a:path extrusionOk="0" h="7" w="10">
                <a:moveTo>
                  <a:pt x="3" y="0"/>
                </a:moveTo>
                <a:cubicBezTo>
                  <a:pt x="1" y="0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5" y="7"/>
                  <a:pt x="6" y="7"/>
                </a:cubicBezTo>
                <a:cubicBezTo>
                  <a:pt x="10" y="7"/>
                  <a:pt x="10" y="0"/>
                  <a:pt x="6" y="0"/>
                </a:cubicBezTo>
                <a:cubicBezTo>
                  <a:pt x="5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"/>
          <p:cNvSpPr/>
          <p:nvPr/>
        </p:nvSpPr>
        <p:spPr>
          <a:xfrm>
            <a:off x="5064420" y="457133"/>
            <a:ext cx="42546" cy="32535"/>
          </a:xfrm>
          <a:custGeom>
            <a:rect b="b" l="l" r="r" t="t"/>
            <a:pathLst>
              <a:path extrusionOk="0" h="7" w="9">
                <a:moveTo>
                  <a:pt x="4" y="0"/>
                </a:moveTo>
                <a:cubicBezTo>
                  <a:pt x="0" y="0"/>
                  <a:pt x="0" y="7"/>
                  <a:pt x="4" y="7"/>
                </a:cubicBezTo>
                <a:cubicBezTo>
                  <a:pt x="9" y="7"/>
                  <a:pt x="9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1"/>
          <p:cNvGrpSpPr/>
          <p:nvPr/>
        </p:nvGrpSpPr>
        <p:grpSpPr>
          <a:xfrm>
            <a:off x="5001855" y="702276"/>
            <a:ext cx="282801" cy="290309"/>
            <a:chOff x="313120" y="336337"/>
            <a:chExt cx="282801" cy="290309"/>
          </a:xfrm>
        </p:grpSpPr>
        <p:sp>
          <p:nvSpPr>
            <p:cNvPr id="334" name="Google Shape;334;p1"/>
            <p:cNvSpPr/>
            <p:nvPr/>
          </p:nvSpPr>
          <p:spPr>
            <a:xfrm rot="10800000">
              <a:off x="313120" y="336337"/>
              <a:ext cx="282801" cy="290309"/>
            </a:xfrm>
            <a:custGeom>
              <a:rect b="b" l="l" r="r" t="t"/>
              <a:pathLst>
                <a:path extrusionOk="0" h="62" w="60">
                  <a:moveTo>
                    <a:pt x="42" y="7"/>
                  </a:moveTo>
                  <a:cubicBezTo>
                    <a:pt x="35" y="1"/>
                    <a:pt x="24" y="0"/>
                    <a:pt x="15" y="5"/>
                  </a:cubicBezTo>
                  <a:cubicBezTo>
                    <a:pt x="7" y="10"/>
                    <a:pt x="0" y="20"/>
                    <a:pt x="0" y="30"/>
                  </a:cubicBezTo>
                  <a:cubicBezTo>
                    <a:pt x="0" y="37"/>
                    <a:pt x="2" y="44"/>
                    <a:pt x="6" y="50"/>
                  </a:cubicBezTo>
                  <a:cubicBezTo>
                    <a:pt x="10" y="55"/>
                    <a:pt x="16" y="58"/>
                    <a:pt x="22" y="60"/>
                  </a:cubicBezTo>
                  <a:cubicBezTo>
                    <a:pt x="29" y="62"/>
                    <a:pt x="37" y="62"/>
                    <a:pt x="44" y="58"/>
                  </a:cubicBezTo>
                  <a:cubicBezTo>
                    <a:pt x="52" y="54"/>
                    <a:pt x="57" y="45"/>
                    <a:pt x="59" y="36"/>
                  </a:cubicBezTo>
                  <a:cubicBezTo>
                    <a:pt x="60" y="27"/>
                    <a:pt x="57" y="18"/>
                    <a:pt x="51" y="12"/>
                  </a:cubicBezTo>
                  <a:cubicBezTo>
                    <a:pt x="46" y="5"/>
                    <a:pt x="37" y="2"/>
                    <a:pt x="29" y="2"/>
                  </a:cubicBezTo>
                  <a:cubicBezTo>
                    <a:pt x="42" y="7"/>
                    <a:pt x="42" y="7"/>
                    <a:pt x="42" y="7"/>
                  </a:cubicBezTo>
                </a:path>
              </a:pathLst>
            </a:custGeom>
            <a:solidFill>
              <a:srgbClr val="FDE1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 rot="10800000">
              <a:off x="318125" y="438946"/>
              <a:ext cx="277796" cy="112621"/>
            </a:xfrm>
            <a:custGeom>
              <a:rect b="b" l="l" r="r" t="t"/>
              <a:pathLst>
                <a:path extrusionOk="0" h="24" w="59">
                  <a:moveTo>
                    <a:pt x="16" y="0"/>
                  </a:moveTo>
                  <a:cubicBezTo>
                    <a:pt x="12" y="0"/>
                    <a:pt x="8" y="0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4" y="17"/>
                    <a:pt x="10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3" y="14"/>
                    <a:pt x="29" y="20"/>
                    <a:pt x="36" y="23"/>
                  </a:cubicBezTo>
                  <a:cubicBezTo>
                    <a:pt x="38" y="24"/>
                    <a:pt x="41" y="24"/>
                    <a:pt x="44" y="24"/>
                  </a:cubicBezTo>
                  <a:cubicBezTo>
                    <a:pt x="48" y="24"/>
                    <a:pt x="52" y="23"/>
                    <a:pt x="55" y="22"/>
                  </a:cubicBezTo>
                  <a:cubicBezTo>
                    <a:pt x="56" y="21"/>
                    <a:pt x="57" y="20"/>
                    <a:pt x="59" y="20"/>
                  </a:cubicBezTo>
                  <a:cubicBezTo>
                    <a:pt x="59" y="18"/>
                    <a:pt x="59" y="17"/>
                    <a:pt x="59" y="16"/>
                  </a:cubicBezTo>
                  <a:cubicBezTo>
                    <a:pt x="59" y="11"/>
                    <a:pt x="58" y="6"/>
                    <a:pt x="56" y="2"/>
                  </a:cubicBezTo>
                  <a:cubicBezTo>
                    <a:pt x="52" y="5"/>
                    <a:pt x="49" y="9"/>
                    <a:pt x="44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37" y="10"/>
                    <a:pt x="31" y="3"/>
                    <a:pt x="24" y="1"/>
                  </a:cubicBezTo>
                  <a:cubicBezTo>
                    <a:pt x="22" y="0"/>
                    <a:pt x="19" y="0"/>
                    <a:pt x="16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 rot="10800000">
              <a:off x="338147" y="358861"/>
              <a:ext cx="250266" cy="95101"/>
            </a:xfrm>
            <a:custGeom>
              <a:rect b="b" l="l" r="r" t="t"/>
              <a:pathLst>
                <a:path extrusionOk="0" h="20" w="53">
                  <a:moveTo>
                    <a:pt x="12" y="0"/>
                  </a:moveTo>
                  <a:cubicBezTo>
                    <a:pt x="7" y="0"/>
                    <a:pt x="3" y="1"/>
                    <a:pt x="0" y="5"/>
                  </a:cubicBezTo>
                  <a:cubicBezTo>
                    <a:pt x="1" y="7"/>
                    <a:pt x="2" y="10"/>
                    <a:pt x="4" y="12"/>
                  </a:cubicBezTo>
                  <a:cubicBezTo>
                    <a:pt x="7" y="10"/>
                    <a:pt x="10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20" y="8"/>
                    <a:pt x="25" y="13"/>
                    <a:pt x="30" y="16"/>
                  </a:cubicBezTo>
                  <a:cubicBezTo>
                    <a:pt x="34" y="18"/>
                    <a:pt x="39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8" y="17"/>
                    <a:pt x="51" y="13"/>
                    <a:pt x="53" y="9"/>
                  </a:cubicBezTo>
                  <a:cubicBezTo>
                    <a:pt x="49" y="10"/>
                    <a:pt x="46" y="10"/>
                    <a:pt x="42" y="10"/>
                  </a:cubicBezTo>
                  <a:cubicBezTo>
                    <a:pt x="40" y="10"/>
                    <a:pt x="39" y="10"/>
                    <a:pt x="37" y="10"/>
                  </a:cubicBezTo>
                  <a:cubicBezTo>
                    <a:pt x="31" y="9"/>
                    <a:pt x="26" y="4"/>
                    <a:pt x="21" y="2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 rot="10800000">
              <a:off x="343151" y="536551"/>
              <a:ext cx="197711" cy="80085"/>
            </a:xfrm>
            <a:custGeom>
              <a:rect b="b" l="l" r="r" t="t"/>
              <a:pathLst>
                <a:path extrusionOk="0" h="17" w="42">
                  <a:moveTo>
                    <a:pt x="11" y="0"/>
                  </a:moveTo>
                  <a:cubicBezTo>
                    <a:pt x="8" y="1"/>
                    <a:pt x="6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10" y="7"/>
                    <a:pt x="14" y="9"/>
                  </a:cubicBezTo>
                  <a:cubicBezTo>
                    <a:pt x="19" y="11"/>
                    <a:pt x="23" y="15"/>
                    <a:pt x="29" y="16"/>
                  </a:cubicBezTo>
                  <a:cubicBezTo>
                    <a:pt x="30" y="17"/>
                    <a:pt x="32" y="17"/>
                    <a:pt x="33" y="17"/>
                  </a:cubicBezTo>
                  <a:cubicBezTo>
                    <a:pt x="37" y="17"/>
                    <a:pt x="40" y="15"/>
                    <a:pt x="42" y="13"/>
                  </a:cubicBezTo>
                  <a:cubicBezTo>
                    <a:pt x="41" y="12"/>
                    <a:pt x="40" y="11"/>
                    <a:pt x="40" y="10"/>
                  </a:cubicBezTo>
                  <a:cubicBezTo>
                    <a:pt x="38" y="11"/>
                    <a:pt x="36" y="11"/>
                    <a:pt x="34" y="11"/>
                  </a:cubicBezTo>
                  <a:cubicBezTo>
                    <a:pt x="32" y="11"/>
                    <a:pt x="29" y="11"/>
                    <a:pt x="27" y="10"/>
                  </a:cubicBezTo>
                  <a:cubicBezTo>
                    <a:pt x="23" y="8"/>
                    <a:pt x="20" y="5"/>
                    <a:pt x="16" y="3"/>
                  </a:cubicBezTo>
                  <a:cubicBezTo>
                    <a:pt x="14" y="2"/>
                    <a:pt x="12" y="1"/>
                    <a:pt x="11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 rot="10800000">
              <a:off x="433247" y="338840"/>
              <a:ext cx="107615" cy="42546"/>
            </a:xfrm>
            <a:custGeom>
              <a:rect b="b" l="l" r="r" t="t"/>
              <a:pathLst>
                <a:path extrusionOk="0" h="9" w="23">
                  <a:moveTo>
                    <a:pt x="8" y="0"/>
                  </a:moveTo>
                  <a:cubicBezTo>
                    <a:pt x="7" y="0"/>
                    <a:pt x="5" y="1"/>
                    <a:pt x="4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3" y="5"/>
                    <a:pt x="6" y="7"/>
                    <a:pt x="10" y="8"/>
                  </a:cubicBezTo>
                  <a:cubicBezTo>
                    <a:pt x="13" y="9"/>
                    <a:pt x="16" y="9"/>
                    <a:pt x="19" y="9"/>
                  </a:cubicBezTo>
                  <a:cubicBezTo>
                    <a:pt x="20" y="9"/>
                    <a:pt x="22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0" y="4"/>
                    <a:pt x="16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DD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1"/>
          <p:cNvSpPr/>
          <p:nvPr/>
        </p:nvSpPr>
        <p:spPr>
          <a:xfrm rot="10800000">
            <a:off x="911255" y="1162214"/>
            <a:ext cx="52557" cy="37541"/>
          </a:xfrm>
          <a:custGeom>
            <a:rect b="b" l="l" r="r" t="t"/>
            <a:pathLst>
              <a:path extrusionOk="0" h="8" w="11">
                <a:moveTo>
                  <a:pt x="5" y="0"/>
                </a:moveTo>
                <a:cubicBezTo>
                  <a:pt x="0" y="0"/>
                  <a:pt x="0" y="8"/>
                  <a:pt x="5" y="8"/>
                </a:cubicBezTo>
                <a:cubicBezTo>
                  <a:pt x="11" y="8"/>
                  <a:pt x="11" y="0"/>
                  <a:pt x="5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"/>
          <p:cNvSpPr/>
          <p:nvPr/>
        </p:nvSpPr>
        <p:spPr>
          <a:xfrm rot="10800000">
            <a:off x="393204" y="839372"/>
            <a:ext cx="117626" cy="107615"/>
          </a:xfrm>
          <a:custGeom>
            <a:rect b="b" l="l" r="r" t="t"/>
            <a:pathLst>
              <a:path extrusionOk="0" h="23" w="25">
                <a:moveTo>
                  <a:pt x="13" y="0"/>
                </a:moveTo>
                <a:cubicBezTo>
                  <a:pt x="13" y="0"/>
                  <a:pt x="12" y="0"/>
                  <a:pt x="11" y="0"/>
                </a:cubicBezTo>
                <a:cubicBezTo>
                  <a:pt x="9" y="1"/>
                  <a:pt x="7" y="2"/>
                  <a:pt x="6" y="3"/>
                </a:cubicBezTo>
                <a:cubicBezTo>
                  <a:pt x="5" y="4"/>
                  <a:pt x="4" y="4"/>
                  <a:pt x="4" y="5"/>
                </a:cubicBezTo>
                <a:cubicBezTo>
                  <a:pt x="0" y="9"/>
                  <a:pt x="0" y="16"/>
                  <a:pt x="4" y="20"/>
                </a:cubicBezTo>
                <a:cubicBezTo>
                  <a:pt x="6" y="22"/>
                  <a:pt x="9" y="23"/>
                  <a:pt x="12" y="23"/>
                </a:cubicBezTo>
                <a:cubicBezTo>
                  <a:pt x="14" y="23"/>
                  <a:pt x="17" y="22"/>
                  <a:pt x="19" y="20"/>
                </a:cubicBezTo>
                <a:cubicBezTo>
                  <a:pt x="19" y="19"/>
                  <a:pt x="20" y="19"/>
                  <a:pt x="20" y="18"/>
                </a:cubicBezTo>
                <a:cubicBezTo>
                  <a:pt x="22" y="16"/>
                  <a:pt x="22" y="15"/>
                  <a:pt x="23" y="13"/>
                </a:cubicBezTo>
                <a:cubicBezTo>
                  <a:pt x="25" y="7"/>
                  <a:pt x="20" y="0"/>
                  <a:pt x="1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1"/>
          <p:cNvGrpSpPr/>
          <p:nvPr/>
        </p:nvGrpSpPr>
        <p:grpSpPr>
          <a:xfrm>
            <a:off x="4897361" y="433945"/>
            <a:ext cx="6884352" cy="5990110"/>
            <a:chOff x="5224591" y="651293"/>
            <a:chExt cx="6516929" cy="5670413"/>
          </a:xfrm>
        </p:grpSpPr>
        <p:sp>
          <p:nvSpPr>
            <p:cNvPr id="342" name="Google Shape;342;p1"/>
            <p:cNvSpPr/>
            <p:nvPr/>
          </p:nvSpPr>
          <p:spPr>
            <a:xfrm>
              <a:off x="6017935" y="1848612"/>
              <a:ext cx="80085" cy="80085"/>
            </a:xfrm>
            <a:custGeom>
              <a:rect b="b" l="l" r="r" t="t"/>
              <a:pathLst>
                <a:path extrusionOk="0" h="17" w="17">
                  <a:moveTo>
                    <a:pt x="8" y="0"/>
                  </a:moveTo>
                  <a:cubicBezTo>
                    <a:pt x="4" y="0"/>
                    <a:pt x="0" y="4"/>
                    <a:pt x="1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3" y="15"/>
                    <a:pt x="6" y="17"/>
                    <a:pt x="8" y="17"/>
                  </a:cubicBezTo>
                  <a:cubicBezTo>
                    <a:pt x="11" y="17"/>
                    <a:pt x="13" y="15"/>
                    <a:pt x="14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7341841" y="792489"/>
              <a:ext cx="50053" cy="37541"/>
            </a:xfrm>
            <a:custGeom>
              <a:rect b="b" l="l" r="r" t="t"/>
              <a:pathLst>
                <a:path extrusionOk="0" h="8" w="11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1" y="8"/>
                    <a:pt x="11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0695406" y="2451753"/>
              <a:ext cx="47551" cy="37541"/>
            </a:xfrm>
            <a:custGeom>
              <a:rect b="b" l="l" r="r" t="t"/>
              <a:pathLst>
                <a:path extrusionOk="0" h="8" w="10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0" y="8"/>
                    <a:pt x="10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5937850" y="2817141"/>
              <a:ext cx="5005" cy="50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7769797" y="1313043"/>
              <a:ext cx="32535" cy="47551"/>
            </a:xfrm>
            <a:custGeom>
              <a:rect b="b" l="l" r="r" t="t"/>
              <a:pathLst>
                <a:path extrusionOk="0" h="10" w="7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2" y="10"/>
                    <a:pt x="3" y="10"/>
                  </a:cubicBezTo>
                  <a:cubicBezTo>
                    <a:pt x="5" y="10"/>
                    <a:pt x="7" y="9"/>
                    <a:pt x="7" y="7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11351103" y="2714533"/>
              <a:ext cx="120128" cy="107615"/>
            </a:xfrm>
            <a:custGeom>
              <a:rect b="b" l="l" r="r" t="t"/>
              <a:pathLst>
                <a:path extrusionOk="0" h="23" w="26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1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7" y="22"/>
                    <a:pt x="11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3"/>
                    <a:pt x="26" y="18"/>
                    <a:pt x="26" y="11"/>
                  </a:cubicBezTo>
                  <a:cubicBezTo>
                    <a:pt x="26" y="5"/>
                    <a:pt x="21" y="0"/>
                    <a:pt x="1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1678953" y="1876141"/>
              <a:ext cx="62567" cy="42546"/>
            </a:xfrm>
            <a:custGeom>
              <a:rect b="b" l="l" r="r" t="t"/>
              <a:pathLst>
                <a:path extrusionOk="0" h="9" w="13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3" y="9"/>
                    <a:pt x="13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9796952" y="2576886"/>
              <a:ext cx="65069" cy="47551"/>
            </a:xfrm>
            <a:custGeom>
              <a:rect b="b" l="l" r="r" t="t"/>
              <a:pathLst>
                <a:path extrusionOk="0" h="10" w="14">
                  <a:moveTo>
                    <a:pt x="7" y="0"/>
                  </a:moveTo>
                  <a:cubicBezTo>
                    <a:pt x="0" y="0"/>
                    <a:pt x="0" y="10"/>
                    <a:pt x="7" y="10"/>
                  </a:cubicBezTo>
                  <a:cubicBezTo>
                    <a:pt x="14" y="10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0" name="Google Shape;350;p1"/>
            <p:cNvGrpSpPr/>
            <p:nvPr/>
          </p:nvGrpSpPr>
          <p:grpSpPr>
            <a:xfrm>
              <a:off x="10740457" y="5353176"/>
              <a:ext cx="941000" cy="968530"/>
              <a:chOff x="10813032" y="6236803"/>
              <a:chExt cx="941000" cy="968530"/>
            </a:xfrm>
          </p:grpSpPr>
          <p:sp>
            <p:nvSpPr>
              <p:cNvPr id="351" name="Google Shape;351;p1"/>
              <p:cNvSpPr/>
              <p:nvPr/>
            </p:nvSpPr>
            <p:spPr>
              <a:xfrm>
                <a:off x="10813032" y="6236803"/>
                <a:ext cx="941000" cy="968530"/>
              </a:xfrm>
              <a:custGeom>
                <a:rect b="b" l="l" r="r" t="t"/>
                <a:pathLst>
                  <a:path extrusionOk="0" h="206" w="200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10813032" y="6236803"/>
                <a:ext cx="941000" cy="968530"/>
              </a:xfrm>
              <a:custGeom>
                <a:rect b="b" l="l" r="r" t="t"/>
                <a:pathLst>
                  <a:path extrusionOk="0" h="206" w="200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10818038" y="6474556"/>
                <a:ext cx="923483" cy="382908"/>
              </a:xfrm>
              <a:custGeom>
                <a:rect b="b" l="l" r="r" t="t"/>
                <a:pathLst>
                  <a:path extrusionOk="0" h="81" w="196">
                    <a:moveTo>
                      <a:pt x="53" y="0"/>
                    </a:moveTo>
                    <a:cubicBezTo>
                      <a:pt x="39" y="0"/>
                      <a:pt x="26" y="3"/>
                      <a:pt x="14" y="9"/>
                    </a:cubicBezTo>
                    <a:cubicBezTo>
                      <a:pt x="12" y="10"/>
                      <a:pt x="11" y="11"/>
                      <a:pt x="9" y="11"/>
                    </a:cubicBezTo>
                    <a:cubicBezTo>
                      <a:pt x="4" y="23"/>
                      <a:pt x="1" y="36"/>
                      <a:pt x="0" y="48"/>
                    </a:cubicBezTo>
                    <a:cubicBezTo>
                      <a:pt x="0" y="50"/>
                      <a:pt x="0" y="51"/>
                      <a:pt x="0" y="53"/>
                    </a:cubicBezTo>
                    <a:cubicBezTo>
                      <a:pt x="0" y="59"/>
                      <a:pt x="1" y="65"/>
                      <a:pt x="2" y="71"/>
                    </a:cubicBezTo>
                    <a:cubicBezTo>
                      <a:pt x="13" y="56"/>
                      <a:pt x="35" y="47"/>
                      <a:pt x="52" y="47"/>
                    </a:cubicBezTo>
                    <a:cubicBezTo>
                      <a:pt x="53" y="47"/>
                      <a:pt x="53" y="47"/>
                      <a:pt x="54" y="47"/>
                    </a:cubicBezTo>
                    <a:cubicBezTo>
                      <a:pt x="78" y="48"/>
                      <a:pt x="96" y="69"/>
                      <a:pt x="118" y="77"/>
                    </a:cubicBezTo>
                    <a:cubicBezTo>
                      <a:pt x="127" y="80"/>
                      <a:pt x="136" y="81"/>
                      <a:pt x="145" y="81"/>
                    </a:cubicBezTo>
                    <a:cubicBezTo>
                      <a:pt x="158" y="81"/>
                      <a:pt x="171" y="78"/>
                      <a:pt x="183" y="73"/>
                    </a:cubicBezTo>
                    <a:cubicBezTo>
                      <a:pt x="187" y="71"/>
                      <a:pt x="191" y="69"/>
                      <a:pt x="195" y="67"/>
                    </a:cubicBezTo>
                    <a:cubicBezTo>
                      <a:pt x="195" y="63"/>
                      <a:pt x="196" y="58"/>
                      <a:pt x="196" y="54"/>
                    </a:cubicBezTo>
                    <a:cubicBezTo>
                      <a:pt x="196" y="38"/>
                      <a:pt x="192" y="23"/>
                      <a:pt x="186" y="10"/>
                    </a:cubicBezTo>
                    <a:cubicBezTo>
                      <a:pt x="174" y="20"/>
                      <a:pt x="163" y="31"/>
                      <a:pt x="147" y="33"/>
                    </a:cubicBezTo>
                    <a:cubicBezTo>
                      <a:pt x="146" y="33"/>
                      <a:pt x="145" y="33"/>
                      <a:pt x="144" y="33"/>
                    </a:cubicBezTo>
                    <a:cubicBezTo>
                      <a:pt x="122" y="33"/>
                      <a:pt x="102" y="11"/>
                      <a:pt x="81" y="4"/>
                    </a:cubicBezTo>
                    <a:cubicBezTo>
                      <a:pt x="72" y="2"/>
                      <a:pt x="62" y="0"/>
                      <a:pt x="5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10865587" y="6809913"/>
                <a:ext cx="370394" cy="55059"/>
              </a:xfrm>
              <a:custGeom>
                <a:rect b="b" l="l" r="r" t="t"/>
                <a:pathLst>
                  <a:path extrusionOk="0" h="12" w="79">
                    <a:moveTo>
                      <a:pt x="38" y="0"/>
                    </a:moveTo>
                    <a:cubicBezTo>
                      <a:pt x="24" y="0"/>
                      <a:pt x="9" y="4"/>
                      <a:pt x="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4" y="10"/>
                      <a:pt x="70" y="7"/>
                      <a:pt x="65" y="5"/>
                    </a:cubicBezTo>
                    <a:cubicBezTo>
                      <a:pt x="58" y="2"/>
                      <a:pt x="48" y="0"/>
                      <a:pt x="38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11015747" y="6269338"/>
                <a:ext cx="645686" cy="257775"/>
              </a:xfrm>
              <a:custGeom>
                <a:rect b="b" l="l" r="r" t="t"/>
                <a:pathLst>
                  <a:path extrusionOk="0" h="55" w="137">
                    <a:moveTo>
                      <a:pt x="33" y="0"/>
                    </a:moveTo>
                    <a:cubicBezTo>
                      <a:pt x="25" y="2"/>
                      <a:pt x="17" y="5"/>
                      <a:pt x="9" y="9"/>
                    </a:cubicBezTo>
                    <a:cubicBezTo>
                      <a:pt x="6" y="11"/>
                      <a:pt x="3" y="1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6" y="17"/>
                      <a:pt x="30" y="21"/>
                      <a:pt x="45" y="28"/>
                    </a:cubicBezTo>
                    <a:cubicBezTo>
                      <a:pt x="61" y="36"/>
                      <a:pt x="75" y="48"/>
                      <a:pt x="93" y="53"/>
                    </a:cubicBezTo>
                    <a:cubicBezTo>
                      <a:pt x="98" y="54"/>
                      <a:pt x="103" y="55"/>
                      <a:pt x="107" y="55"/>
                    </a:cubicBezTo>
                    <a:cubicBezTo>
                      <a:pt x="119" y="55"/>
                      <a:pt x="130" y="50"/>
                      <a:pt x="137" y="41"/>
                    </a:cubicBezTo>
                    <a:cubicBezTo>
                      <a:pt x="135" y="38"/>
                      <a:pt x="132" y="35"/>
                      <a:pt x="130" y="32"/>
                    </a:cubicBezTo>
                    <a:cubicBezTo>
                      <a:pt x="124" y="35"/>
                      <a:pt x="117" y="37"/>
                      <a:pt x="111" y="37"/>
                    </a:cubicBezTo>
                    <a:cubicBezTo>
                      <a:pt x="103" y="37"/>
                      <a:pt x="94" y="35"/>
                      <a:pt x="88" y="32"/>
                    </a:cubicBezTo>
                    <a:cubicBezTo>
                      <a:pt x="74" y="27"/>
                      <a:pt x="63" y="17"/>
                      <a:pt x="51" y="9"/>
                    </a:cubicBezTo>
                    <a:cubicBezTo>
                      <a:pt x="45" y="5"/>
                      <a:pt x="39" y="2"/>
                      <a:pt x="3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6" name="Google Shape;356;p1"/>
            <p:cNvSpPr/>
            <p:nvPr/>
          </p:nvSpPr>
          <p:spPr>
            <a:xfrm>
              <a:off x="11351103" y="3207556"/>
              <a:ext cx="70074" cy="52557"/>
            </a:xfrm>
            <a:custGeom>
              <a:rect b="b" l="l" r="r" t="t"/>
              <a:pathLst>
                <a:path extrusionOk="0" h="11" w="15">
                  <a:moveTo>
                    <a:pt x="8" y="0"/>
                  </a:moveTo>
                  <a:cubicBezTo>
                    <a:pt x="0" y="0"/>
                    <a:pt x="0" y="11"/>
                    <a:pt x="8" y="11"/>
                  </a:cubicBezTo>
                  <a:cubicBezTo>
                    <a:pt x="15" y="11"/>
                    <a:pt x="15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0159837" y="2939772"/>
              <a:ext cx="70074" cy="52557"/>
            </a:xfrm>
            <a:custGeom>
              <a:rect b="b" l="l" r="r" t="t"/>
              <a:pathLst>
                <a:path extrusionOk="0" h="11" w="15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5" y="11"/>
                    <a:pt x="15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6032951" y="5352337"/>
              <a:ext cx="55059" cy="42546"/>
            </a:xfrm>
            <a:custGeom>
              <a:rect b="b" l="l" r="r" t="t"/>
              <a:pathLst>
                <a:path extrusionOk="0" h="9" w="12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2" y="9"/>
                    <a:pt x="12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0903128" y="3382742"/>
              <a:ext cx="75080" cy="55059"/>
            </a:xfrm>
            <a:custGeom>
              <a:rect b="b" l="l" r="r" t="t"/>
              <a:pathLst>
                <a:path extrusionOk="0" h="12" w="16">
                  <a:moveTo>
                    <a:pt x="8" y="0"/>
                  </a:moveTo>
                  <a:cubicBezTo>
                    <a:pt x="0" y="0"/>
                    <a:pt x="0" y="12"/>
                    <a:pt x="8" y="12"/>
                  </a:cubicBezTo>
                  <a:cubicBezTo>
                    <a:pt x="16" y="12"/>
                    <a:pt x="16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5332206" y="5722731"/>
              <a:ext cx="6314213" cy="565601"/>
            </a:xfrm>
            <a:custGeom>
              <a:rect b="b" l="l" r="r" t="t"/>
              <a:pathLst>
                <a:path extrusionOk="0" h="120" w="1342">
                  <a:moveTo>
                    <a:pt x="64" y="79"/>
                  </a:moveTo>
                  <a:cubicBezTo>
                    <a:pt x="0" y="68"/>
                    <a:pt x="58" y="52"/>
                    <a:pt x="149" y="43"/>
                  </a:cubicBezTo>
                  <a:cubicBezTo>
                    <a:pt x="241" y="34"/>
                    <a:pt x="359" y="30"/>
                    <a:pt x="465" y="24"/>
                  </a:cubicBezTo>
                  <a:cubicBezTo>
                    <a:pt x="591" y="16"/>
                    <a:pt x="705" y="5"/>
                    <a:pt x="846" y="2"/>
                  </a:cubicBezTo>
                  <a:cubicBezTo>
                    <a:pt x="960" y="0"/>
                    <a:pt x="1080" y="5"/>
                    <a:pt x="1166" y="13"/>
                  </a:cubicBezTo>
                  <a:cubicBezTo>
                    <a:pt x="1253" y="22"/>
                    <a:pt x="1306" y="35"/>
                    <a:pt x="1318" y="48"/>
                  </a:cubicBezTo>
                  <a:cubicBezTo>
                    <a:pt x="1342" y="74"/>
                    <a:pt x="1190" y="101"/>
                    <a:pt x="973" y="109"/>
                  </a:cubicBezTo>
                  <a:cubicBezTo>
                    <a:pt x="756" y="117"/>
                    <a:pt x="467" y="120"/>
                    <a:pt x="291" y="106"/>
                  </a:cubicBezTo>
                  <a:cubicBezTo>
                    <a:pt x="222" y="100"/>
                    <a:pt x="64" y="79"/>
                    <a:pt x="64" y="79"/>
                  </a:cubicBezTo>
                  <a:close/>
                </a:path>
              </a:pathLst>
            </a:custGeom>
            <a:solidFill>
              <a:srgbClr val="F2F2F2">
                <a:alpha val="6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6931405" y="5582582"/>
              <a:ext cx="262780" cy="225239"/>
            </a:xfrm>
            <a:custGeom>
              <a:rect b="b" l="l" r="r" t="t"/>
              <a:pathLst>
                <a:path extrusionOk="0" h="48" w="56">
                  <a:moveTo>
                    <a:pt x="10" y="4"/>
                  </a:moveTo>
                  <a:cubicBezTo>
                    <a:pt x="2" y="10"/>
                    <a:pt x="0" y="18"/>
                    <a:pt x="0" y="25"/>
                  </a:cubicBezTo>
                  <a:cubicBezTo>
                    <a:pt x="0" y="31"/>
                    <a:pt x="3" y="37"/>
                    <a:pt x="8" y="41"/>
                  </a:cubicBezTo>
                  <a:cubicBezTo>
                    <a:pt x="13" y="45"/>
                    <a:pt x="20" y="47"/>
                    <a:pt x="26" y="47"/>
                  </a:cubicBezTo>
                  <a:cubicBezTo>
                    <a:pt x="35" y="48"/>
                    <a:pt x="45" y="45"/>
                    <a:pt x="51" y="38"/>
                  </a:cubicBezTo>
                  <a:cubicBezTo>
                    <a:pt x="56" y="31"/>
                    <a:pt x="55" y="20"/>
                    <a:pt x="50" y="13"/>
                  </a:cubicBezTo>
                  <a:cubicBezTo>
                    <a:pt x="45" y="5"/>
                    <a:pt x="36" y="1"/>
                    <a:pt x="27" y="0"/>
                  </a:cubicBezTo>
                  <a:cubicBezTo>
                    <a:pt x="21" y="0"/>
                    <a:pt x="16" y="1"/>
                    <a:pt x="11" y="3"/>
                  </a:cubicBezTo>
                  <a:cubicBezTo>
                    <a:pt x="7" y="5"/>
                    <a:pt x="3" y="10"/>
                    <a:pt x="1" y="15"/>
                  </a:cubicBezTo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7937475" y="5089557"/>
              <a:ext cx="480511" cy="520553"/>
            </a:xfrm>
            <a:custGeom>
              <a:rect b="b" l="l" r="r" t="t"/>
              <a:pathLst>
                <a:path extrusionOk="0" h="111" w="102">
                  <a:moveTo>
                    <a:pt x="9" y="5"/>
                  </a:moveTo>
                  <a:cubicBezTo>
                    <a:pt x="6" y="39"/>
                    <a:pt x="3" y="72"/>
                    <a:pt x="0" y="106"/>
                  </a:cubicBezTo>
                  <a:cubicBezTo>
                    <a:pt x="0" y="108"/>
                    <a:pt x="2" y="111"/>
                    <a:pt x="5" y="110"/>
                  </a:cubicBezTo>
                  <a:cubicBezTo>
                    <a:pt x="21" y="104"/>
                    <a:pt x="36" y="97"/>
                    <a:pt x="52" y="91"/>
                  </a:cubicBezTo>
                  <a:cubicBezTo>
                    <a:pt x="67" y="85"/>
                    <a:pt x="82" y="77"/>
                    <a:pt x="98" y="71"/>
                  </a:cubicBezTo>
                  <a:cubicBezTo>
                    <a:pt x="101" y="70"/>
                    <a:pt x="102" y="66"/>
                    <a:pt x="99" y="64"/>
                  </a:cubicBezTo>
                  <a:cubicBezTo>
                    <a:pt x="85" y="53"/>
                    <a:pt x="71" y="43"/>
                    <a:pt x="56" y="33"/>
                  </a:cubicBezTo>
                  <a:cubicBezTo>
                    <a:pt x="42" y="23"/>
                    <a:pt x="28" y="13"/>
                    <a:pt x="13" y="4"/>
                  </a:cubicBezTo>
                  <a:cubicBezTo>
                    <a:pt x="7" y="0"/>
                    <a:pt x="0" y="8"/>
                    <a:pt x="6" y="13"/>
                  </a:cubicBezTo>
                  <a:cubicBezTo>
                    <a:pt x="34" y="33"/>
                    <a:pt x="64" y="52"/>
                    <a:pt x="94" y="71"/>
                  </a:cubicBezTo>
                  <a:cubicBezTo>
                    <a:pt x="94" y="68"/>
                    <a:pt x="94" y="66"/>
                    <a:pt x="95" y="63"/>
                  </a:cubicBezTo>
                  <a:cubicBezTo>
                    <a:pt x="80" y="71"/>
                    <a:pt x="64" y="77"/>
                    <a:pt x="49" y="84"/>
                  </a:cubicBezTo>
                  <a:cubicBezTo>
                    <a:pt x="33" y="91"/>
                    <a:pt x="18" y="97"/>
                    <a:pt x="2" y="103"/>
                  </a:cubicBezTo>
                  <a:cubicBezTo>
                    <a:pt x="4" y="104"/>
                    <a:pt x="5" y="105"/>
                    <a:pt x="7" y="107"/>
                  </a:cubicBezTo>
                  <a:cubicBezTo>
                    <a:pt x="9" y="73"/>
                    <a:pt x="11" y="39"/>
                    <a:pt x="13" y="5"/>
                  </a:cubicBezTo>
                  <a:cubicBezTo>
                    <a:pt x="13" y="3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8060106" y="5102071"/>
              <a:ext cx="485516" cy="518052"/>
            </a:xfrm>
            <a:custGeom>
              <a:rect b="b" l="l" r="r" t="t"/>
              <a:pathLst>
                <a:path extrusionOk="0" h="110" w="103">
                  <a:moveTo>
                    <a:pt x="6" y="65"/>
                  </a:moveTo>
                  <a:cubicBezTo>
                    <a:pt x="37" y="80"/>
                    <a:pt x="67" y="95"/>
                    <a:pt x="98" y="109"/>
                  </a:cubicBezTo>
                  <a:cubicBezTo>
                    <a:pt x="100" y="110"/>
                    <a:pt x="103" y="108"/>
                    <a:pt x="103" y="105"/>
                  </a:cubicBezTo>
                  <a:cubicBezTo>
                    <a:pt x="103" y="88"/>
                    <a:pt x="102" y="71"/>
                    <a:pt x="102" y="55"/>
                  </a:cubicBezTo>
                  <a:cubicBezTo>
                    <a:pt x="101" y="38"/>
                    <a:pt x="99" y="21"/>
                    <a:pt x="99" y="4"/>
                  </a:cubicBezTo>
                  <a:cubicBezTo>
                    <a:pt x="99" y="1"/>
                    <a:pt x="94" y="0"/>
                    <a:pt x="92" y="1"/>
                  </a:cubicBezTo>
                  <a:cubicBezTo>
                    <a:pt x="63" y="20"/>
                    <a:pt x="33" y="40"/>
                    <a:pt x="6" y="61"/>
                  </a:cubicBezTo>
                  <a:cubicBezTo>
                    <a:pt x="0" y="66"/>
                    <a:pt x="7" y="74"/>
                    <a:pt x="13" y="70"/>
                  </a:cubicBezTo>
                  <a:cubicBezTo>
                    <a:pt x="27" y="61"/>
                    <a:pt x="41" y="50"/>
                    <a:pt x="55" y="39"/>
                  </a:cubicBezTo>
                  <a:cubicBezTo>
                    <a:pt x="69" y="29"/>
                    <a:pt x="83" y="19"/>
                    <a:pt x="97" y="8"/>
                  </a:cubicBezTo>
                  <a:cubicBezTo>
                    <a:pt x="95" y="7"/>
                    <a:pt x="93" y="6"/>
                    <a:pt x="90" y="5"/>
                  </a:cubicBezTo>
                  <a:cubicBezTo>
                    <a:pt x="93" y="22"/>
                    <a:pt x="93" y="39"/>
                    <a:pt x="94" y="55"/>
                  </a:cubicBezTo>
                  <a:cubicBezTo>
                    <a:pt x="95" y="72"/>
                    <a:pt x="95" y="89"/>
                    <a:pt x="96" y="106"/>
                  </a:cubicBezTo>
                  <a:cubicBezTo>
                    <a:pt x="97" y="105"/>
                    <a:pt x="99" y="103"/>
                    <a:pt x="101" y="102"/>
                  </a:cubicBezTo>
                  <a:cubicBezTo>
                    <a:pt x="70" y="88"/>
                    <a:pt x="39" y="75"/>
                    <a:pt x="8" y="62"/>
                  </a:cubicBezTo>
                  <a:cubicBezTo>
                    <a:pt x="6" y="61"/>
                    <a:pt x="4" y="64"/>
                    <a:pt x="6" y="6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7321820" y="1600848"/>
              <a:ext cx="583121" cy="1146219"/>
            </a:xfrm>
            <a:custGeom>
              <a:rect b="b" l="l" r="r" t="t"/>
              <a:pathLst>
                <a:path extrusionOk="0" h="244" w="124">
                  <a:moveTo>
                    <a:pt x="106" y="244"/>
                  </a:moveTo>
                  <a:cubicBezTo>
                    <a:pt x="106" y="243"/>
                    <a:pt x="82" y="242"/>
                    <a:pt x="60" y="231"/>
                  </a:cubicBezTo>
                  <a:cubicBezTo>
                    <a:pt x="38" y="221"/>
                    <a:pt x="19" y="202"/>
                    <a:pt x="30" y="183"/>
                  </a:cubicBezTo>
                  <a:cubicBezTo>
                    <a:pt x="46" y="157"/>
                    <a:pt x="0" y="135"/>
                    <a:pt x="15" y="120"/>
                  </a:cubicBezTo>
                  <a:cubicBezTo>
                    <a:pt x="31" y="107"/>
                    <a:pt x="35" y="118"/>
                    <a:pt x="29" y="89"/>
                  </a:cubicBezTo>
                  <a:cubicBezTo>
                    <a:pt x="24" y="60"/>
                    <a:pt x="44" y="53"/>
                    <a:pt x="55" y="26"/>
                  </a:cubicBezTo>
                  <a:cubicBezTo>
                    <a:pt x="68" y="0"/>
                    <a:pt x="98" y="20"/>
                    <a:pt x="91" y="54"/>
                  </a:cubicBezTo>
                  <a:cubicBezTo>
                    <a:pt x="87" y="75"/>
                    <a:pt x="90" y="71"/>
                    <a:pt x="96" y="68"/>
                  </a:cubicBezTo>
                  <a:cubicBezTo>
                    <a:pt x="99" y="65"/>
                    <a:pt x="104" y="62"/>
                    <a:pt x="109" y="69"/>
                  </a:cubicBezTo>
                  <a:cubicBezTo>
                    <a:pt x="117" y="82"/>
                    <a:pt x="83" y="139"/>
                    <a:pt x="98" y="134"/>
                  </a:cubicBezTo>
                  <a:cubicBezTo>
                    <a:pt x="112" y="128"/>
                    <a:pt x="124" y="137"/>
                    <a:pt x="122" y="153"/>
                  </a:cubicBezTo>
                  <a:cubicBezTo>
                    <a:pt x="117" y="189"/>
                    <a:pt x="105" y="243"/>
                    <a:pt x="106" y="244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7466974" y="1821082"/>
              <a:ext cx="405431" cy="996059"/>
            </a:xfrm>
            <a:custGeom>
              <a:rect b="b" l="l" r="r" t="t"/>
              <a:pathLst>
                <a:path extrusionOk="0" h="212" w="86">
                  <a:moveTo>
                    <a:pt x="86" y="212"/>
                  </a:moveTo>
                  <a:cubicBezTo>
                    <a:pt x="85" y="211"/>
                    <a:pt x="85" y="211"/>
                    <a:pt x="85" y="211"/>
                  </a:cubicBezTo>
                  <a:cubicBezTo>
                    <a:pt x="67" y="190"/>
                    <a:pt x="45" y="156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25" y="111"/>
                    <a:pt x="16" y="103"/>
                    <a:pt x="8" y="94"/>
                  </a:cubicBezTo>
                  <a:cubicBezTo>
                    <a:pt x="5" y="92"/>
                    <a:pt x="2" y="89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3" y="88"/>
                    <a:pt x="6" y="91"/>
                    <a:pt x="8" y="94"/>
                  </a:cubicBezTo>
                  <a:cubicBezTo>
                    <a:pt x="16" y="101"/>
                    <a:pt x="24" y="109"/>
                    <a:pt x="33" y="115"/>
                  </a:cubicBezTo>
                  <a:cubicBezTo>
                    <a:pt x="33" y="115"/>
                    <a:pt x="34" y="115"/>
                    <a:pt x="34" y="115"/>
                  </a:cubicBezTo>
                  <a:cubicBezTo>
                    <a:pt x="34" y="115"/>
                    <a:pt x="34" y="114"/>
                    <a:pt x="34" y="114"/>
                  </a:cubicBezTo>
                  <a:cubicBezTo>
                    <a:pt x="30" y="97"/>
                    <a:pt x="27" y="80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9" y="50"/>
                    <a:pt x="14" y="38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36"/>
                    <a:pt x="19" y="47"/>
                    <a:pt x="25" y="57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59"/>
                    <a:pt x="27" y="58"/>
                    <a:pt x="27" y="57"/>
                  </a:cubicBezTo>
                  <a:cubicBezTo>
                    <a:pt x="26" y="39"/>
                    <a:pt x="28" y="2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7" y="28"/>
                    <a:pt x="26" y="53"/>
                    <a:pt x="29" y="76"/>
                  </a:cubicBezTo>
                  <a:cubicBezTo>
                    <a:pt x="29" y="77"/>
                    <a:pt x="29" y="77"/>
                    <a:pt x="29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1" y="66"/>
                    <a:pt x="51" y="54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1" y="56"/>
                    <a:pt x="41" y="68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93"/>
                    <a:pt x="32" y="105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9" y="127"/>
                    <a:pt x="42" y="138"/>
                    <a:pt x="47" y="149"/>
                  </a:cubicBezTo>
                  <a:cubicBezTo>
                    <a:pt x="47" y="149"/>
                    <a:pt x="48" y="150"/>
                    <a:pt x="48" y="150"/>
                  </a:cubicBezTo>
                  <a:cubicBezTo>
                    <a:pt x="48" y="150"/>
                    <a:pt x="48" y="149"/>
                    <a:pt x="48" y="148"/>
                  </a:cubicBezTo>
                  <a:cubicBezTo>
                    <a:pt x="53" y="131"/>
                    <a:pt x="60" y="115"/>
                    <a:pt x="69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1" y="116"/>
                    <a:pt x="53" y="133"/>
                    <a:pt x="48" y="151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7" y="171"/>
                    <a:pt x="69" y="190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2"/>
                    <a:pt x="86" y="212"/>
                    <a:pt x="86" y="212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6450894" y="2586896"/>
              <a:ext cx="1116187" cy="598137"/>
            </a:xfrm>
            <a:custGeom>
              <a:rect b="b" l="l" r="r" t="t"/>
              <a:pathLst>
                <a:path extrusionOk="0" h="127" w="237">
                  <a:moveTo>
                    <a:pt x="234" y="123"/>
                  </a:moveTo>
                  <a:cubicBezTo>
                    <a:pt x="234" y="124"/>
                    <a:pt x="237" y="97"/>
                    <a:pt x="230" y="72"/>
                  </a:cubicBezTo>
                  <a:cubicBezTo>
                    <a:pt x="223" y="47"/>
                    <a:pt x="208" y="23"/>
                    <a:pt x="187" y="32"/>
                  </a:cubicBezTo>
                  <a:cubicBezTo>
                    <a:pt x="173" y="39"/>
                    <a:pt x="162" y="29"/>
                    <a:pt x="153" y="19"/>
                  </a:cubicBezTo>
                  <a:cubicBezTo>
                    <a:pt x="144" y="10"/>
                    <a:pt x="136" y="0"/>
                    <a:pt x="127" y="7"/>
                  </a:cubicBezTo>
                  <a:cubicBezTo>
                    <a:pt x="112" y="22"/>
                    <a:pt x="122" y="28"/>
                    <a:pt x="95" y="17"/>
                  </a:cubicBezTo>
                  <a:cubicBezTo>
                    <a:pt x="66" y="6"/>
                    <a:pt x="56" y="27"/>
                    <a:pt x="28" y="35"/>
                  </a:cubicBezTo>
                  <a:cubicBezTo>
                    <a:pt x="0" y="45"/>
                    <a:pt x="14" y="80"/>
                    <a:pt x="50" y="78"/>
                  </a:cubicBezTo>
                  <a:cubicBezTo>
                    <a:pt x="86" y="77"/>
                    <a:pt x="47" y="86"/>
                    <a:pt x="61" y="100"/>
                  </a:cubicBezTo>
                  <a:cubicBezTo>
                    <a:pt x="67" y="105"/>
                    <a:pt x="84" y="102"/>
                    <a:pt x="99" y="98"/>
                  </a:cubicBezTo>
                  <a:cubicBezTo>
                    <a:pt x="116" y="94"/>
                    <a:pt x="131" y="91"/>
                    <a:pt x="127" y="99"/>
                  </a:cubicBezTo>
                  <a:cubicBezTo>
                    <a:pt x="119" y="113"/>
                    <a:pt x="125" y="127"/>
                    <a:pt x="142" y="127"/>
                  </a:cubicBezTo>
                  <a:cubicBezTo>
                    <a:pt x="179" y="127"/>
                    <a:pt x="234" y="123"/>
                    <a:pt x="234" y="123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6678637" y="2704522"/>
              <a:ext cx="935995" cy="530564"/>
            </a:xfrm>
            <a:custGeom>
              <a:rect b="b" l="l" r="r" t="t"/>
              <a:pathLst>
                <a:path extrusionOk="0" h="113" w="199">
                  <a:moveTo>
                    <a:pt x="199" y="113"/>
                  </a:moveTo>
                  <a:cubicBezTo>
                    <a:pt x="199" y="112"/>
                    <a:pt x="199" y="112"/>
                    <a:pt x="199" y="112"/>
                  </a:cubicBezTo>
                  <a:cubicBezTo>
                    <a:pt x="181" y="89"/>
                    <a:pt x="151" y="61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31"/>
                    <a:pt x="104" y="21"/>
                    <a:pt x="97" y="11"/>
                  </a:cubicBezTo>
                  <a:cubicBezTo>
                    <a:pt x="94" y="7"/>
                    <a:pt x="92" y="4"/>
                    <a:pt x="90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5"/>
                    <a:pt x="93" y="8"/>
                    <a:pt x="96" y="11"/>
                  </a:cubicBezTo>
                  <a:cubicBezTo>
                    <a:pt x="102" y="20"/>
                    <a:pt x="108" y="30"/>
                    <a:pt x="112" y="41"/>
                  </a:cubicBezTo>
                  <a:cubicBezTo>
                    <a:pt x="112" y="41"/>
                    <a:pt x="113" y="42"/>
                    <a:pt x="113" y="43"/>
                  </a:cubicBezTo>
                  <a:cubicBezTo>
                    <a:pt x="112" y="42"/>
                    <a:pt x="112" y="42"/>
                    <a:pt x="111" y="42"/>
                  </a:cubicBezTo>
                  <a:cubicBezTo>
                    <a:pt x="96" y="35"/>
                    <a:pt x="79" y="29"/>
                    <a:pt x="61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1" y="16"/>
                    <a:pt x="40" y="8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8" y="8"/>
                    <a:pt x="48" y="15"/>
                    <a:pt x="57" y="24"/>
                  </a:cubicBezTo>
                  <a:cubicBezTo>
                    <a:pt x="58" y="24"/>
                    <a:pt x="58" y="25"/>
                    <a:pt x="59" y="25"/>
                  </a:cubicBezTo>
                  <a:cubicBezTo>
                    <a:pt x="58" y="25"/>
                    <a:pt x="57" y="25"/>
                    <a:pt x="56" y="25"/>
                  </a:cubicBezTo>
                  <a:cubicBezTo>
                    <a:pt x="39" y="22"/>
                    <a:pt x="20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8" y="21"/>
                    <a:pt x="53" y="24"/>
                    <a:pt x="75" y="30"/>
                  </a:cubicBezTo>
                  <a:cubicBezTo>
                    <a:pt x="76" y="30"/>
                    <a:pt x="76" y="30"/>
                    <a:pt x="77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3" y="42"/>
                    <a:pt x="50" y="51"/>
                    <a:pt x="36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1" y="51"/>
                    <a:pt x="65" y="4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91" y="34"/>
                    <a:pt x="103" y="39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4" y="49"/>
                    <a:pt x="133" y="54"/>
                    <a:pt x="143" y="61"/>
                  </a:cubicBezTo>
                  <a:cubicBezTo>
                    <a:pt x="144" y="62"/>
                    <a:pt x="145" y="62"/>
                    <a:pt x="145" y="62"/>
                  </a:cubicBezTo>
                  <a:cubicBezTo>
                    <a:pt x="144" y="62"/>
                    <a:pt x="144" y="63"/>
                    <a:pt x="143" y="63"/>
                  </a:cubicBezTo>
                  <a:cubicBezTo>
                    <a:pt x="125" y="65"/>
                    <a:pt x="108" y="70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09" y="71"/>
                    <a:pt x="127" y="66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4" y="76"/>
                    <a:pt x="181" y="91"/>
                    <a:pt x="198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3"/>
                    <a:pt x="199" y="113"/>
                    <a:pt x="199" y="113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6520969" y="1848612"/>
              <a:ext cx="1106176" cy="1076144"/>
            </a:xfrm>
            <a:custGeom>
              <a:rect b="b" l="l" r="r" t="t"/>
              <a:pathLst>
                <a:path extrusionOk="0" h="229" w="235">
                  <a:moveTo>
                    <a:pt x="203" y="229"/>
                  </a:moveTo>
                  <a:cubicBezTo>
                    <a:pt x="203" y="229"/>
                    <a:pt x="220" y="205"/>
                    <a:pt x="228" y="176"/>
                  </a:cubicBezTo>
                  <a:cubicBezTo>
                    <a:pt x="235" y="148"/>
                    <a:pt x="233" y="115"/>
                    <a:pt x="206" y="110"/>
                  </a:cubicBezTo>
                  <a:cubicBezTo>
                    <a:pt x="169" y="104"/>
                    <a:pt x="185" y="43"/>
                    <a:pt x="159" y="47"/>
                  </a:cubicBezTo>
                  <a:cubicBezTo>
                    <a:pt x="134" y="51"/>
                    <a:pt x="142" y="63"/>
                    <a:pt x="120" y="34"/>
                  </a:cubicBezTo>
                  <a:cubicBezTo>
                    <a:pt x="96" y="6"/>
                    <a:pt x="74" y="20"/>
                    <a:pt x="40" y="9"/>
                  </a:cubicBezTo>
                  <a:cubicBezTo>
                    <a:pt x="5" y="0"/>
                    <a:pt x="0" y="44"/>
                    <a:pt x="38" y="65"/>
                  </a:cubicBezTo>
                  <a:cubicBezTo>
                    <a:pt x="76" y="87"/>
                    <a:pt x="30" y="71"/>
                    <a:pt x="37" y="93"/>
                  </a:cubicBezTo>
                  <a:cubicBezTo>
                    <a:pt x="43" y="112"/>
                    <a:pt x="123" y="126"/>
                    <a:pt x="106" y="135"/>
                  </a:cubicBezTo>
                  <a:cubicBezTo>
                    <a:pt x="90" y="143"/>
                    <a:pt x="88" y="162"/>
                    <a:pt x="105" y="172"/>
                  </a:cubicBezTo>
                  <a:cubicBezTo>
                    <a:pt x="143" y="197"/>
                    <a:pt x="203" y="228"/>
                    <a:pt x="203" y="229"/>
                  </a:cubicBezTo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771235" y="1998772"/>
              <a:ext cx="730777" cy="1036101"/>
            </a:xfrm>
            <a:custGeom>
              <a:rect b="b" l="l" r="r" t="t"/>
              <a:pathLst>
                <a:path extrusionOk="0" h="220" w="155">
                  <a:moveTo>
                    <a:pt x="155" y="219"/>
                  </a:moveTo>
                  <a:cubicBezTo>
                    <a:pt x="155" y="219"/>
                    <a:pt x="155" y="219"/>
                    <a:pt x="155" y="219"/>
                  </a:cubicBezTo>
                  <a:cubicBezTo>
                    <a:pt x="150" y="184"/>
                    <a:pt x="135" y="138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82"/>
                    <a:pt x="109" y="68"/>
                    <a:pt x="107" y="53"/>
                  </a:cubicBezTo>
                  <a:cubicBezTo>
                    <a:pt x="107" y="49"/>
                    <a:pt x="106" y="44"/>
                    <a:pt x="106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44"/>
                    <a:pt x="106" y="49"/>
                    <a:pt x="106" y="53"/>
                  </a:cubicBezTo>
                  <a:cubicBezTo>
                    <a:pt x="107" y="67"/>
                    <a:pt x="108" y="80"/>
                    <a:pt x="106" y="93"/>
                  </a:cubicBezTo>
                  <a:cubicBezTo>
                    <a:pt x="106" y="94"/>
                    <a:pt x="106" y="94"/>
                    <a:pt x="106" y="95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93" y="76"/>
                    <a:pt x="79" y="60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7" y="29"/>
                    <a:pt x="50" y="14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8" y="13"/>
                    <a:pt x="55" y="27"/>
                    <a:pt x="59" y="40"/>
                  </a:cubicBezTo>
                  <a:cubicBezTo>
                    <a:pt x="59" y="41"/>
                    <a:pt x="59" y="42"/>
                    <a:pt x="60" y="43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41" y="27"/>
                    <a:pt x="22" y="1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19"/>
                    <a:pt x="54" y="38"/>
                    <a:pt x="74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60"/>
                    <a:pt x="74" y="60"/>
                    <a:pt x="74" y="60"/>
                  </a:cubicBezTo>
                  <a:cubicBezTo>
                    <a:pt x="55" y="62"/>
                    <a:pt x="36" y="62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37" y="63"/>
                    <a:pt x="56" y="63"/>
                    <a:pt x="76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88" y="73"/>
                    <a:pt x="97" y="85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108"/>
                    <a:pt x="121" y="120"/>
                    <a:pt x="127" y="133"/>
                  </a:cubicBezTo>
                  <a:cubicBezTo>
                    <a:pt x="127" y="134"/>
                    <a:pt x="128" y="135"/>
                    <a:pt x="128" y="135"/>
                  </a:cubicBezTo>
                  <a:cubicBezTo>
                    <a:pt x="127" y="135"/>
                    <a:pt x="127" y="135"/>
                    <a:pt x="126" y="134"/>
                  </a:cubicBezTo>
                  <a:cubicBezTo>
                    <a:pt x="106" y="125"/>
                    <a:pt x="85" y="118"/>
                    <a:pt x="64" y="115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5" y="120"/>
                    <a:pt x="107" y="12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40" y="161"/>
                    <a:pt x="149" y="187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5" y="219"/>
                    <a:pt x="155" y="219"/>
                    <a:pt x="155" y="219"/>
                  </a:cubicBezTo>
                </a:path>
              </a:pathLst>
            </a:custGeom>
            <a:solidFill>
              <a:srgbClr val="248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7369371" y="2506811"/>
              <a:ext cx="1904525" cy="3433650"/>
            </a:xfrm>
            <a:custGeom>
              <a:rect b="b" l="l" r="r" t="t"/>
              <a:pathLst>
                <a:path extrusionOk="0" h="730" w="405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707"/>
                    <a:pt x="24" y="730"/>
                    <a:pt x="53" y="730"/>
                  </a:cubicBezTo>
                  <a:cubicBezTo>
                    <a:pt x="352" y="730"/>
                    <a:pt x="352" y="730"/>
                    <a:pt x="352" y="730"/>
                  </a:cubicBezTo>
                  <a:cubicBezTo>
                    <a:pt x="381" y="730"/>
                    <a:pt x="405" y="707"/>
                    <a:pt x="405" y="678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5" y="23"/>
                    <a:pt x="381" y="0"/>
                    <a:pt x="352" y="0"/>
                  </a:cubicBezTo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7369371" y="2506811"/>
              <a:ext cx="1887006" cy="3381095"/>
            </a:xfrm>
            <a:custGeom>
              <a:rect b="b" l="l" r="r" t="t"/>
              <a:pathLst>
                <a:path extrusionOk="0" h="719" w="401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695"/>
                    <a:pt x="8" y="709"/>
                    <a:pt x="21" y="719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393" y="13"/>
                    <a:pt x="374" y="0"/>
                    <a:pt x="352" y="0"/>
                  </a:cubicBezTo>
                </a:path>
              </a:pathLst>
            </a:custGeom>
            <a:solidFill>
              <a:srgbClr val="0839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8047592" y="2624437"/>
              <a:ext cx="578115" cy="52557"/>
            </a:xfrm>
            <a:custGeom>
              <a:rect b="b" l="l" r="r" t="t"/>
              <a:pathLst>
                <a:path extrusionOk="0" h="11" w="123">
                  <a:moveTo>
                    <a:pt x="1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0" y="11"/>
                    <a:pt x="123" y="9"/>
                    <a:pt x="123" y="6"/>
                  </a:cubicBezTo>
                  <a:cubicBezTo>
                    <a:pt x="123" y="3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7464472" y="2596907"/>
              <a:ext cx="1716825" cy="3253459"/>
            </a:xfrm>
            <a:custGeom>
              <a:rect b="b" l="l" r="r" t="t"/>
              <a:pathLst>
                <a:path extrusionOk="0" h="692" w="365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7"/>
                    <a:pt x="15" y="692"/>
                    <a:pt x="33" y="692"/>
                  </a:cubicBezTo>
                  <a:cubicBezTo>
                    <a:pt x="332" y="692"/>
                    <a:pt x="332" y="692"/>
                    <a:pt x="332" y="692"/>
                  </a:cubicBezTo>
                  <a:cubicBezTo>
                    <a:pt x="351" y="692"/>
                    <a:pt x="365" y="677"/>
                    <a:pt x="365" y="659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15"/>
                    <a:pt x="351" y="0"/>
                    <a:pt x="332" y="0"/>
                  </a:cubicBezTo>
                </a:path>
              </a:pathLst>
            </a:custGeom>
            <a:solidFill>
              <a:srgbClr val="CAED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7464472" y="2596907"/>
              <a:ext cx="1674281" cy="3210914"/>
            </a:xfrm>
            <a:custGeom>
              <a:rect b="b" l="l" r="r" t="t"/>
              <a:pathLst>
                <a:path extrusionOk="0" h="683" w="356">
                  <a:moveTo>
                    <a:pt x="8" y="680"/>
                  </a:moveTo>
                  <a:cubicBezTo>
                    <a:pt x="9" y="681"/>
                    <a:pt x="9" y="682"/>
                    <a:pt x="10" y="683"/>
                  </a:cubicBezTo>
                  <a:cubicBezTo>
                    <a:pt x="10" y="683"/>
                    <a:pt x="10" y="683"/>
                    <a:pt x="10" y="683"/>
                  </a:cubicBezTo>
                  <a:cubicBezTo>
                    <a:pt x="9" y="682"/>
                    <a:pt x="9" y="681"/>
                    <a:pt x="8" y="680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7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14" y="5"/>
                    <a:pt x="23" y="0"/>
                    <a:pt x="3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4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0634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7464472" y="2596907"/>
              <a:ext cx="1716825" cy="3210914"/>
            </a:xfrm>
            <a:custGeom>
              <a:rect b="b" l="l" r="r" t="t"/>
              <a:pathLst>
                <a:path extrusionOk="0" h="683" w="365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3" y="18"/>
                    <a:pt x="0" y="2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67"/>
                    <a:pt x="3" y="674"/>
                    <a:pt x="8" y="680"/>
                  </a:cubicBezTo>
                  <a:cubicBezTo>
                    <a:pt x="9" y="681"/>
                    <a:pt x="9" y="682"/>
                    <a:pt x="10" y="683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24"/>
                    <a:pt x="362" y="16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9BD9F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7622139" y="3042380"/>
              <a:ext cx="2357506" cy="743291"/>
            </a:xfrm>
            <a:custGeom>
              <a:rect b="b" l="l" r="r" t="t"/>
              <a:pathLst>
                <a:path extrusionOk="0" h="158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5"/>
                    <a:pt x="13" y="158"/>
                    <a:pt x="29" y="158"/>
                  </a:cubicBezTo>
                  <a:cubicBezTo>
                    <a:pt x="472" y="158"/>
                    <a:pt x="472" y="158"/>
                    <a:pt x="472" y="158"/>
                  </a:cubicBezTo>
                  <a:cubicBezTo>
                    <a:pt x="488" y="158"/>
                    <a:pt x="501" y="145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8568145" y="3282636"/>
              <a:ext cx="175186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8833427" y="3282636"/>
              <a:ext cx="172684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9091202" y="3282636"/>
              <a:ext cx="175186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9353980" y="3282636"/>
              <a:ext cx="170181" cy="165176"/>
            </a:xfrm>
            <a:custGeom>
              <a:rect b="b" l="l" r="r" t="t"/>
              <a:pathLst>
                <a:path extrusionOk="0" h="35" w="36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2"/>
                    <a:pt x="26" y="2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9614257" y="3282636"/>
              <a:ext cx="172684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8573150" y="3517886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8573150" y="3170017"/>
              <a:ext cx="758307" cy="42546"/>
            </a:xfrm>
            <a:prstGeom prst="rect">
              <a:avLst/>
            </a:pr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8573150" y="3597971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8573150" y="3673051"/>
              <a:ext cx="347871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7802331" y="3122466"/>
              <a:ext cx="605644" cy="608147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7942480" y="3192540"/>
              <a:ext cx="310330" cy="420447"/>
            </a:xfrm>
            <a:custGeom>
              <a:rect b="b" l="l" r="r" t="t"/>
              <a:pathLst>
                <a:path extrusionOk="0" h="89" w="66">
                  <a:moveTo>
                    <a:pt x="66" y="88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61" y="14"/>
                    <a:pt x="55" y="0"/>
                    <a:pt x="39" y="4"/>
                  </a:cubicBezTo>
                  <a:cubicBezTo>
                    <a:pt x="31" y="0"/>
                    <a:pt x="22" y="1"/>
                    <a:pt x="16" y="6"/>
                  </a:cubicBezTo>
                  <a:cubicBezTo>
                    <a:pt x="10" y="12"/>
                    <a:pt x="7" y="22"/>
                    <a:pt x="7" y="31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66" y="88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8052597" y="3465331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8052597" y="3457822"/>
              <a:ext cx="97605" cy="50053"/>
            </a:xfrm>
            <a:custGeom>
              <a:rect b="b" l="l" r="r" t="t"/>
              <a:pathLst>
                <a:path extrusionOk="0" h="11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8005047" y="3297652"/>
              <a:ext cx="197711" cy="197711"/>
            </a:xfrm>
            <a:custGeom>
              <a:rect b="b" l="l" r="r" t="t"/>
              <a:pathLst>
                <a:path extrusionOk="0" h="42" w="42">
                  <a:moveTo>
                    <a:pt x="42" y="8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2" y="29"/>
                    <a:pt x="6" y="35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5"/>
                  </a:cubicBezTo>
                  <a:cubicBezTo>
                    <a:pt x="39" y="29"/>
                    <a:pt x="42" y="22"/>
                    <a:pt x="42" y="16"/>
                  </a:cubicBezTo>
                  <a:lnTo>
                    <a:pt x="42" y="8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7812342" y="3527897"/>
              <a:ext cx="578115" cy="460490"/>
            </a:xfrm>
            <a:custGeom>
              <a:rect b="b" l="l" r="r" t="t"/>
              <a:pathLst>
                <a:path extrusionOk="0" h="98" w="123">
                  <a:moveTo>
                    <a:pt x="113" y="22"/>
                  </a:moveTo>
                  <a:cubicBezTo>
                    <a:pt x="105" y="8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8"/>
                    <a:pt x="10" y="2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8"/>
                    <a:pt x="26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8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7894930" y="3555427"/>
              <a:ext cx="410436" cy="432961"/>
            </a:xfrm>
            <a:custGeom>
              <a:rect b="b" l="l" r="r" t="t"/>
              <a:pathLst>
                <a:path extrusionOk="0" h="92" w="87">
                  <a:moveTo>
                    <a:pt x="71" y="0"/>
                  </a:moveTo>
                  <a:cubicBezTo>
                    <a:pt x="69" y="8"/>
                    <a:pt x="61" y="20"/>
                    <a:pt x="44" y="20"/>
                  </a:cubicBezTo>
                  <a:cubicBezTo>
                    <a:pt x="25" y="20"/>
                    <a:pt x="18" y="7"/>
                    <a:pt x="16" y="0"/>
                  </a:cubicBezTo>
                  <a:cubicBezTo>
                    <a:pt x="10" y="2"/>
                    <a:pt x="5" y="4"/>
                    <a:pt x="0" y="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9"/>
                    <a:pt x="7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7"/>
                    <a:pt x="13" y="51"/>
                    <a:pt x="12" y="60"/>
                  </a:cubicBezTo>
                  <a:cubicBezTo>
                    <a:pt x="12" y="72"/>
                    <a:pt x="8" y="92"/>
                    <a:pt x="8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8" y="92"/>
                    <a:pt x="75" y="72"/>
                    <a:pt x="74" y="60"/>
                  </a:cubicBezTo>
                  <a:cubicBezTo>
                    <a:pt x="74" y="48"/>
                    <a:pt x="80" y="28"/>
                    <a:pt x="80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2" y="4"/>
                    <a:pt x="77" y="2"/>
                    <a:pt x="71" y="0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9972138" y="3507875"/>
              <a:ext cx="563099" cy="583121"/>
            </a:xfrm>
            <a:custGeom>
              <a:rect b="b" l="l" r="r" t="t"/>
              <a:pathLst>
                <a:path extrusionOk="0" h="124" w="120">
                  <a:moveTo>
                    <a:pt x="48" y="85"/>
                  </a:moveTo>
                  <a:cubicBezTo>
                    <a:pt x="45" y="85"/>
                    <a:pt x="43" y="83"/>
                    <a:pt x="42" y="8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5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4" y="107"/>
                    <a:pt x="26" y="111"/>
                    <a:pt x="33" y="111"/>
                  </a:cubicBezTo>
                  <a:cubicBezTo>
                    <a:pt x="47" y="111"/>
                    <a:pt x="72" y="116"/>
                    <a:pt x="88" y="120"/>
                  </a:cubicBezTo>
                  <a:cubicBezTo>
                    <a:pt x="105" y="124"/>
                    <a:pt x="119" y="120"/>
                    <a:pt x="119" y="120"/>
                  </a:cubicBezTo>
                  <a:cubicBezTo>
                    <a:pt x="120" y="83"/>
                    <a:pt x="62" y="85"/>
                    <a:pt x="48" y="85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10207388" y="3678056"/>
              <a:ext cx="220234" cy="277796"/>
            </a:xfrm>
            <a:custGeom>
              <a:rect b="b" l="l" r="r" t="t"/>
              <a:pathLst>
                <a:path extrusionOk="0" h="59" w="47">
                  <a:moveTo>
                    <a:pt x="47" y="41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0" y="44"/>
                    <a:pt x="1" y="27"/>
                  </a:cubicBezTo>
                  <a:cubicBezTo>
                    <a:pt x="2" y="11"/>
                    <a:pt x="10" y="3"/>
                    <a:pt x="14" y="1"/>
                  </a:cubicBezTo>
                  <a:cubicBezTo>
                    <a:pt x="18" y="0"/>
                    <a:pt x="39" y="8"/>
                    <a:pt x="39" y="9"/>
                  </a:cubicBezTo>
                  <a:cubicBezTo>
                    <a:pt x="39" y="10"/>
                    <a:pt x="42" y="28"/>
                    <a:pt x="42" y="28"/>
                  </a:cubicBezTo>
                  <a:lnTo>
                    <a:pt x="47" y="41"/>
                  </a:ln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10202383" y="3580453"/>
              <a:ext cx="325346" cy="310330"/>
            </a:xfrm>
            <a:custGeom>
              <a:rect b="b" l="l" r="r" t="t"/>
              <a:pathLst>
                <a:path extrusionOk="0" h="66" w="69">
                  <a:moveTo>
                    <a:pt x="18" y="36"/>
                  </a:moveTo>
                  <a:cubicBezTo>
                    <a:pt x="18" y="36"/>
                    <a:pt x="23" y="29"/>
                    <a:pt x="28" y="32"/>
                  </a:cubicBezTo>
                  <a:cubicBezTo>
                    <a:pt x="32" y="36"/>
                    <a:pt x="30" y="43"/>
                    <a:pt x="24" y="47"/>
                  </a:cubicBezTo>
                  <a:cubicBezTo>
                    <a:pt x="24" y="47"/>
                    <a:pt x="30" y="66"/>
                    <a:pt x="42" y="65"/>
                  </a:cubicBezTo>
                  <a:cubicBezTo>
                    <a:pt x="54" y="64"/>
                    <a:pt x="69" y="52"/>
                    <a:pt x="67" y="32"/>
                  </a:cubicBezTo>
                  <a:cubicBezTo>
                    <a:pt x="66" y="13"/>
                    <a:pt x="41" y="0"/>
                    <a:pt x="27" y="2"/>
                  </a:cubicBezTo>
                  <a:cubicBezTo>
                    <a:pt x="13" y="5"/>
                    <a:pt x="0" y="20"/>
                    <a:pt x="18" y="36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10517718" y="3582955"/>
              <a:ext cx="325346" cy="320341"/>
            </a:xfrm>
            <a:custGeom>
              <a:rect b="b" l="l" r="r" t="t"/>
              <a:pathLst>
                <a:path extrusionOk="0" h="68" w="69">
                  <a:moveTo>
                    <a:pt x="0" y="19"/>
                  </a:moveTo>
                  <a:cubicBezTo>
                    <a:pt x="0" y="19"/>
                    <a:pt x="15" y="0"/>
                    <a:pt x="31" y="17"/>
                  </a:cubicBezTo>
                  <a:cubicBezTo>
                    <a:pt x="46" y="34"/>
                    <a:pt x="55" y="52"/>
                    <a:pt x="62" y="56"/>
                  </a:cubicBezTo>
                  <a:cubicBezTo>
                    <a:pt x="69" y="60"/>
                    <a:pt x="56" y="68"/>
                    <a:pt x="40" y="63"/>
                  </a:cubicBezTo>
                  <a:cubicBezTo>
                    <a:pt x="23" y="58"/>
                    <a:pt x="1" y="37"/>
                    <a:pt x="0" y="19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10294981" y="3890783"/>
              <a:ext cx="75080" cy="65069"/>
            </a:xfrm>
            <a:custGeom>
              <a:rect b="b" l="l" r="r" t="t"/>
              <a:pathLst>
                <a:path extrusionOk="0" h="14" w="16">
                  <a:moveTo>
                    <a:pt x="0" y="1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1" y="4"/>
                    <a:pt x="16" y="0"/>
                  </a:cubicBezTo>
                  <a:cubicBezTo>
                    <a:pt x="16" y="0"/>
                    <a:pt x="13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10212394" y="4656597"/>
              <a:ext cx="515548" cy="1166240"/>
            </a:xfrm>
            <a:custGeom>
              <a:rect b="b" l="l" r="r" t="t"/>
              <a:pathLst>
                <a:path extrusionOk="0" h="248" w="110">
                  <a:moveTo>
                    <a:pt x="5" y="0"/>
                  </a:moveTo>
                  <a:cubicBezTo>
                    <a:pt x="5" y="0"/>
                    <a:pt x="12" y="105"/>
                    <a:pt x="20" y="126"/>
                  </a:cubicBezTo>
                  <a:cubicBezTo>
                    <a:pt x="29" y="148"/>
                    <a:pt x="82" y="248"/>
                    <a:pt x="82" y="248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30"/>
                    <a:pt x="65" y="96"/>
                    <a:pt x="75" y="61"/>
                  </a:cubicBezTo>
                  <a:cubicBezTo>
                    <a:pt x="81" y="41"/>
                    <a:pt x="78" y="19"/>
                    <a:pt x="7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C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9914576" y="4556491"/>
              <a:ext cx="620660" cy="1308892"/>
            </a:xfrm>
            <a:custGeom>
              <a:rect b="b" l="l" r="r" t="t"/>
              <a:pathLst>
                <a:path extrusionOk="0" h="278" w="132">
                  <a:moveTo>
                    <a:pt x="132" y="17"/>
                  </a:moveTo>
                  <a:cubicBezTo>
                    <a:pt x="132" y="17"/>
                    <a:pt x="130" y="46"/>
                    <a:pt x="96" y="79"/>
                  </a:cubicBezTo>
                  <a:cubicBezTo>
                    <a:pt x="63" y="112"/>
                    <a:pt x="49" y="134"/>
                    <a:pt x="49" y="134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17" y="278"/>
                    <a:pt x="17" y="278"/>
                    <a:pt x="17" y="278"/>
                  </a:cubicBezTo>
                  <a:cubicBezTo>
                    <a:pt x="17" y="278"/>
                    <a:pt x="0" y="127"/>
                    <a:pt x="1" y="121"/>
                  </a:cubicBezTo>
                  <a:cubicBezTo>
                    <a:pt x="1" y="116"/>
                    <a:pt x="47" y="17"/>
                    <a:pt x="53" y="8"/>
                  </a:cubicBezTo>
                  <a:cubicBezTo>
                    <a:pt x="58" y="0"/>
                    <a:pt x="132" y="17"/>
                    <a:pt x="132" y="17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10102277" y="3950847"/>
              <a:ext cx="480511" cy="770819"/>
            </a:xfrm>
            <a:custGeom>
              <a:rect b="b" l="l" r="r" t="t"/>
              <a:pathLst>
                <a:path extrusionOk="0" h="164" w="102">
                  <a:moveTo>
                    <a:pt x="72" y="0"/>
                  </a:moveTo>
                  <a:cubicBezTo>
                    <a:pt x="72" y="0"/>
                    <a:pt x="102" y="2"/>
                    <a:pt x="91" y="39"/>
                  </a:cubicBezTo>
                  <a:cubicBezTo>
                    <a:pt x="79" y="79"/>
                    <a:pt x="92" y="144"/>
                    <a:pt x="95" y="150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59" y="164"/>
                    <a:pt x="30" y="16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27" y="100"/>
                    <a:pt x="10" y="73"/>
                  </a:cubicBezTo>
                  <a:cubicBezTo>
                    <a:pt x="0" y="55"/>
                    <a:pt x="3" y="37"/>
                    <a:pt x="15" y="22"/>
                  </a:cubicBezTo>
                  <a:cubicBezTo>
                    <a:pt x="24" y="12"/>
                    <a:pt x="34" y="1"/>
                    <a:pt x="38" y="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9914576" y="4669110"/>
              <a:ext cx="262780" cy="1196272"/>
            </a:xfrm>
            <a:custGeom>
              <a:rect b="b" l="l" r="r" t="t"/>
              <a:pathLst>
                <a:path extrusionOk="0" h="254" w="56">
                  <a:moveTo>
                    <a:pt x="17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3" y="95"/>
                    <a:pt x="19" y="83"/>
                    <a:pt x="40" y="43"/>
                  </a:cubicBezTo>
                  <a:cubicBezTo>
                    <a:pt x="47" y="29"/>
                    <a:pt x="52" y="16"/>
                    <a:pt x="56" y="4"/>
                  </a:cubicBezTo>
                  <a:cubicBezTo>
                    <a:pt x="52" y="2"/>
                    <a:pt x="48" y="1"/>
                    <a:pt x="45" y="0"/>
                  </a:cubicBezTo>
                  <a:cubicBezTo>
                    <a:pt x="30" y="30"/>
                    <a:pt x="1" y="93"/>
                    <a:pt x="1" y="97"/>
                  </a:cubicBezTo>
                  <a:cubicBezTo>
                    <a:pt x="0" y="103"/>
                    <a:pt x="17" y="254"/>
                    <a:pt x="17" y="254"/>
                  </a:cubicBezTo>
                  <a:close/>
                </a:path>
              </a:pathLst>
            </a:custGeom>
            <a:solidFill>
              <a:srgbClr val="248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10117293" y="4111017"/>
              <a:ext cx="282801" cy="578115"/>
            </a:xfrm>
            <a:custGeom>
              <a:rect b="b" l="l" r="r" t="t"/>
              <a:pathLst>
                <a:path extrusionOk="0" h="123" w="60">
                  <a:moveTo>
                    <a:pt x="31" y="29"/>
                  </a:moveTo>
                  <a:cubicBezTo>
                    <a:pt x="17" y="34"/>
                    <a:pt x="28" y="71"/>
                    <a:pt x="13" y="123"/>
                  </a:cubicBezTo>
                  <a:cubicBezTo>
                    <a:pt x="9" y="121"/>
                    <a:pt x="5" y="120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4" y="66"/>
                    <a:pt x="7" y="39"/>
                  </a:cubicBezTo>
                  <a:cubicBezTo>
                    <a:pt x="2" y="30"/>
                    <a:pt x="0" y="21"/>
                    <a:pt x="1" y="1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0" y="22"/>
                    <a:pt x="31" y="29"/>
                  </a:cubicBezTo>
                  <a:close/>
                </a:path>
              </a:pathLst>
            </a:custGeom>
            <a:solidFill>
              <a:srgbClr val="ED146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9609252" y="3700581"/>
              <a:ext cx="790841" cy="570607"/>
            </a:xfrm>
            <a:custGeom>
              <a:rect b="b" l="l" r="r" t="t"/>
              <a:pathLst>
                <a:path extrusionOk="0" h="121" w="168">
                  <a:moveTo>
                    <a:pt x="12" y="24"/>
                  </a:moveTo>
                  <a:cubicBezTo>
                    <a:pt x="12" y="24"/>
                    <a:pt x="66" y="113"/>
                    <a:pt x="82" y="118"/>
                  </a:cubicBezTo>
                  <a:cubicBezTo>
                    <a:pt x="89" y="121"/>
                    <a:pt x="133" y="104"/>
                    <a:pt x="151" y="101"/>
                  </a:cubicBezTo>
                  <a:cubicBezTo>
                    <a:pt x="161" y="99"/>
                    <a:pt x="168" y="90"/>
                    <a:pt x="167" y="80"/>
                  </a:cubicBezTo>
                  <a:cubicBezTo>
                    <a:pt x="166" y="68"/>
                    <a:pt x="153" y="59"/>
                    <a:pt x="142" y="61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0"/>
                    <a:pt x="30" y="27"/>
                    <a:pt x="18" y="15"/>
                  </a:cubicBezTo>
                  <a:cubicBezTo>
                    <a:pt x="18" y="15"/>
                    <a:pt x="13" y="0"/>
                    <a:pt x="6" y="0"/>
                  </a:cubicBezTo>
                  <a:cubicBezTo>
                    <a:pt x="0" y="0"/>
                    <a:pt x="10" y="18"/>
                    <a:pt x="12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9824481" y="5865381"/>
              <a:ext cx="297817" cy="82589"/>
            </a:xfrm>
            <a:custGeom>
              <a:rect b="b" l="l" r="r" t="t"/>
              <a:pathLst>
                <a:path extrusionOk="0" h="18" w="63">
                  <a:moveTo>
                    <a:pt x="9" y="9"/>
                  </a:moveTo>
                  <a:cubicBezTo>
                    <a:pt x="17" y="7"/>
                    <a:pt x="31" y="4"/>
                    <a:pt x="3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11"/>
                    <a:pt x="63" y="14"/>
                  </a:cubicBezTo>
                  <a:cubicBezTo>
                    <a:pt x="63" y="16"/>
                    <a:pt x="61" y="18"/>
                    <a:pt x="5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8"/>
                    <a:pt x="0" y="14"/>
                    <a:pt x="3" y="12"/>
                  </a:cubicBezTo>
                  <a:cubicBezTo>
                    <a:pt x="5" y="11"/>
                    <a:pt x="7" y="10"/>
                    <a:pt x="9" y="9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10450146" y="5792805"/>
              <a:ext cx="287807" cy="147658"/>
            </a:xfrm>
            <a:custGeom>
              <a:rect b="b" l="l" r="r" t="t"/>
              <a:pathLst>
                <a:path extrusionOk="0" h="31" w="61">
                  <a:moveTo>
                    <a:pt x="8" y="21"/>
                  </a:moveTo>
                  <a:cubicBezTo>
                    <a:pt x="15" y="17"/>
                    <a:pt x="28" y="10"/>
                    <a:pt x="32" y="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5"/>
                    <a:pt x="60" y="10"/>
                    <a:pt x="61" y="13"/>
                  </a:cubicBezTo>
                  <a:cubicBezTo>
                    <a:pt x="61" y="16"/>
                    <a:pt x="60" y="18"/>
                    <a:pt x="58" y="1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7"/>
                    <a:pt x="2" y="25"/>
                  </a:cubicBezTo>
                  <a:cubicBezTo>
                    <a:pt x="4" y="23"/>
                    <a:pt x="5" y="22"/>
                    <a:pt x="8" y="21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9694342" y="3773157"/>
              <a:ext cx="695740" cy="342865"/>
            </a:xfrm>
            <a:custGeom>
              <a:rect b="b" l="l" r="r" t="t"/>
              <a:pathLst>
                <a:path extrusionOk="0" h="73" w="148">
                  <a:moveTo>
                    <a:pt x="64" y="73"/>
                  </a:moveTo>
                  <a:cubicBezTo>
                    <a:pt x="77" y="73"/>
                    <a:pt x="133" y="52"/>
                    <a:pt x="148" y="62"/>
                  </a:cubicBezTo>
                  <a:cubicBezTo>
                    <a:pt x="146" y="52"/>
                    <a:pt x="134" y="44"/>
                    <a:pt x="124" y="4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12" y="12"/>
                    <a:pt x="0" y="0"/>
                  </a:cubicBezTo>
                  <a:cubicBezTo>
                    <a:pt x="0" y="0"/>
                    <a:pt x="50" y="72"/>
                    <a:pt x="64" y="73"/>
                  </a:cubicBez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10497697" y="3668046"/>
              <a:ext cx="42546" cy="80085"/>
            </a:xfrm>
            <a:custGeom>
              <a:rect b="b" l="l" r="r" t="t"/>
              <a:pathLst>
                <a:path extrusionOk="0" h="17" w="9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9"/>
                    <a:pt x="4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2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593547" y="3960858"/>
              <a:ext cx="2357506" cy="745793"/>
            </a:xfrm>
            <a:custGeom>
              <a:rect b="b" l="l" r="r" t="t"/>
              <a:pathLst>
                <a:path extrusionOk="0" h="159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7542054" y="4201113"/>
              <a:ext cx="170181" cy="162674"/>
            </a:xfrm>
            <a:custGeom>
              <a:rect b="b" l="l" r="r" t="t"/>
              <a:pathLst>
                <a:path extrusionOk="0" h="35" w="36">
                  <a:moveTo>
                    <a:pt x="19" y="2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6" y="3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7802331" y="4201113"/>
              <a:ext cx="172684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6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8060106" y="4201113"/>
              <a:ext cx="175186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8325388" y="4201113"/>
              <a:ext cx="167679" cy="162674"/>
            </a:xfrm>
            <a:custGeom>
              <a:rect b="b" l="l" r="r" t="t"/>
              <a:pathLst>
                <a:path extrusionOk="0" h="35" w="36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8583161" y="4201113"/>
              <a:ext cx="175186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7542054" y="4433860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7542054" y="4090996"/>
              <a:ext cx="758307" cy="37541"/>
            </a:xfrm>
            <a:prstGeom prst="rect">
              <a:avLst/>
            </a:pr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7542054" y="4513945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7542054" y="4589025"/>
              <a:ext cx="350372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771235" y="4040943"/>
              <a:ext cx="608147" cy="605644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6428371" y="5069535"/>
              <a:ext cx="695740" cy="795846"/>
            </a:xfrm>
            <a:custGeom>
              <a:rect b="b" l="l" r="r" t="t"/>
              <a:pathLst>
                <a:path extrusionOk="0" h="169" w="148">
                  <a:moveTo>
                    <a:pt x="0" y="91"/>
                  </a:moveTo>
                  <a:cubicBezTo>
                    <a:pt x="0" y="91"/>
                    <a:pt x="109" y="0"/>
                    <a:pt x="129" y="32"/>
                  </a:cubicBezTo>
                  <a:cubicBezTo>
                    <a:pt x="148" y="65"/>
                    <a:pt x="119" y="169"/>
                    <a:pt x="119" y="169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6696155" y="5244722"/>
              <a:ext cx="412940" cy="620660"/>
            </a:xfrm>
            <a:custGeom>
              <a:rect b="b" l="l" r="r" t="t"/>
              <a:pathLst>
                <a:path extrusionOk="0" h="132" w="88">
                  <a:moveTo>
                    <a:pt x="0" y="9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88" y="37"/>
                    <a:pt x="74" y="0"/>
                  </a:cubicBezTo>
                  <a:cubicBezTo>
                    <a:pt x="80" y="48"/>
                    <a:pt x="29" y="79"/>
                    <a:pt x="0" y="92"/>
                  </a:cubicBezTo>
                  <a:close/>
                </a:path>
              </a:pathLst>
            </a:custGeom>
            <a:solidFill>
              <a:srgbClr val="006C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5930341" y="5322305"/>
              <a:ext cx="1146219" cy="625665"/>
            </a:xfrm>
            <a:custGeom>
              <a:rect b="b" l="l" r="r" t="t"/>
              <a:pathLst>
                <a:path extrusionOk="0" h="133" w="244">
                  <a:moveTo>
                    <a:pt x="162" y="28"/>
                  </a:moveTo>
                  <a:cubicBezTo>
                    <a:pt x="162" y="28"/>
                    <a:pt x="230" y="82"/>
                    <a:pt x="235" y="101"/>
                  </a:cubicBezTo>
                  <a:cubicBezTo>
                    <a:pt x="244" y="133"/>
                    <a:pt x="191" y="129"/>
                    <a:pt x="168" y="129"/>
                  </a:cubicBezTo>
                  <a:cubicBezTo>
                    <a:pt x="146" y="129"/>
                    <a:pt x="0" y="125"/>
                    <a:pt x="0" y="125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61" y="86"/>
                    <a:pt x="64" y="43"/>
                  </a:cubicBezTo>
                  <a:cubicBezTo>
                    <a:pt x="67" y="0"/>
                    <a:pt x="162" y="28"/>
                    <a:pt x="162" y="28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5930341" y="5780291"/>
              <a:ext cx="1091160" cy="160170"/>
            </a:xfrm>
            <a:custGeom>
              <a:rect b="b" l="l" r="r" t="t"/>
              <a:pathLst>
                <a:path extrusionOk="0" h="34" w="232">
                  <a:moveTo>
                    <a:pt x="232" y="22"/>
                  </a:moveTo>
                  <a:cubicBezTo>
                    <a:pt x="219" y="34"/>
                    <a:pt x="185" y="32"/>
                    <a:pt x="168" y="32"/>
                  </a:cubicBezTo>
                  <a:cubicBezTo>
                    <a:pt x="146" y="32"/>
                    <a:pt x="0" y="28"/>
                    <a:pt x="0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89" y="25"/>
                    <a:pt x="230" y="22"/>
                  </a:cubicBezTo>
                  <a:cubicBezTo>
                    <a:pt x="231" y="22"/>
                    <a:pt x="231" y="22"/>
                    <a:pt x="232" y="22"/>
                  </a:cubicBez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5825229" y="5765275"/>
              <a:ext cx="122631" cy="292812"/>
            </a:xfrm>
            <a:custGeom>
              <a:rect b="b" l="l" r="r" t="t"/>
              <a:pathLst>
                <a:path extrusionOk="0" h="62" w="26">
                  <a:moveTo>
                    <a:pt x="23" y="31"/>
                  </a:moveTo>
                  <a:cubicBezTo>
                    <a:pt x="23" y="31"/>
                    <a:pt x="17" y="44"/>
                    <a:pt x="21" y="53"/>
                  </a:cubicBezTo>
                  <a:cubicBezTo>
                    <a:pt x="26" y="62"/>
                    <a:pt x="6" y="56"/>
                    <a:pt x="3" y="38"/>
                  </a:cubicBezTo>
                  <a:cubicBezTo>
                    <a:pt x="0" y="21"/>
                    <a:pt x="1" y="0"/>
                    <a:pt x="23" y="9"/>
                  </a:cubicBezTo>
                  <a:lnTo>
                    <a:pt x="23" y="31"/>
                  </a:ln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6285719" y="4158567"/>
              <a:ext cx="315335" cy="755803"/>
            </a:xfrm>
            <a:custGeom>
              <a:rect b="b" l="l" r="r" t="t"/>
              <a:pathLst>
                <a:path extrusionOk="0" h="161" w="67">
                  <a:moveTo>
                    <a:pt x="0" y="141"/>
                  </a:moveTo>
                  <a:cubicBezTo>
                    <a:pt x="0" y="141"/>
                    <a:pt x="49" y="0"/>
                    <a:pt x="51" y="0"/>
                  </a:cubicBezTo>
                  <a:cubicBezTo>
                    <a:pt x="57" y="3"/>
                    <a:pt x="67" y="5"/>
                    <a:pt x="67" y="5"/>
                  </a:cubicBezTo>
                  <a:cubicBezTo>
                    <a:pt x="46" y="161"/>
                    <a:pt x="46" y="161"/>
                    <a:pt x="46" y="16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6285719" y="4694136"/>
              <a:ext cx="240255" cy="220234"/>
            </a:xfrm>
            <a:custGeom>
              <a:rect b="b" l="l" r="r" t="t"/>
              <a:pathLst>
                <a:path extrusionOk="0" h="47" w="51">
                  <a:moveTo>
                    <a:pt x="51" y="11"/>
                  </a:moveTo>
                  <a:cubicBezTo>
                    <a:pt x="40" y="6"/>
                    <a:pt x="26" y="0"/>
                    <a:pt x="10" y="1"/>
                  </a:cubicBezTo>
                  <a:cubicBezTo>
                    <a:pt x="3" y="20"/>
                    <a:pt x="0" y="27"/>
                    <a:pt x="0" y="2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51" y="1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6375814" y="4533966"/>
              <a:ext cx="212727" cy="220234"/>
            </a:xfrm>
            <a:custGeom>
              <a:rect b="b" l="l" r="r" t="t"/>
              <a:pathLst>
                <a:path extrusionOk="0" h="47" w="45">
                  <a:moveTo>
                    <a:pt x="43" y="24"/>
                  </a:moveTo>
                  <a:cubicBezTo>
                    <a:pt x="39" y="37"/>
                    <a:pt x="25" y="35"/>
                    <a:pt x="25" y="3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3"/>
                    <a:pt x="27" y="24"/>
                    <a:pt x="21" y="19"/>
                  </a:cubicBezTo>
                  <a:cubicBezTo>
                    <a:pt x="15" y="15"/>
                    <a:pt x="13" y="7"/>
                    <a:pt x="16" y="3"/>
                  </a:cubicBezTo>
                  <a:cubicBezTo>
                    <a:pt x="20" y="0"/>
                    <a:pt x="27" y="2"/>
                    <a:pt x="27" y="2"/>
                  </a:cubicBezTo>
                  <a:cubicBezTo>
                    <a:pt x="35" y="2"/>
                    <a:pt x="40" y="1"/>
                    <a:pt x="43" y="0"/>
                  </a:cubicBezTo>
                  <a:cubicBezTo>
                    <a:pt x="45" y="7"/>
                    <a:pt x="45" y="17"/>
                    <a:pt x="43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6283217" y="4346267"/>
              <a:ext cx="337860" cy="342865"/>
            </a:xfrm>
            <a:custGeom>
              <a:rect b="b" l="l" r="r" t="t"/>
              <a:pathLst>
                <a:path extrusionOk="0" h="73" w="72">
                  <a:moveTo>
                    <a:pt x="47" y="42"/>
                  </a:moveTo>
                  <a:cubicBezTo>
                    <a:pt x="47" y="42"/>
                    <a:pt x="40" y="40"/>
                    <a:pt x="36" y="43"/>
                  </a:cubicBezTo>
                  <a:cubicBezTo>
                    <a:pt x="33" y="47"/>
                    <a:pt x="35" y="55"/>
                    <a:pt x="41" y="59"/>
                  </a:cubicBezTo>
                  <a:cubicBezTo>
                    <a:pt x="47" y="64"/>
                    <a:pt x="33" y="73"/>
                    <a:pt x="20" y="70"/>
                  </a:cubicBezTo>
                  <a:cubicBezTo>
                    <a:pt x="7" y="67"/>
                    <a:pt x="0" y="40"/>
                    <a:pt x="11" y="23"/>
                  </a:cubicBezTo>
                  <a:cubicBezTo>
                    <a:pt x="21" y="7"/>
                    <a:pt x="57" y="0"/>
                    <a:pt x="64" y="17"/>
                  </a:cubicBezTo>
                  <a:cubicBezTo>
                    <a:pt x="71" y="34"/>
                    <a:pt x="72" y="42"/>
                    <a:pt x="47" y="42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6438382" y="4684126"/>
              <a:ext cx="55059" cy="70074"/>
            </a:xfrm>
            <a:custGeom>
              <a:rect b="b" l="l" r="r" t="t"/>
              <a:pathLst>
                <a:path extrusionOk="0" h="15" w="12">
                  <a:moveTo>
                    <a:pt x="12" y="15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3" y="2"/>
                    <a:pt x="0" y="0"/>
                  </a:cubicBezTo>
                  <a:cubicBezTo>
                    <a:pt x="0" y="0"/>
                    <a:pt x="4" y="5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6215644" y="4689131"/>
              <a:ext cx="1031096" cy="860915"/>
            </a:xfrm>
            <a:custGeom>
              <a:rect b="b" l="l" r="r" t="t"/>
              <a:pathLst>
                <a:path extrusionOk="0" h="183" w="219">
                  <a:moveTo>
                    <a:pt x="65" y="15"/>
                  </a:moveTo>
                  <a:cubicBezTo>
                    <a:pt x="65" y="15"/>
                    <a:pt x="24" y="0"/>
                    <a:pt x="13" y="32"/>
                  </a:cubicBezTo>
                  <a:cubicBezTo>
                    <a:pt x="1" y="64"/>
                    <a:pt x="21" y="141"/>
                    <a:pt x="0" y="167"/>
                  </a:cubicBezTo>
                  <a:cubicBezTo>
                    <a:pt x="32" y="182"/>
                    <a:pt x="69" y="183"/>
                    <a:pt x="103" y="17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7" y="169"/>
                    <a:pt x="93" y="72"/>
                    <a:pt x="92" y="75"/>
                  </a:cubicBezTo>
                  <a:cubicBezTo>
                    <a:pt x="92" y="78"/>
                    <a:pt x="140" y="93"/>
                    <a:pt x="150" y="88"/>
                  </a:cubicBezTo>
                  <a:cubicBezTo>
                    <a:pt x="160" y="83"/>
                    <a:pt x="219" y="16"/>
                    <a:pt x="219" y="16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79" y="16"/>
                    <a:pt x="65" y="15"/>
                  </a:cubicBez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7151639" y="4704147"/>
              <a:ext cx="197711" cy="60064"/>
            </a:xfrm>
            <a:custGeom>
              <a:rect b="b" l="l" r="r" t="t"/>
              <a:pathLst>
                <a:path extrusionOk="0" h="13" w="42">
                  <a:moveTo>
                    <a:pt x="20" y="13"/>
                  </a:moveTo>
                  <a:cubicBezTo>
                    <a:pt x="20" y="13"/>
                    <a:pt x="40" y="4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6450894" y="4941901"/>
              <a:ext cx="267785" cy="570607"/>
            </a:xfrm>
            <a:custGeom>
              <a:rect b="b" l="l" r="r" t="t"/>
              <a:pathLst>
                <a:path extrusionOk="0" h="121" w="57">
                  <a:moveTo>
                    <a:pt x="57" y="115"/>
                  </a:moveTo>
                  <a:cubicBezTo>
                    <a:pt x="57" y="115"/>
                    <a:pt x="45" y="29"/>
                    <a:pt x="42" y="21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11" y="13"/>
                    <a:pt x="0" y="0"/>
                  </a:cubicBezTo>
                  <a:cubicBezTo>
                    <a:pt x="0" y="0"/>
                    <a:pt x="10" y="22"/>
                    <a:pt x="24" y="27"/>
                  </a:cubicBezTo>
                  <a:cubicBezTo>
                    <a:pt x="36" y="31"/>
                    <a:pt x="32" y="97"/>
                    <a:pt x="41" y="121"/>
                  </a:cubicBezTo>
                  <a:cubicBezTo>
                    <a:pt x="45" y="119"/>
                    <a:pt x="49" y="118"/>
                    <a:pt x="53" y="117"/>
                  </a:cubicBezTo>
                  <a:lnTo>
                    <a:pt x="57" y="115"/>
                  </a:lnTo>
                  <a:close/>
                </a:path>
              </a:pathLst>
            </a:custGeom>
            <a:solidFill>
              <a:srgbClr val="E6D7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6530979" y="4068471"/>
              <a:ext cx="62567" cy="112621"/>
            </a:xfrm>
            <a:custGeom>
              <a:rect b="b" l="l" r="r" t="t"/>
              <a:pathLst>
                <a:path extrusionOk="0" h="24" w="13">
                  <a:moveTo>
                    <a:pt x="0" y="20"/>
                  </a:moveTo>
                  <a:cubicBezTo>
                    <a:pt x="0" y="20"/>
                    <a:pt x="6" y="1"/>
                    <a:pt x="13" y="0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6748712" y="4438865"/>
              <a:ext cx="658201" cy="495527"/>
            </a:xfrm>
            <a:custGeom>
              <a:rect b="b" l="l" r="r" t="t"/>
              <a:pathLst>
                <a:path extrusionOk="0" h="105" w="140">
                  <a:moveTo>
                    <a:pt x="140" y="74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5" y="31"/>
                    <a:pt x="132" y="25"/>
                    <a:pt x="127" y="22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5"/>
                    <a:pt x="5" y="31"/>
                    <a:pt x="4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74"/>
                    <a:pt x="114" y="74"/>
                    <a:pt x="114" y="74"/>
                  </a:cubicBezTo>
                  <a:lnTo>
                    <a:pt x="140" y="74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6953930" y="4133540"/>
              <a:ext cx="245261" cy="182695"/>
            </a:xfrm>
            <a:custGeom>
              <a:rect b="b" l="l" r="r" t="t"/>
              <a:pathLst>
                <a:path extrusionOk="0" h="39" w="5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7031511" y="4411336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5"/>
                    <a:pt x="14" y="25"/>
                    <a:pt x="10" y="25"/>
                  </a:cubicBezTo>
                  <a:cubicBezTo>
                    <a:pt x="5" y="25"/>
                    <a:pt x="1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7031511" y="4401326"/>
              <a:ext cx="97605" cy="47551"/>
            </a:xfrm>
            <a:custGeom>
              <a:rect b="b" l="l" r="r" t="t"/>
              <a:pathLst>
                <a:path extrusionOk="0" h="10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7" y="10"/>
                    <a:pt x="14" y="10"/>
                    <a:pt x="10" y="10"/>
                  </a:cubicBezTo>
                  <a:cubicBezTo>
                    <a:pt x="7" y="10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953930" y="4288705"/>
              <a:ext cx="57562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7144132" y="4288705"/>
              <a:ext cx="55059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6978956" y="4233647"/>
              <a:ext cx="197711" cy="205218"/>
            </a:xfrm>
            <a:custGeom>
              <a:rect b="b" l="l" r="r" t="t"/>
              <a:pathLst>
                <a:path extrusionOk="0" h="44" w="42">
                  <a:moveTo>
                    <a:pt x="42" y="7"/>
                  </a:moveTo>
                  <a:cubicBezTo>
                    <a:pt x="35" y="3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1" y="7"/>
                    <a:pt x="1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3" y="31"/>
                    <a:pt x="7" y="37"/>
                  </a:cubicBezTo>
                  <a:cubicBezTo>
                    <a:pt x="9" y="39"/>
                    <a:pt x="11" y="41"/>
                    <a:pt x="13" y="42"/>
                  </a:cubicBezTo>
                  <a:cubicBezTo>
                    <a:pt x="16" y="43"/>
                    <a:pt x="18" y="44"/>
                    <a:pt x="21" y="44"/>
                  </a:cubicBezTo>
                  <a:cubicBezTo>
                    <a:pt x="27" y="44"/>
                    <a:pt x="32" y="41"/>
                    <a:pt x="36" y="37"/>
                  </a:cubicBezTo>
                  <a:cubicBezTo>
                    <a:pt x="40" y="31"/>
                    <a:pt x="42" y="24"/>
                    <a:pt x="42" y="18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7622139" y="4871826"/>
              <a:ext cx="2357506" cy="748296"/>
            </a:xfrm>
            <a:custGeom>
              <a:rect b="b" l="l" r="r" t="t"/>
              <a:pathLst>
                <a:path extrusionOk="0" h="159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30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8568145" y="5117087"/>
              <a:ext cx="175186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8833427" y="5117087"/>
              <a:ext cx="172684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6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9091202" y="5117087"/>
              <a:ext cx="175186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9091202" y="5117087"/>
              <a:ext cx="85090" cy="160170"/>
            </a:xfrm>
            <a:custGeom>
              <a:rect b="b" l="l" r="r" t="t"/>
              <a:pathLst>
                <a:path extrusionOk="0" h="34" w="18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4"/>
                    <a:pt x="2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4"/>
                    <a:pt x="10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9353980" y="5117087"/>
              <a:ext cx="170181" cy="160170"/>
            </a:xfrm>
            <a:custGeom>
              <a:rect b="b" l="l" r="r" t="t"/>
              <a:pathLst>
                <a:path extrusionOk="0" h="34" w="36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9614257" y="5117087"/>
              <a:ext cx="172684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9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8573150" y="5347332"/>
              <a:ext cx="758307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8573150" y="5004466"/>
              <a:ext cx="758307" cy="3754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8573150" y="5432422"/>
              <a:ext cx="758307" cy="17519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8573150" y="5502496"/>
              <a:ext cx="347871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7802331" y="4946906"/>
              <a:ext cx="605644" cy="603142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7967506" y="5016980"/>
              <a:ext cx="295314" cy="185197"/>
            </a:xfrm>
            <a:custGeom>
              <a:rect b="b" l="l" r="r" t="t"/>
              <a:pathLst>
                <a:path extrusionOk="0" h="39" w="63">
                  <a:moveTo>
                    <a:pt x="4" y="35"/>
                  </a:moveTo>
                  <a:cubicBezTo>
                    <a:pt x="4" y="35"/>
                    <a:pt x="0" y="21"/>
                    <a:pt x="6" y="14"/>
                  </a:cubicBezTo>
                  <a:cubicBezTo>
                    <a:pt x="11" y="8"/>
                    <a:pt x="23" y="1"/>
                    <a:pt x="32" y="5"/>
                  </a:cubicBezTo>
                  <a:cubicBezTo>
                    <a:pt x="32" y="5"/>
                    <a:pt x="39" y="0"/>
                    <a:pt x="46" y="4"/>
                  </a:cubicBezTo>
                  <a:cubicBezTo>
                    <a:pt x="52" y="8"/>
                    <a:pt x="62" y="11"/>
                    <a:pt x="63" y="6"/>
                  </a:cubicBezTo>
                  <a:cubicBezTo>
                    <a:pt x="63" y="6"/>
                    <a:pt x="63" y="23"/>
                    <a:pt x="56" y="26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7812342" y="5352337"/>
              <a:ext cx="578115" cy="455484"/>
            </a:xfrm>
            <a:custGeom>
              <a:rect b="b" l="l" r="r" t="t"/>
              <a:pathLst>
                <a:path extrusionOk="0" h="97" w="123">
                  <a:moveTo>
                    <a:pt x="113" y="21"/>
                  </a:moveTo>
                  <a:cubicBezTo>
                    <a:pt x="105" y="7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7"/>
                    <a:pt x="1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7"/>
                    <a:pt x="26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1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8052597" y="5289770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8052597" y="5282262"/>
              <a:ext cx="97605" cy="50053"/>
            </a:xfrm>
            <a:custGeom>
              <a:rect b="b" l="l" r="r" t="t"/>
              <a:pathLst>
                <a:path extrusionOk="0" h="11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8005047" y="5122092"/>
              <a:ext cx="197711" cy="197711"/>
            </a:xfrm>
            <a:custGeom>
              <a:rect b="b" l="l" r="r" t="t"/>
              <a:pathLst>
                <a:path extrusionOk="0" h="42" w="42">
                  <a:moveTo>
                    <a:pt x="42" y="7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9"/>
                    <a:pt x="6" y="34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4"/>
                  </a:cubicBezTo>
                  <a:cubicBezTo>
                    <a:pt x="39" y="29"/>
                    <a:pt x="42" y="21"/>
                    <a:pt x="42" y="15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7975015" y="5172145"/>
              <a:ext cx="52557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8172725" y="5172145"/>
              <a:ext cx="57562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9726877" y="651293"/>
              <a:ext cx="888445" cy="883440"/>
            </a:xfrm>
            <a:prstGeom prst="ellipse">
              <a:avLst/>
            </a:pr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9862021" y="651293"/>
              <a:ext cx="753302" cy="883440"/>
            </a:xfrm>
            <a:custGeom>
              <a:rect b="b" l="l" r="r" t="t"/>
              <a:pathLst>
                <a:path extrusionOk="0" h="188" w="160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90" y="15"/>
                    <a:pt x="107" y="43"/>
                    <a:pt x="107" y="76"/>
                  </a:cubicBezTo>
                  <a:cubicBezTo>
                    <a:pt x="107" y="125"/>
                    <a:pt x="68" y="164"/>
                    <a:pt x="19" y="164"/>
                  </a:cubicBezTo>
                  <a:cubicBezTo>
                    <a:pt x="13" y="164"/>
                    <a:pt x="6" y="163"/>
                    <a:pt x="0" y="162"/>
                  </a:cubicBezTo>
                  <a:cubicBezTo>
                    <a:pt x="17" y="178"/>
                    <a:pt x="40" y="188"/>
                    <a:pt x="65" y="188"/>
                  </a:cubicBezTo>
                  <a:cubicBezTo>
                    <a:pt x="118" y="188"/>
                    <a:pt x="160" y="146"/>
                    <a:pt x="160" y="94"/>
                  </a:cubicBezTo>
                  <a:cubicBezTo>
                    <a:pt x="160" y="42"/>
                    <a:pt x="118" y="0"/>
                    <a:pt x="65" y="0"/>
                  </a:cubicBezTo>
                  <a:close/>
                </a:path>
              </a:pathLst>
            </a:custGeom>
            <a:solidFill>
              <a:srgbClr val="F9A6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5472355" y="2807130"/>
              <a:ext cx="978541" cy="400426"/>
            </a:xfrm>
            <a:custGeom>
              <a:rect b="b" l="l" r="r" t="t"/>
              <a:pathLst>
                <a:path extrusionOk="0" h="85" w="208">
                  <a:moveTo>
                    <a:pt x="187" y="85"/>
                  </a:moveTo>
                  <a:cubicBezTo>
                    <a:pt x="207" y="85"/>
                    <a:pt x="208" y="56"/>
                    <a:pt x="188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33"/>
                    <a:pt x="171" y="16"/>
                    <a:pt x="150" y="16"/>
                  </a:cubicBezTo>
                  <a:cubicBezTo>
                    <a:pt x="143" y="16"/>
                    <a:pt x="137" y="18"/>
                    <a:pt x="131" y="21"/>
                  </a:cubicBezTo>
                  <a:cubicBezTo>
                    <a:pt x="125" y="8"/>
                    <a:pt x="112" y="0"/>
                    <a:pt x="97" y="0"/>
                  </a:cubicBezTo>
                  <a:cubicBezTo>
                    <a:pt x="75" y="0"/>
                    <a:pt x="57" y="18"/>
                    <a:pt x="57" y="39"/>
                  </a:cubicBezTo>
                  <a:cubicBezTo>
                    <a:pt x="57" y="41"/>
                    <a:pt x="57" y="42"/>
                    <a:pt x="57" y="43"/>
                  </a:cubicBezTo>
                  <a:cubicBezTo>
                    <a:pt x="53" y="42"/>
                    <a:pt x="49" y="41"/>
                    <a:pt x="45" y="41"/>
                  </a:cubicBezTo>
                  <a:cubicBezTo>
                    <a:pt x="29" y="41"/>
                    <a:pt x="15" y="49"/>
                    <a:pt x="6" y="61"/>
                  </a:cubicBezTo>
                  <a:cubicBezTo>
                    <a:pt x="0" y="72"/>
                    <a:pt x="7" y="85"/>
                    <a:pt x="19" y="85"/>
                  </a:cubicBezTo>
                  <a:lnTo>
                    <a:pt x="187" y="85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8052597" y="1558304"/>
              <a:ext cx="1283866" cy="520553"/>
            </a:xfrm>
            <a:custGeom>
              <a:rect b="b" l="l" r="r" t="t"/>
              <a:pathLst>
                <a:path extrusionOk="0" h="111" w="273">
                  <a:moveTo>
                    <a:pt x="246" y="111"/>
                  </a:moveTo>
                  <a:cubicBezTo>
                    <a:pt x="271" y="111"/>
                    <a:pt x="273" y="73"/>
                    <a:pt x="247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43"/>
                    <a:pt x="224" y="21"/>
                    <a:pt x="196" y="21"/>
                  </a:cubicBezTo>
                  <a:cubicBezTo>
                    <a:pt x="188" y="21"/>
                    <a:pt x="180" y="23"/>
                    <a:pt x="172" y="27"/>
                  </a:cubicBezTo>
                  <a:cubicBezTo>
                    <a:pt x="164" y="11"/>
                    <a:pt x="147" y="0"/>
                    <a:pt x="127" y="0"/>
                  </a:cubicBezTo>
                  <a:cubicBezTo>
                    <a:pt x="98" y="0"/>
                    <a:pt x="75" y="23"/>
                    <a:pt x="75" y="51"/>
                  </a:cubicBezTo>
                  <a:cubicBezTo>
                    <a:pt x="75" y="53"/>
                    <a:pt x="75" y="54"/>
                    <a:pt x="75" y="56"/>
                  </a:cubicBezTo>
                  <a:cubicBezTo>
                    <a:pt x="70" y="54"/>
                    <a:pt x="65" y="53"/>
                    <a:pt x="59" y="53"/>
                  </a:cubicBezTo>
                  <a:cubicBezTo>
                    <a:pt x="38" y="53"/>
                    <a:pt x="20" y="64"/>
                    <a:pt x="9" y="80"/>
                  </a:cubicBezTo>
                  <a:cubicBezTo>
                    <a:pt x="0" y="93"/>
                    <a:pt x="10" y="111"/>
                    <a:pt x="26" y="111"/>
                  </a:cubicBezTo>
                  <a:lnTo>
                    <a:pt x="246" y="111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10555257" y="2023798"/>
              <a:ext cx="1181256" cy="483014"/>
            </a:xfrm>
            <a:custGeom>
              <a:rect b="b" l="l" r="r" t="t"/>
              <a:pathLst>
                <a:path extrusionOk="0" h="103" w="251">
                  <a:moveTo>
                    <a:pt x="25" y="103"/>
                  </a:moveTo>
                  <a:cubicBezTo>
                    <a:pt x="1" y="103"/>
                    <a:pt x="0" y="67"/>
                    <a:pt x="23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40"/>
                    <a:pt x="45" y="20"/>
                    <a:pt x="70" y="20"/>
                  </a:cubicBezTo>
                  <a:cubicBezTo>
                    <a:pt x="78" y="20"/>
                    <a:pt x="85" y="22"/>
                    <a:pt x="92" y="25"/>
                  </a:cubicBezTo>
                  <a:cubicBezTo>
                    <a:pt x="100" y="10"/>
                    <a:pt x="116" y="0"/>
                    <a:pt x="134" y="0"/>
                  </a:cubicBezTo>
                  <a:cubicBezTo>
                    <a:pt x="160" y="0"/>
                    <a:pt x="181" y="22"/>
                    <a:pt x="181" y="48"/>
                  </a:cubicBezTo>
                  <a:cubicBezTo>
                    <a:pt x="181" y="49"/>
                    <a:pt x="181" y="51"/>
                    <a:pt x="181" y="52"/>
                  </a:cubicBezTo>
                  <a:cubicBezTo>
                    <a:pt x="186" y="51"/>
                    <a:pt x="191" y="50"/>
                    <a:pt x="196" y="50"/>
                  </a:cubicBezTo>
                  <a:cubicBezTo>
                    <a:pt x="216" y="50"/>
                    <a:pt x="232" y="59"/>
                    <a:pt x="242" y="74"/>
                  </a:cubicBezTo>
                  <a:cubicBezTo>
                    <a:pt x="251" y="86"/>
                    <a:pt x="242" y="103"/>
                    <a:pt x="227" y="103"/>
                  </a:cubicBezTo>
                  <a:lnTo>
                    <a:pt x="25" y="103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10587793" y="4936895"/>
              <a:ext cx="503036" cy="725772"/>
            </a:xfrm>
            <a:custGeom>
              <a:rect b="b" l="l" r="r" t="t"/>
              <a:pathLst>
                <a:path extrusionOk="0" h="154" w="107">
                  <a:moveTo>
                    <a:pt x="102" y="154"/>
                  </a:moveTo>
                  <a:cubicBezTo>
                    <a:pt x="107" y="153"/>
                    <a:pt x="107" y="153"/>
                    <a:pt x="107" y="153"/>
                  </a:cubicBezTo>
                  <a:cubicBezTo>
                    <a:pt x="107" y="145"/>
                    <a:pt x="104" y="132"/>
                    <a:pt x="86" y="111"/>
                  </a:cubicBezTo>
                  <a:cubicBezTo>
                    <a:pt x="54" y="74"/>
                    <a:pt x="25" y="20"/>
                    <a:pt x="33" y="0"/>
                  </a:cubicBezTo>
                  <a:cubicBezTo>
                    <a:pt x="33" y="0"/>
                    <a:pt x="0" y="48"/>
                    <a:pt x="22" y="80"/>
                  </a:cubicBezTo>
                  <a:cubicBezTo>
                    <a:pt x="42" y="110"/>
                    <a:pt x="96" y="116"/>
                    <a:pt x="102" y="15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10662873" y="4936895"/>
              <a:ext cx="427956" cy="725772"/>
            </a:xfrm>
            <a:custGeom>
              <a:rect b="b" l="l" r="r" t="t"/>
              <a:pathLst>
                <a:path extrusionOk="0" h="154" w="91">
                  <a:moveTo>
                    <a:pt x="88" y="154"/>
                  </a:moveTo>
                  <a:cubicBezTo>
                    <a:pt x="91" y="153"/>
                    <a:pt x="91" y="153"/>
                    <a:pt x="91" y="153"/>
                  </a:cubicBezTo>
                  <a:cubicBezTo>
                    <a:pt x="91" y="145"/>
                    <a:pt x="88" y="132"/>
                    <a:pt x="70" y="111"/>
                  </a:cubicBezTo>
                  <a:cubicBezTo>
                    <a:pt x="38" y="74"/>
                    <a:pt x="9" y="20"/>
                    <a:pt x="17" y="0"/>
                  </a:cubicBezTo>
                  <a:cubicBezTo>
                    <a:pt x="17" y="0"/>
                    <a:pt x="0" y="44"/>
                    <a:pt x="22" y="74"/>
                  </a:cubicBezTo>
                  <a:cubicBezTo>
                    <a:pt x="43" y="103"/>
                    <a:pt x="82" y="109"/>
                    <a:pt x="88" y="154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11105843" y="4656597"/>
              <a:ext cx="252770" cy="930990"/>
            </a:xfrm>
            <a:custGeom>
              <a:rect b="b" l="l" r="r" t="t"/>
              <a:pathLst>
                <a:path extrusionOk="0" h="198" w="54">
                  <a:moveTo>
                    <a:pt x="13" y="177"/>
                  </a:moveTo>
                  <a:cubicBezTo>
                    <a:pt x="11" y="185"/>
                    <a:pt x="8" y="192"/>
                    <a:pt x="6" y="197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9" y="183"/>
                    <a:pt x="36" y="155"/>
                    <a:pt x="40" y="119"/>
                  </a:cubicBezTo>
                  <a:cubicBezTo>
                    <a:pt x="46" y="66"/>
                    <a:pt x="54" y="0"/>
                    <a:pt x="54" y="0"/>
                  </a:cubicBezTo>
                  <a:cubicBezTo>
                    <a:pt x="54" y="0"/>
                    <a:pt x="0" y="44"/>
                    <a:pt x="12" y="106"/>
                  </a:cubicBezTo>
                  <a:cubicBezTo>
                    <a:pt x="18" y="137"/>
                    <a:pt x="16" y="160"/>
                    <a:pt x="13" y="17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11148389" y="4656597"/>
              <a:ext cx="210223" cy="900958"/>
            </a:xfrm>
            <a:custGeom>
              <a:rect b="b" l="l" r="r" t="t"/>
              <a:pathLst>
                <a:path extrusionOk="0" h="192" w="45">
                  <a:moveTo>
                    <a:pt x="23" y="80"/>
                  </a:moveTo>
                  <a:cubicBezTo>
                    <a:pt x="20" y="125"/>
                    <a:pt x="11" y="173"/>
                    <a:pt x="0" y="192"/>
                  </a:cubicBezTo>
                  <a:cubicBezTo>
                    <a:pt x="2" y="191"/>
                    <a:pt x="4" y="190"/>
                    <a:pt x="5" y="189"/>
                  </a:cubicBezTo>
                  <a:cubicBezTo>
                    <a:pt x="16" y="173"/>
                    <a:pt x="28" y="148"/>
                    <a:pt x="31" y="119"/>
                  </a:cubicBezTo>
                  <a:cubicBezTo>
                    <a:pt x="37" y="66"/>
                    <a:pt x="45" y="0"/>
                    <a:pt x="45" y="0"/>
                  </a:cubicBezTo>
                  <a:cubicBezTo>
                    <a:pt x="45" y="0"/>
                    <a:pt x="26" y="23"/>
                    <a:pt x="23" y="80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11118357" y="5097065"/>
              <a:ext cx="462993" cy="513046"/>
            </a:xfrm>
            <a:custGeom>
              <a:rect b="b" l="l" r="r" t="t"/>
              <a:pathLst>
                <a:path extrusionOk="0" h="109" w="98">
                  <a:moveTo>
                    <a:pt x="11" y="97"/>
                  </a:moveTo>
                  <a:cubicBezTo>
                    <a:pt x="7" y="102"/>
                    <a:pt x="3" y="105"/>
                    <a:pt x="0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3" y="103"/>
                    <a:pt x="33" y="91"/>
                    <a:pt x="48" y="70"/>
                  </a:cubicBezTo>
                  <a:cubicBezTo>
                    <a:pt x="70" y="39"/>
                    <a:pt x="98" y="0"/>
                    <a:pt x="98" y="0"/>
                  </a:cubicBezTo>
                  <a:cubicBezTo>
                    <a:pt x="98" y="0"/>
                    <a:pt x="49" y="9"/>
                    <a:pt x="35" y="52"/>
                  </a:cubicBezTo>
                  <a:cubicBezTo>
                    <a:pt x="28" y="73"/>
                    <a:pt x="19" y="88"/>
                    <a:pt x="11" y="9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11138378" y="5097065"/>
              <a:ext cx="442972" cy="498030"/>
            </a:xfrm>
            <a:custGeom>
              <a:rect b="b" l="l" r="r" t="t"/>
              <a:pathLst>
                <a:path extrusionOk="0" h="106" w="94">
                  <a:moveTo>
                    <a:pt x="52" y="43"/>
                  </a:moveTo>
                  <a:cubicBezTo>
                    <a:pt x="35" y="70"/>
                    <a:pt x="13" y="97"/>
                    <a:pt x="0" y="106"/>
                  </a:cubicBezTo>
                  <a:cubicBezTo>
                    <a:pt x="1" y="105"/>
                    <a:pt x="2" y="105"/>
                    <a:pt x="4" y="105"/>
                  </a:cubicBezTo>
                  <a:cubicBezTo>
                    <a:pt x="16" y="99"/>
                    <a:pt x="32" y="88"/>
                    <a:pt x="44" y="70"/>
                  </a:cubicBezTo>
                  <a:cubicBezTo>
                    <a:pt x="66" y="39"/>
                    <a:pt x="94" y="0"/>
                    <a:pt x="94" y="0"/>
                  </a:cubicBezTo>
                  <a:cubicBezTo>
                    <a:pt x="94" y="0"/>
                    <a:pt x="74" y="8"/>
                    <a:pt x="52" y="43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10800518" y="4476406"/>
              <a:ext cx="322844" cy="1156229"/>
            </a:xfrm>
            <a:custGeom>
              <a:rect b="b" l="l" r="r" t="t"/>
              <a:pathLst>
                <a:path extrusionOk="0" h="246" w="69">
                  <a:moveTo>
                    <a:pt x="60" y="227"/>
                  </a:moveTo>
                  <a:cubicBezTo>
                    <a:pt x="63" y="236"/>
                    <a:pt x="66" y="242"/>
                    <a:pt x="67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30"/>
                    <a:pt x="61" y="204"/>
                    <a:pt x="56" y="186"/>
                  </a:cubicBezTo>
                  <a:cubicBezTo>
                    <a:pt x="49" y="161"/>
                    <a:pt x="55" y="148"/>
                    <a:pt x="49" y="104"/>
                  </a:cubicBezTo>
                  <a:cubicBezTo>
                    <a:pt x="43" y="59"/>
                    <a:pt x="17" y="0"/>
                    <a:pt x="17" y="0"/>
                  </a:cubicBezTo>
                  <a:cubicBezTo>
                    <a:pt x="17" y="0"/>
                    <a:pt x="0" y="62"/>
                    <a:pt x="24" y="122"/>
                  </a:cubicBezTo>
                  <a:cubicBezTo>
                    <a:pt x="49" y="181"/>
                    <a:pt x="47" y="189"/>
                    <a:pt x="60" y="2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10880603" y="4476406"/>
              <a:ext cx="237754" cy="1156229"/>
            </a:xfrm>
            <a:custGeom>
              <a:rect b="b" l="l" r="r" t="t"/>
              <a:pathLst>
                <a:path extrusionOk="0" h="246" w="51">
                  <a:moveTo>
                    <a:pt x="50" y="246"/>
                  </a:moveTo>
                  <a:cubicBezTo>
                    <a:pt x="50" y="246"/>
                    <a:pt x="50" y="246"/>
                    <a:pt x="50" y="246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48" y="224"/>
                    <a:pt x="43" y="202"/>
                    <a:pt x="39" y="186"/>
                  </a:cubicBezTo>
                  <a:cubicBezTo>
                    <a:pt x="32" y="161"/>
                    <a:pt x="38" y="148"/>
                    <a:pt x="32" y="104"/>
                  </a:cubicBezTo>
                  <a:cubicBezTo>
                    <a:pt x="26" y="59"/>
                    <a:pt x="0" y="0"/>
                    <a:pt x="0" y="0"/>
                  </a:cubicBezTo>
                  <a:cubicBezTo>
                    <a:pt x="0" y="0"/>
                    <a:pt x="8" y="89"/>
                    <a:pt x="20" y="127"/>
                  </a:cubicBezTo>
                  <a:cubicBezTo>
                    <a:pt x="32" y="163"/>
                    <a:pt x="48" y="236"/>
                    <a:pt x="50" y="24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10870593" y="5540036"/>
              <a:ext cx="518052" cy="400426"/>
            </a:xfrm>
            <a:custGeom>
              <a:rect b="b" l="l" r="r" t="t"/>
              <a:pathLst>
                <a:path extrusionOk="0" h="85" w="110">
                  <a:moveTo>
                    <a:pt x="1" y="11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3" y="81"/>
                    <a:pt x="18" y="85"/>
                    <a:pt x="24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2" y="85"/>
                    <a:pt x="97" y="81"/>
                    <a:pt x="98" y="75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0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10875598" y="5540036"/>
              <a:ext cx="508041" cy="400426"/>
            </a:xfrm>
            <a:custGeom>
              <a:rect b="b" l="l" r="r" t="t"/>
              <a:pathLst>
                <a:path extrusionOk="0" h="85" w="108"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7"/>
                    <a:pt x="108" y="7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5"/>
                    <a:pt x="107" y="5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4"/>
                    <a:pt x="106" y="4"/>
                    <a:pt x="10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81"/>
                    <a:pt x="63" y="85"/>
                    <a:pt x="57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91" y="85"/>
                    <a:pt x="96" y="81"/>
                    <a:pt x="97" y="7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lose/>
                </a:path>
              </a:pathLst>
            </a:custGeom>
            <a:solidFill>
              <a:srgbClr val="CAED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6278211" y="3415278"/>
              <a:ext cx="798349" cy="600639"/>
            </a:xfrm>
            <a:custGeom>
              <a:rect b="b" l="l" r="r" t="t"/>
              <a:pathLst>
                <a:path extrusionOk="0" h="128" w="170">
                  <a:moveTo>
                    <a:pt x="1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5" y="92"/>
                    <a:pt x="170" y="86"/>
                    <a:pt x="170" y="79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0" y="6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6540990" y="3517886"/>
              <a:ext cx="277796" cy="245261"/>
            </a:xfrm>
            <a:custGeom>
              <a:rect b="b" l="l" r="r" t="t"/>
              <a:pathLst>
                <a:path extrusionOk="0" h="52" w="59">
                  <a:moveTo>
                    <a:pt x="54" y="6"/>
                  </a:moveTo>
                  <a:cubicBezTo>
                    <a:pt x="48" y="0"/>
                    <a:pt x="38" y="0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5" y="3"/>
                    <a:pt x="21" y="2"/>
                    <a:pt x="17" y="2"/>
                  </a:cubicBezTo>
                  <a:cubicBezTo>
                    <a:pt x="13" y="2"/>
                    <a:pt x="9" y="3"/>
                    <a:pt x="6" y="6"/>
                  </a:cubicBezTo>
                  <a:cubicBezTo>
                    <a:pt x="0" y="12"/>
                    <a:pt x="0" y="22"/>
                    <a:pt x="6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5"/>
                    <a:pt x="59" y="21"/>
                    <a:pt x="59" y="17"/>
                  </a:cubicBezTo>
                  <a:cubicBezTo>
                    <a:pt x="59" y="13"/>
                    <a:pt x="57" y="9"/>
                    <a:pt x="54" y="6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10192372" y="2719538"/>
              <a:ext cx="808360" cy="605644"/>
            </a:xfrm>
            <a:custGeom>
              <a:rect b="b" l="l" r="r" t="t"/>
              <a:pathLst>
                <a:path extrusionOk="0" h="129" w="172">
                  <a:moveTo>
                    <a:pt x="1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66" y="92"/>
                    <a:pt x="172" y="86"/>
                    <a:pt x="172" y="79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5"/>
                    <a:pt x="166" y="0"/>
                    <a:pt x="159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10560263" y="2789612"/>
              <a:ext cx="242759" cy="290309"/>
            </a:xfrm>
            <a:custGeom>
              <a:rect b="b" l="l" r="r" t="t"/>
              <a:pathLst>
                <a:path extrusionOk="0" h="62" w="52">
                  <a:moveTo>
                    <a:pt x="48" y="35"/>
                  </a:moveTo>
                  <a:cubicBezTo>
                    <a:pt x="50" y="35"/>
                    <a:pt x="52" y="32"/>
                    <a:pt x="52" y="30"/>
                  </a:cubicBezTo>
                  <a:cubicBezTo>
                    <a:pt x="52" y="27"/>
                    <a:pt x="50" y="25"/>
                    <a:pt x="4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6" y="25"/>
                  </a:cubicBezTo>
                  <a:cubicBezTo>
                    <a:pt x="31" y="25"/>
                    <a:pt x="31" y="25"/>
                    <a:pt x="29" y="25"/>
                  </a:cubicBezTo>
                  <a:cubicBezTo>
                    <a:pt x="25" y="24"/>
                    <a:pt x="30" y="19"/>
                    <a:pt x="27" y="9"/>
                  </a:cubicBezTo>
                  <a:cubicBezTo>
                    <a:pt x="24" y="0"/>
                    <a:pt x="15" y="1"/>
                    <a:pt x="16" y="5"/>
                  </a:cubicBezTo>
                  <a:cubicBezTo>
                    <a:pt x="16" y="9"/>
                    <a:pt x="17" y="20"/>
                    <a:pt x="14" y="23"/>
                  </a:cubicBezTo>
                  <a:cubicBezTo>
                    <a:pt x="9" y="30"/>
                    <a:pt x="0" y="31"/>
                    <a:pt x="0" y="3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4" y="61"/>
                    <a:pt x="22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2"/>
                    <a:pt x="46" y="60"/>
                    <a:pt x="46" y="57"/>
                  </a:cubicBezTo>
                  <a:cubicBezTo>
                    <a:pt x="46" y="56"/>
                    <a:pt x="45" y="55"/>
                    <a:pt x="44" y="54"/>
                  </a:cubicBezTo>
                  <a:cubicBezTo>
                    <a:pt x="47" y="54"/>
                    <a:pt x="49" y="52"/>
                    <a:pt x="49" y="49"/>
                  </a:cubicBezTo>
                  <a:cubicBezTo>
                    <a:pt x="49" y="47"/>
                    <a:pt x="47" y="45"/>
                    <a:pt x="45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9" y="44"/>
                    <a:pt x="51" y="42"/>
                    <a:pt x="51" y="39"/>
                  </a:cubicBezTo>
                  <a:cubicBezTo>
                    <a:pt x="51" y="37"/>
                    <a:pt x="50" y="35"/>
                    <a:pt x="48" y="35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10432628" y="2902231"/>
              <a:ext cx="80085" cy="170181"/>
            </a:xfrm>
            <a:custGeom>
              <a:rect b="b" l="l" r="r" t="t"/>
              <a:pathLst>
                <a:path extrusionOk="0" h="68" w="32">
                  <a:moveTo>
                    <a:pt x="0" y="68"/>
                  </a:moveTo>
                  <a:lnTo>
                    <a:pt x="30" y="6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9396526" y="4283700"/>
              <a:ext cx="437966" cy="437966"/>
            </a:xfrm>
            <a:custGeom>
              <a:rect b="b" l="l" r="r" t="t"/>
              <a:pathLst>
                <a:path extrusionOk="0" h="93" w="93">
                  <a:moveTo>
                    <a:pt x="6" y="68"/>
                  </a:moveTo>
                  <a:cubicBezTo>
                    <a:pt x="2" y="61"/>
                    <a:pt x="0" y="53"/>
                    <a:pt x="0" y="45"/>
                  </a:cubicBezTo>
                  <a:cubicBezTo>
                    <a:pt x="1" y="20"/>
                    <a:pt x="22" y="0"/>
                    <a:pt x="47" y="0"/>
                  </a:cubicBezTo>
                  <a:cubicBezTo>
                    <a:pt x="72" y="1"/>
                    <a:pt x="93" y="22"/>
                    <a:pt x="91" y="49"/>
                  </a:cubicBezTo>
                  <a:cubicBezTo>
                    <a:pt x="90" y="71"/>
                    <a:pt x="72" y="90"/>
                    <a:pt x="49" y="91"/>
                  </a:cubicBezTo>
                  <a:cubicBezTo>
                    <a:pt x="42" y="92"/>
                    <a:pt x="36" y="91"/>
                    <a:pt x="30" y="88"/>
                  </a:cubicBezTo>
                  <a:cubicBezTo>
                    <a:pt x="27" y="87"/>
                    <a:pt x="24" y="87"/>
                    <a:pt x="21" y="88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8" y="76"/>
                    <a:pt x="8" y="72"/>
                    <a:pt x="6" y="68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9491628" y="4373796"/>
              <a:ext cx="250266" cy="235250"/>
            </a:xfrm>
            <a:custGeom>
              <a:rect b="b" l="l" r="r" t="t"/>
              <a:pathLst>
                <a:path extrusionOk="0" h="50" w="53">
                  <a:moveTo>
                    <a:pt x="25" y="2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2" y="2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2"/>
                    <a:pt x="15" y="33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2" y="50"/>
                    <a:pt x="13" y="4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7" y="40"/>
                    <a:pt x="28" y="4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50"/>
                    <a:pt x="44" y="49"/>
                    <a:pt x="43" y="4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2"/>
                    <a:pt x="39" y="31"/>
                    <a:pt x="39" y="30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2" y="18"/>
                    <a:pt x="50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5" y="0"/>
                    <a:pt x="25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695091" y="4806757"/>
              <a:ext cx="22525" cy="17519"/>
            </a:xfrm>
            <a:custGeom>
              <a:rect b="b" l="l" r="r" t="t"/>
              <a:pathLst>
                <a:path extrusionOk="0" h="4" w="5">
                  <a:moveTo>
                    <a:pt x="2" y="0"/>
                  </a:move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5" y="0"/>
                    <a:pt x="2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224591" y="5004466"/>
              <a:ext cx="65069" cy="50053"/>
            </a:xfrm>
            <a:custGeom>
              <a:rect b="b" l="l" r="r" t="t"/>
              <a:pathLst>
                <a:path extrusionOk="0" h="11" w="14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4" y="11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1"/>
          <p:cNvSpPr/>
          <p:nvPr/>
        </p:nvSpPr>
        <p:spPr>
          <a:xfrm>
            <a:off x="-10970" y="4742624"/>
            <a:ext cx="5339390" cy="2122347"/>
          </a:xfrm>
          <a:custGeom>
            <a:rect b="b" l="l" r="r" t="t"/>
            <a:pathLst>
              <a:path extrusionOk="0" h="1560576" w="3926089">
                <a:moveTo>
                  <a:pt x="0" y="0"/>
                </a:moveTo>
                <a:lnTo>
                  <a:pt x="11234" y="2430"/>
                </a:lnTo>
                <a:cubicBezTo>
                  <a:pt x="35936" y="10211"/>
                  <a:pt x="59756" y="20281"/>
                  <a:pt x="82106" y="32628"/>
                </a:cubicBezTo>
                <a:cubicBezTo>
                  <a:pt x="260903" y="131410"/>
                  <a:pt x="364418" y="324268"/>
                  <a:pt x="472638" y="498311"/>
                </a:cubicBezTo>
                <a:cubicBezTo>
                  <a:pt x="576152" y="672354"/>
                  <a:pt x="698488" y="855805"/>
                  <a:pt x="896106" y="921659"/>
                </a:cubicBezTo>
                <a:cubicBezTo>
                  <a:pt x="1277228" y="1053367"/>
                  <a:pt x="1733633" y="667650"/>
                  <a:pt x="2081818" y="879324"/>
                </a:cubicBezTo>
                <a:cubicBezTo>
                  <a:pt x="2274731" y="996921"/>
                  <a:pt x="2331194" y="1260337"/>
                  <a:pt x="2509992" y="1401453"/>
                </a:cubicBezTo>
                <a:cubicBezTo>
                  <a:pt x="2684084" y="1542569"/>
                  <a:pt x="2928755" y="1537865"/>
                  <a:pt x="3145194" y="1509642"/>
                </a:cubicBezTo>
                <a:cubicBezTo>
                  <a:pt x="3366339" y="1481419"/>
                  <a:pt x="3592189" y="1434380"/>
                  <a:pt x="3803923" y="1500235"/>
                </a:cubicBezTo>
                <a:cubicBezTo>
                  <a:pt x="3830390" y="1508466"/>
                  <a:pt x="3856342" y="1519271"/>
                  <a:pt x="3881329" y="1532280"/>
                </a:cubicBezTo>
                <a:lnTo>
                  <a:pt x="3926089" y="1560576"/>
                </a:lnTo>
                <a:lnTo>
                  <a:pt x="0" y="1560576"/>
                </a:ln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"/>
          <p:cNvSpPr/>
          <p:nvPr/>
        </p:nvSpPr>
        <p:spPr>
          <a:xfrm>
            <a:off x="4195995" y="6058087"/>
            <a:ext cx="265282" cy="262780"/>
          </a:xfrm>
          <a:custGeom>
            <a:rect b="b" l="l" r="r" t="t"/>
            <a:pathLst>
              <a:path extrusionOk="0" h="56" w="56">
                <a:moveTo>
                  <a:pt x="11" y="10"/>
                </a:moveTo>
                <a:cubicBezTo>
                  <a:pt x="10" y="11"/>
                  <a:pt x="0" y="27"/>
                  <a:pt x="6" y="39"/>
                </a:cubicBezTo>
                <a:cubicBezTo>
                  <a:pt x="13" y="51"/>
                  <a:pt x="30" y="56"/>
                  <a:pt x="42" y="48"/>
                </a:cubicBezTo>
                <a:cubicBezTo>
                  <a:pt x="53" y="41"/>
                  <a:pt x="56" y="23"/>
                  <a:pt x="48" y="12"/>
                </a:cubicBezTo>
                <a:cubicBezTo>
                  <a:pt x="39" y="1"/>
                  <a:pt x="21" y="0"/>
                  <a:pt x="11" y="10"/>
                </a:cubicBezTo>
              </a:path>
            </a:pathLst>
          </a:custGeom>
          <a:solidFill>
            <a:srgbClr val="FDE17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"/>
          <p:cNvSpPr txBox="1"/>
          <p:nvPr/>
        </p:nvSpPr>
        <p:spPr>
          <a:xfrm>
            <a:off x="889225" y="1711650"/>
            <a:ext cx="3568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Twitter</a:t>
            </a:r>
            <a:r>
              <a:rPr lang="en-US" sz="4500"/>
              <a:t>  </a:t>
            </a:r>
            <a:endParaRPr sz="45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Client</a:t>
            </a:r>
            <a:endParaRPr sz="4500"/>
          </a:p>
        </p:txBody>
      </p:sp>
      <p:grpSp>
        <p:nvGrpSpPr>
          <p:cNvPr id="486" name="Google Shape;486;p1"/>
          <p:cNvGrpSpPr/>
          <p:nvPr/>
        </p:nvGrpSpPr>
        <p:grpSpPr>
          <a:xfrm>
            <a:off x="911250" y="4225850"/>
            <a:ext cx="1509900" cy="450300"/>
            <a:chOff x="911250" y="4225850"/>
            <a:chExt cx="1509900" cy="450300"/>
          </a:xfrm>
        </p:grpSpPr>
        <p:sp>
          <p:nvSpPr>
            <p:cNvPr id="487" name="Google Shape;487;p1"/>
            <p:cNvSpPr/>
            <p:nvPr/>
          </p:nvSpPr>
          <p:spPr>
            <a:xfrm>
              <a:off x="911250" y="4225850"/>
              <a:ext cx="1509900" cy="450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6C92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Group 3</a:t>
              </a:r>
              <a:endParaRPr/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2018450" y="4310678"/>
              <a:ext cx="279412" cy="280642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1"/>
          <p:cNvGrpSpPr/>
          <p:nvPr/>
        </p:nvGrpSpPr>
        <p:grpSpPr>
          <a:xfrm>
            <a:off x="911240" y="1137316"/>
            <a:ext cx="1886272" cy="313384"/>
            <a:chOff x="615636" y="839208"/>
            <a:chExt cx="2218100" cy="368514"/>
          </a:xfrm>
        </p:grpSpPr>
        <p:pic>
          <p:nvPicPr>
            <p:cNvPr id="490" name="Google Shape;4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1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2" name="Google Shape;492;p1"/>
          <p:cNvPicPr preferRelativeResize="0"/>
          <p:nvPr/>
        </p:nvPicPr>
        <p:blipFill rotWithShape="1">
          <a:blip r:embed="rId4">
            <a:alphaModFix/>
          </a:blip>
          <a:srcRect b="20690" l="19121" r="0" t="0"/>
          <a:stretch/>
        </p:blipFill>
        <p:spPr>
          <a:xfrm>
            <a:off x="-24191" y="5020162"/>
            <a:ext cx="2506347" cy="184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1100" y="6073978"/>
            <a:ext cx="534200" cy="11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g1d243c69fde_12_587"/>
          <p:cNvGrpSpPr/>
          <p:nvPr/>
        </p:nvGrpSpPr>
        <p:grpSpPr>
          <a:xfrm>
            <a:off x="1574305" y="1951588"/>
            <a:ext cx="9043395" cy="2954824"/>
            <a:chOff x="1163230" y="1891338"/>
            <a:chExt cx="9043395" cy="2954824"/>
          </a:xfrm>
        </p:grpSpPr>
        <p:sp>
          <p:nvSpPr>
            <p:cNvPr id="748" name="Google Shape;748;g1d243c69fde_12_587"/>
            <p:cNvSpPr/>
            <p:nvPr/>
          </p:nvSpPr>
          <p:spPr>
            <a:xfrm>
              <a:off x="1163230" y="1891338"/>
              <a:ext cx="2810870" cy="2954824"/>
            </a:xfrm>
            <a:custGeom>
              <a:rect b="b" l="l" r="r" t="t"/>
              <a:pathLst>
                <a:path extrusionOk="0" h="1494222" w="1421426">
                  <a:moveTo>
                    <a:pt x="975817" y="314629"/>
                  </a:moveTo>
                  <a:cubicBezTo>
                    <a:pt x="998010" y="299961"/>
                    <a:pt x="1020108" y="285007"/>
                    <a:pt x="1042587" y="270719"/>
                  </a:cubicBezTo>
                  <a:cubicBezTo>
                    <a:pt x="1103356" y="232143"/>
                    <a:pt x="1141171" y="230428"/>
                    <a:pt x="1182319" y="263956"/>
                  </a:cubicBezTo>
                  <a:cubicBezTo>
                    <a:pt x="1222895" y="297008"/>
                    <a:pt x="1232515" y="345395"/>
                    <a:pt x="1208608" y="410737"/>
                  </a:cubicBezTo>
                  <a:cubicBezTo>
                    <a:pt x="1245279" y="409308"/>
                    <a:pt x="1278712" y="416166"/>
                    <a:pt x="1302334" y="445789"/>
                  </a:cubicBezTo>
                  <a:cubicBezTo>
                    <a:pt x="1324051" y="473030"/>
                    <a:pt x="1335004" y="503415"/>
                    <a:pt x="1330337" y="538657"/>
                  </a:cubicBezTo>
                  <a:cubicBezTo>
                    <a:pt x="1327765" y="558374"/>
                    <a:pt x="1344625" y="560374"/>
                    <a:pt x="1356340" y="567423"/>
                  </a:cubicBezTo>
                  <a:cubicBezTo>
                    <a:pt x="1434826" y="614286"/>
                    <a:pt x="1444161" y="696010"/>
                    <a:pt x="1374343" y="754970"/>
                  </a:cubicBezTo>
                  <a:cubicBezTo>
                    <a:pt x="1345577" y="779259"/>
                    <a:pt x="1335671" y="795070"/>
                    <a:pt x="1359293" y="830980"/>
                  </a:cubicBezTo>
                  <a:cubicBezTo>
                    <a:pt x="1382820" y="866889"/>
                    <a:pt x="1372247" y="907751"/>
                    <a:pt x="1345006" y="941470"/>
                  </a:cubicBezTo>
                  <a:cubicBezTo>
                    <a:pt x="1330147" y="959948"/>
                    <a:pt x="1314145" y="977760"/>
                    <a:pt x="1297666" y="994810"/>
                  </a:cubicBezTo>
                  <a:cubicBezTo>
                    <a:pt x="1267186" y="1026242"/>
                    <a:pt x="1243660" y="1057484"/>
                    <a:pt x="1254804" y="1107109"/>
                  </a:cubicBezTo>
                  <a:cubicBezTo>
                    <a:pt x="1262138" y="1139780"/>
                    <a:pt x="1243564" y="1168736"/>
                    <a:pt x="1214704" y="1187786"/>
                  </a:cubicBezTo>
                  <a:cubicBezTo>
                    <a:pt x="1108786" y="1257890"/>
                    <a:pt x="1008202" y="1334852"/>
                    <a:pt x="912285" y="1418291"/>
                  </a:cubicBezTo>
                  <a:cubicBezTo>
                    <a:pt x="872470" y="1452962"/>
                    <a:pt x="826655" y="1453534"/>
                    <a:pt x="786555" y="1417720"/>
                  </a:cubicBezTo>
                  <a:cubicBezTo>
                    <a:pt x="759028" y="1393145"/>
                    <a:pt x="742264" y="1398193"/>
                    <a:pt x="719213" y="1419529"/>
                  </a:cubicBezTo>
                  <a:cubicBezTo>
                    <a:pt x="700639" y="1436674"/>
                    <a:pt x="679208" y="1450771"/>
                    <a:pt x="658825" y="1465821"/>
                  </a:cubicBezTo>
                  <a:cubicBezTo>
                    <a:pt x="596055" y="1512112"/>
                    <a:pt x="537286" y="1501921"/>
                    <a:pt x="499567" y="1434484"/>
                  </a:cubicBezTo>
                  <a:cubicBezTo>
                    <a:pt x="485089" y="1408671"/>
                    <a:pt x="470134" y="1396003"/>
                    <a:pt x="440416" y="1399908"/>
                  </a:cubicBezTo>
                  <a:cubicBezTo>
                    <a:pt x="416032" y="1403146"/>
                    <a:pt x="386695" y="1399432"/>
                    <a:pt x="374408" y="1380572"/>
                  </a:cubicBezTo>
                  <a:cubicBezTo>
                    <a:pt x="346595" y="1337995"/>
                    <a:pt x="309162" y="1334947"/>
                    <a:pt x="263918" y="1330852"/>
                  </a:cubicBezTo>
                  <a:cubicBezTo>
                    <a:pt x="201720" y="1325327"/>
                    <a:pt x="168478" y="1261224"/>
                    <a:pt x="189623" y="1197311"/>
                  </a:cubicBezTo>
                  <a:cubicBezTo>
                    <a:pt x="198196" y="1171308"/>
                    <a:pt x="200863" y="1162164"/>
                    <a:pt x="167430" y="1162735"/>
                  </a:cubicBezTo>
                  <a:cubicBezTo>
                    <a:pt x="84181" y="1164259"/>
                    <a:pt x="25317" y="1053865"/>
                    <a:pt x="88182" y="990428"/>
                  </a:cubicBezTo>
                  <a:cubicBezTo>
                    <a:pt x="110661" y="967759"/>
                    <a:pt x="113042" y="954233"/>
                    <a:pt x="75418" y="940517"/>
                  </a:cubicBezTo>
                  <a:cubicBezTo>
                    <a:pt x="-3734" y="911561"/>
                    <a:pt x="-21927" y="846315"/>
                    <a:pt x="27222" y="778211"/>
                  </a:cubicBezTo>
                  <a:cubicBezTo>
                    <a:pt x="67132" y="722966"/>
                    <a:pt x="109518" y="669436"/>
                    <a:pt x="152476" y="616572"/>
                  </a:cubicBezTo>
                  <a:cubicBezTo>
                    <a:pt x="169049" y="596188"/>
                    <a:pt x="173812" y="587330"/>
                    <a:pt x="144189" y="573328"/>
                  </a:cubicBezTo>
                  <a:cubicBezTo>
                    <a:pt x="58750" y="533133"/>
                    <a:pt x="46748" y="457409"/>
                    <a:pt x="116185" y="395687"/>
                  </a:cubicBezTo>
                  <a:cubicBezTo>
                    <a:pt x="290017" y="240906"/>
                    <a:pt x="482517" y="113271"/>
                    <a:pt x="693877" y="14878"/>
                  </a:cubicBezTo>
                  <a:cubicBezTo>
                    <a:pt x="764076" y="-17793"/>
                    <a:pt x="825226" y="3924"/>
                    <a:pt x="853706" y="74314"/>
                  </a:cubicBezTo>
                  <a:cubicBezTo>
                    <a:pt x="868660" y="111175"/>
                    <a:pt x="884567" y="94030"/>
                    <a:pt x="903712" y="84505"/>
                  </a:cubicBezTo>
                  <a:cubicBezTo>
                    <a:pt x="967625" y="52692"/>
                    <a:pt x="1015345" y="60121"/>
                    <a:pt x="1052207" y="107461"/>
                  </a:cubicBezTo>
                  <a:cubicBezTo>
                    <a:pt x="1086021" y="150895"/>
                    <a:pt x="1085640" y="196234"/>
                    <a:pt x="1048016" y="236620"/>
                  </a:cubicBezTo>
                  <a:cubicBezTo>
                    <a:pt x="1024394" y="262051"/>
                    <a:pt x="997629" y="284435"/>
                    <a:pt x="972292" y="308248"/>
                  </a:cubicBezTo>
                  <a:cubicBezTo>
                    <a:pt x="973435" y="310343"/>
                    <a:pt x="974578" y="312534"/>
                    <a:pt x="975721" y="314629"/>
                  </a:cubicBezTo>
                  <a:close/>
                  <a:moveTo>
                    <a:pt x="1042587" y="511511"/>
                  </a:moveTo>
                  <a:cubicBezTo>
                    <a:pt x="992581" y="542753"/>
                    <a:pt x="952861" y="509511"/>
                    <a:pt x="908189" y="494080"/>
                  </a:cubicBezTo>
                  <a:cubicBezTo>
                    <a:pt x="817987" y="462934"/>
                    <a:pt x="729976" y="522179"/>
                    <a:pt x="721880" y="619620"/>
                  </a:cubicBezTo>
                  <a:cubicBezTo>
                    <a:pt x="718356" y="661530"/>
                    <a:pt x="702640" y="670960"/>
                    <a:pt x="664349" y="661625"/>
                  </a:cubicBezTo>
                  <a:cubicBezTo>
                    <a:pt x="579862" y="641051"/>
                    <a:pt x="501853" y="608761"/>
                    <a:pt x="436797" y="549325"/>
                  </a:cubicBezTo>
                  <a:cubicBezTo>
                    <a:pt x="427081" y="540467"/>
                    <a:pt x="418985" y="522560"/>
                    <a:pt x="402126" y="531799"/>
                  </a:cubicBezTo>
                  <a:cubicBezTo>
                    <a:pt x="388410" y="539324"/>
                    <a:pt x="389934" y="556279"/>
                    <a:pt x="388315" y="570376"/>
                  </a:cubicBezTo>
                  <a:cubicBezTo>
                    <a:pt x="383457" y="612667"/>
                    <a:pt x="402031" y="647147"/>
                    <a:pt x="423843" y="680961"/>
                  </a:cubicBezTo>
                  <a:cubicBezTo>
                    <a:pt x="430320" y="691057"/>
                    <a:pt x="449560" y="707250"/>
                    <a:pt x="420604" y="710488"/>
                  </a:cubicBezTo>
                  <a:cubicBezTo>
                    <a:pt x="379647" y="715060"/>
                    <a:pt x="394887" y="737730"/>
                    <a:pt x="402793" y="757351"/>
                  </a:cubicBezTo>
                  <a:cubicBezTo>
                    <a:pt x="417937" y="795070"/>
                    <a:pt x="453085" y="814787"/>
                    <a:pt x="485374" y="839457"/>
                  </a:cubicBezTo>
                  <a:cubicBezTo>
                    <a:pt x="440607" y="854887"/>
                    <a:pt x="438702" y="863079"/>
                    <a:pt x="468991" y="894797"/>
                  </a:cubicBezTo>
                  <a:cubicBezTo>
                    <a:pt x="489280" y="915943"/>
                    <a:pt x="514997" y="927849"/>
                    <a:pt x="541953" y="937945"/>
                  </a:cubicBezTo>
                  <a:cubicBezTo>
                    <a:pt x="551764" y="941660"/>
                    <a:pt x="566337" y="942422"/>
                    <a:pt x="566718" y="955948"/>
                  </a:cubicBezTo>
                  <a:cubicBezTo>
                    <a:pt x="567099" y="968616"/>
                    <a:pt x="553669" y="972616"/>
                    <a:pt x="544334" y="978046"/>
                  </a:cubicBezTo>
                  <a:cubicBezTo>
                    <a:pt x="497566" y="1005192"/>
                    <a:pt x="445465" y="1015669"/>
                    <a:pt x="388315" y="1021956"/>
                  </a:cubicBezTo>
                  <a:cubicBezTo>
                    <a:pt x="447560" y="1062151"/>
                    <a:pt x="553764" y="1085869"/>
                    <a:pt x="623868" y="1076725"/>
                  </a:cubicBezTo>
                  <a:cubicBezTo>
                    <a:pt x="866089" y="1045006"/>
                    <a:pt x="989056" y="914419"/>
                    <a:pt x="1006582" y="669626"/>
                  </a:cubicBezTo>
                  <a:cubicBezTo>
                    <a:pt x="1008202" y="646957"/>
                    <a:pt x="1012012" y="627049"/>
                    <a:pt x="1028871" y="609047"/>
                  </a:cubicBezTo>
                  <a:cubicBezTo>
                    <a:pt x="1036110" y="601332"/>
                    <a:pt x="1095165" y="581329"/>
                    <a:pt x="1028014" y="570471"/>
                  </a:cubicBezTo>
                  <a:cubicBezTo>
                    <a:pt x="1017536" y="568756"/>
                    <a:pt x="1023346" y="558088"/>
                    <a:pt x="1027633" y="551421"/>
                  </a:cubicBezTo>
                  <a:cubicBezTo>
                    <a:pt x="1034205" y="541229"/>
                    <a:pt x="1047445" y="534562"/>
                    <a:pt x="1042682" y="5113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g1d243c69fde_12_587"/>
            <p:cNvSpPr txBox="1"/>
            <p:nvPr/>
          </p:nvSpPr>
          <p:spPr>
            <a:xfrm flipH="1">
              <a:off x="4339825" y="2782500"/>
              <a:ext cx="5866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B0F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Activities</a:t>
              </a:r>
              <a:endParaRPr b="1" sz="720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cxnSp>
        <p:nvCxnSpPr>
          <p:cNvPr id="750" name="Google Shape;750;g1d243c69fde_12_587"/>
          <p:cNvCxnSpPr/>
          <p:nvPr/>
        </p:nvCxnSpPr>
        <p:spPr>
          <a:xfrm flipH="1" rot="10800000">
            <a:off x="-11850" y="11920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g1d243c69fde_12_587"/>
          <p:cNvCxnSpPr/>
          <p:nvPr/>
        </p:nvCxnSpPr>
        <p:spPr>
          <a:xfrm flipH="1" rot="10800000">
            <a:off x="-11850" y="55721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g1d243c69fde_12_5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cd0d723bee_1_15"/>
          <p:cNvSpPr txBox="1"/>
          <p:nvPr/>
        </p:nvSpPr>
        <p:spPr>
          <a:xfrm>
            <a:off x="2743800" y="334850"/>
            <a:ext cx="781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b="1" lang="en-US" sz="4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Activities &amp; Fragments </a:t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1cd0d723bee_1_15"/>
          <p:cNvSpPr txBox="1"/>
          <p:nvPr/>
        </p:nvSpPr>
        <p:spPr>
          <a:xfrm>
            <a:off x="1106225" y="1466826"/>
            <a:ext cx="10149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Calibri"/>
              <a:buNone/>
            </a:pPr>
            <a:r>
              <a:rPr b="1" lang="en-US" sz="32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- Sign up Activity &amp; Login Activity</a:t>
            </a:r>
            <a:endParaRPr b="1" sz="3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- Pass Reset Activity</a:t>
            </a:r>
            <a:endParaRPr b="1" sz="3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Calibri"/>
              <a:buNone/>
            </a:pPr>
            <a:r>
              <a:rPr b="1" lang="en-US" sz="32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- Tweet Activity</a:t>
            </a:r>
            <a:endParaRPr b="1" sz="3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Calibri"/>
              <a:buNone/>
            </a:pPr>
            <a:r>
              <a:rPr b="1" lang="en-US" sz="32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- Lists Activity	</a:t>
            </a:r>
            <a:r>
              <a:rPr lang="en-US" sz="2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1cd0d723bee_1_15"/>
          <p:cNvSpPr/>
          <p:nvPr/>
        </p:nvSpPr>
        <p:spPr>
          <a:xfrm rot="5400016">
            <a:off x="10594179" y="188120"/>
            <a:ext cx="1785940" cy="1409700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1cd0d723bee_1_15"/>
          <p:cNvSpPr/>
          <p:nvPr/>
        </p:nvSpPr>
        <p:spPr>
          <a:xfrm rot="-5399992">
            <a:off x="-172383" y="169962"/>
            <a:ext cx="1106767" cy="761999"/>
          </a:xfrm>
          <a:custGeom>
            <a:rect b="b" l="l" r="r" t="t"/>
            <a:pathLst>
              <a:path extrusionOk="0" h="499" w="1002">
                <a:moveTo>
                  <a:pt x="0" y="499"/>
                </a:moveTo>
                <a:lnTo>
                  <a:pt x="522" y="499"/>
                </a:lnTo>
                <a:lnTo>
                  <a:pt x="1002" y="0"/>
                </a:lnTo>
                <a:lnTo>
                  <a:pt x="532" y="0"/>
                </a:lnTo>
                <a:lnTo>
                  <a:pt x="0" y="4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1cd0d723bee_1_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g1cd0d723bee_1_15"/>
          <p:cNvSpPr txBox="1"/>
          <p:nvPr/>
        </p:nvSpPr>
        <p:spPr>
          <a:xfrm>
            <a:off x="1106227" y="3468114"/>
            <a:ext cx="10149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Login Activity &amp; Login Fragment : Start app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Lists Activity	: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+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+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+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+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Bookmarks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"/>
          <p:cNvSpPr/>
          <p:nvPr/>
        </p:nvSpPr>
        <p:spPr>
          <a:xfrm>
            <a:off x="310450" y="309325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# NO3. ACTIVITIES</a:t>
            </a:r>
            <a:endParaRPr sz="2700"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"/>
          <p:cNvSpPr/>
          <p:nvPr/>
        </p:nvSpPr>
        <p:spPr>
          <a:xfrm>
            <a:off x="848922" y="5858663"/>
            <a:ext cx="3161851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2" name="Google Shape;7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8" y="795775"/>
            <a:ext cx="3439025" cy="51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"/>
          <p:cNvSpPr txBox="1"/>
          <p:nvPr/>
        </p:nvSpPr>
        <p:spPr>
          <a:xfrm>
            <a:off x="8809900" y="105500"/>
            <a:ext cx="34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"/>
          <p:cNvSpPr txBox="1"/>
          <p:nvPr/>
        </p:nvSpPr>
        <p:spPr>
          <a:xfrm>
            <a:off x="4531076" y="5945375"/>
            <a:ext cx="3697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4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Login activity</a:t>
            </a:r>
            <a:endParaRPr sz="3500"/>
          </a:p>
        </p:txBody>
      </p:sp>
      <p:grpSp>
        <p:nvGrpSpPr>
          <p:cNvPr id="775" name="Google Shape;775;p5"/>
          <p:cNvGrpSpPr/>
          <p:nvPr/>
        </p:nvGrpSpPr>
        <p:grpSpPr>
          <a:xfrm>
            <a:off x="4778388" y="795775"/>
            <a:ext cx="3376725" cy="5151825"/>
            <a:chOff x="4778388" y="795775"/>
            <a:chExt cx="3376725" cy="5151825"/>
          </a:xfrm>
        </p:grpSpPr>
        <p:pic>
          <p:nvPicPr>
            <p:cNvPr id="776" name="Google Shape;776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8388" y="795775"/>
              <a:ext cx="3376725" cy="5151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5"/>
            <p:cNvSpPr/>
            <p:nvPr/>
          </p:nvSpPr>
          <p:spPr>
            <a:xfrm>
              <a:off x="5438500" y="5373700"/>
              <a:ext cx="2056500" cy="573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778" name="Google Shape;778;p5"/>
          <p:cNvGrpSpPr/>
          <p:nvPr/>
        </p:nvGrpSpPr>
        <p:grpSpPr>
          <a:xfrm>
            <a:off x="8784125" y="795775"/>
            <a:ext cx="3276600" cy="5151825"/>
            <a:chOff x="8784125" y="795775"/>
            <a:chExt cx="3276600" cy="5151825"/>
          </a:xfrm>
        </p:grpSpPr>
        <p:pic>
          <p:nvPicPr>
            <p:cNvPr id="779" name="Google Shape;779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84125" y="795775"/>
              <a:ext cx="3276600" cy="515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0" name="Google Shape;780;p5"/>
            <p:cNvSpPr/>
            <p:nvPr/>
          </p:nvSpPr>
          <p:spPr>
            <a:xfrm>
              <a:off x="9394175" y="5373700"/>
              <a:ext cx="2056500" cy="573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cd0d723bee_1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7" name="Google Shape;787;g1cd0d723bee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" y="95675"/>
            <a:ext cx="3390900" cy="580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1cd0d723bee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100" y="99650"/>
            <a:ext cx="3276600" cy="5828127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1cd0d723bee_1_36"/>
          <p:cNvSpPr txBox="1"/>
          <p:nvPr/>
        </p:nvSpPr>
        <p:spPr>
          <a:xfrm>
            <a:off x="3794725" y="5815800"/>
            <a:ext cx="451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4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Sign up </a:t>
            </a:r>
            <a:r>
              <a:rPr b="1" lang="en-US" sz="4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3700">
              <a:solidFill>
                <a:srgbClr val="1B9DF0"/>
              </a:solidFill>
            </a:endParaRPr>
          </a:p>
        </p:txBody>
      </p:sp>
      <p:grpSp>
        <p:nvGrpSpPr>
          <p:cNvPr id="790" name="Google Shape;790;g1cd0d723bee_1_36"/>
          <p:cNvGrpSpPr/>
          <p:nvPr/>
        </p:nvGrpSpPr>
        <p:grpSpPr>
          <a:xfrm>
            <a:off x="4369663" y="99649"/>
            <a:ext cx="3363025" cy="5801474"/>
            <a:chOff x="4369663" y="99649"/>
            <a:chExt cx="3363025" cy="5801474"/>
          </a:xfrm>
        </p:grpSpPr>
        <p:pic>
          <p:nvPicPr>
            <p:cNvPr id="791" name="Google Shape;791;g1cd0d723bee_1_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69663" y="99649"/>
              <a:ext cx="3363025" cy="5801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g1cd0d723bee_1_36"/>
            <p:cNvSpPr/>
            <p:nvPr/>
          </p:nvSpPr>
          <p:spPr>
            <a:xfrm>
              <a:off x="5022925" y="5241900"/>
              <a:ext cx="2056500" cy="573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ccf9330f4b_0_868"/>
          <p:cNvSpPr txBox="1"/>
          <p:nvPr/>
        </p:nvSpPr>
        <p:spPr>
          <a:xfrm>
            <a:off x="1218524" y="1094656"/>
            <a:ext cx="4101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Start App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1ccf9330f4b_0_868"/>
          <p:cNvSpPr txBox="1"/>
          <p:nvPr/>
        </p:nvSpPr>
        <p:spPr>
          <a:xfrm>
            <a:off x="1144674" y="2281602"/>
            <a:ext cx="4101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Read Tweets</a:t>
            </a:r>
            <a:endParaRPr sz="24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Comment, Retweet, Likes, Inbox</a:t>
            </a:r>
            <a:endParaRPr sz="24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1ccf9330f4b_0_868"/>
          <p:cNvSpPr txBox="1"/>
          <p:nvPr/>
        </p:nvSpPr>
        <p:spPr>
          <a:xfrm>
            <a:off x="8126757" y="6278688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Home activity</a:t>
            </a:r>
            <a:endParaRPr sz="1300"/>
          </a:p>
        </p:txBody>
      </p:sp>
      <p:sp>
        <p:nvSpPr>
          <p:cNvPr id="801" name="Google Shape;801;g1ccf9330f4b_0_868"/>
          <p:cNvSpPr/>
          <p:nvPr/>
        </p:nvSpPr>
        <p:spPr>
          <a:xfrm rot="5400016">
            <a:off x="10594179" y="188120"/>
            <a:ext cx="1785940" cy="1409700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1ccf9330f4b_0_868"/>
          <p:cNvSpPr/>
          <p:nvPr/>
        </p:nvSpPr>
        <p:spPr>
          <a:xfrm rot="-5399992">
            <a:off x="-172383" y="169962"/>
            <a:ext cx="1106767" cy="761999"/>
          </a:xfrm>
          <a:custGeom>
            <a:rect b="b" l="l" r="r" t="t"/>
            <a:pathLst>
              <a:path extrusionOk="0" h="499" w="1002">
                <a:moveTo>
                  <a:pt x="0" y="499"/>
                </a:moveTo>
                <a:lnTo>
                  <a:pt x="522" y="499"/>
                </a:lnTo>
                <a:lnTo>
                  <a:pt x="1002" y="0"/>
                </a:lnTo>
                <a:lnTo>
                  <a:pt x="532" y="0"/>
                </a:lnTo>
                <a:lnTo>
                  <a:pt x="0" y="4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3" name="Google Shape;803;g1ccf9330f4b_0_868"/>
          <p:cNvPicPr preferRelativeResize="0"/>
          <p:nvPr/>
        </p:nvPicPr>
        <p:blipFill rotWithShape="1">
          <a:blip r:embed="rId3">
            <a:alphaModFix/>
          </a:blip>
          <a:srcRect b="0" l="2018" r="0" t="6968"/>
          <a:stretch/>
        </p:blipFill>
        <p:spPr>
          <a:xfrm>
            <a:off x="6965150" y="411900"/>
            <a:ext cx="3669500" cy="5799824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ccf9330f4b_0_86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ccf9330f4b_0_851"/>
          <p:cNvSpPr/>
          <p:nvPr/>
        </p:nvSpPr>
        <p:spPr>
          <a:xfrm rot="5400016">
            <a:off x="10594179" y="188120"/>
            <a:ext cx="1785940" cy="1409700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1ccf9330f4b_0_851"/>
          <p:cNvSpPr/>
          <p:nvPr/>
        </p:nvSpPr>
        <p:spPr>
          <a:xfrm rot="-5399992">
            <a:off x="-172383" y="169962"/>
            <a:ext cx="1106767" cy="761999"/>
          </a:xfrm>
          <a:custGeom>
            <a:rect b="b" l="l" r="r" t="t"/>
            <a:pathLst>
              <a:path extrusionOk="0" h="499" w="1002">
                <a:moveTo>
                  <a:pt x="0" y="499"/>
                </a:moveTo>
                <a:lnTo>
                  <a:pt x="522" y="499"/>
                </a:lnTo>
                <a:lnTo>
                  <a:pt x="1002" y="0"/>
                </a:lnTo>
                <a:lnTo>
                  <a:pt x="532" y="0"/>
                </a:lnTo>
                <a:lnTo>
                  <a:pt x="0" y="4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ccf9330f4b_0_8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3" name="Google Shape;813;g1ccf9330f4b_0_8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35" y="305975"/>
            <a:ext cx="3021341" cy="57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g1ccf9330f4b_0_851"/>
          <p:cNvSpPr txBox="1"/>
          <p:nvPr/>
        </p:nvSpPr>
        <p:spPr>
          <a:xfrm>
            <a:off x="1509957" y="6232813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300"/>
          </a:p>
        </p:txBody>
      </p:sp>
      <p:sp>
        <p:nvSpPr>
          <p:cNvPr id="815" name="Google Shape;815;g1ccf9330f4b_0_851"/>
          <p:cNvSpPr txBox="1"/>
          <p:nvPr/>
        </p:nvSpPr>
        <p:spPr>
          <a:xfrm>
            <a:off x="5527957" y="6232813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Notif</a:t>
            </a:r>
            <a:endParaRPr sz="1300"/>
          </a:p>
        </p:txBody>
      </p:sp>
      <p:pic>
        <p:nvPicPr>
          <p:cNvPr id="816" name="Google Shape;816;g1ccf9330f4b_0_8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1700" y="358725"/>
            <a:ext cx="2937068" cy="566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g1ccf9330f4b_0_8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975" y="305975"/>
            <a:ext cx="3062675" cy="57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g1ccf9330f4b_0_851"/>
          <p:cNvSpPr txBox="1"/>
          <p:nvPr/>
        </p:nvSpPr>
        <p:spPr>
          <a:xfrm>
            <a:off x="9193757" y="6232813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cd194a6939_1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5" name="Google Shape;825;g1cd194a693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0" y="156162"/>
            <a:ext cx="3409950" cy="6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g1cd194a6939_1_0"/>
          <p:cNvSpPr/>
          <p:nvPr/>
        </p:nvSpPr>
        <p:spPr>
          <a:xfrm>
            <a:off x="1460750" y="1603675"/>
            <a:ext cx="1065600" cy="62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7" name="Google Shape;827;g1cd194a693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925" y="160563"/>
            <a:ext cx="3378517" cy="6028334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g1cd194a6939_1_0"/>
          <p:cNvSpPr/>
          <p:nvPr/>
        </p:nvSpPr>
        <p:spPr>
          <a:xfrm>
            <a:off x="5338700" y="2373925"/>
            <a:ext cx="1308300" cy="10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1cd194a6939_1_0"/>
          <p:cNvSpPr txBox="1"/>
          <p:nvPr/>
        </p:nvSpPr>
        <p:spPr>
          <a:xfrm>
            <a:off x="4958207" y="6333113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cd194a6939_1_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6" name="Google Shape;836;g1cd194a6939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50" y="156149"/>
            <a:ext cx="3409950" cy="6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g1cd194a6939_1_22"/>
          <p:cNvSpPr/>
          <p:nvPr/>
        </p:nvSpPr>
        <p:spPr>
          <a:xfrm>
            <a:off x="1397450" y="2036275"/>
            <a:ext cx="1012800" cy="52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1cd194a6939_1_22"/>
          <p:cNvSpPr/>
          <p:nvPr/>
        </p:nvSpPr>
        <p:spPr>
          <a:xfrm>
            <a:off x="5338700" y="2373925"/>
            <a:ext cx="1308300" cy="10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1cd194a6939_1_22"/>
          <p:cNvSpPr txBox="1"/>
          <p:nvPr/>
        </p:nvSpPr>
        <p:spPr>
          <a:xfrm>
            <a:off x="4958207" y="6333113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sz="1300"/>
          </a:p>
        </p:txBody>
      </p:sp>
      <p:pic>
        <p:nvPicPr>
          <p:cNvPr id="840" name="Google Shape;840;g1cd194a6939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9625" y="164825"/>
            <a:ext cx="3381375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cd194a6939_1_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7" name="Google Shape;847;g1cd194a6939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50" y="156149"/>
            <a:ext cx="3409950" cy="6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g1cd194a6939_1_36"/>
          <p:cNvSpPr/>
          <p:nvPr/>
        </p:nvSpPr>
        <p:spPr>
          <a:xfrm>
            <a:off x="1397450" y="2458300"/>
            <a:ext cx="1012800" cy="52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1cd194a6939_1_36"/>
          <p:cNvSpPr/>
          <p:nvPr/>
        </p:nvSpPr>
        <p:spPr>
          <a:xfrm>
            <a:off x="5338700" y="2373925"/>
            <a:ext cx="1308300" cy="10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1cd194a6939_1_36"/>
          <p:cNvSpPr txBox="1"/>
          <p:nvPr/>
        </p:nvSpPr>
        <p:spPr>
          <a:xfrm>
            <a:off x="4958207" y="6333113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sz="1300"/>
          </a:p>
        </p:txBody>
      </p:sp>
      <p:pic>
        <p:nvPicPr>
          <p:cNvPr id="851" name="Google Shape;851;g1cd194a6939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700" y="160563"/>
            <a:ext cx="3354324" cy="602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cd194a6939_1_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8" name="Google Shape;858;g1cd194a6939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50" y="156149"/>
            <a:ext cx="3409950" cy="6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g1cd194a6939_1_46"/>
          <p:cNvSpPr/>
          <p:nvPr/>
        </p:nvSpPr>
        <p:spPr>
          <a:xfrm>
            <a:off x="1466525" y="2869801"/>
            <a:ext cx="1150200" cy="52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g1cd194a6939_1_46"/>
          <p:cNvSpPr/>
          <p:nvPr/>
        </p:nvSpPr>
        <p:spPr>
          <a:xfrm>
            <a:off x="5338700" y="2373925"/>
            <a:ext cx="1308300" cy="10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1cd194a6939_1_46"/>
          <p:cNvSpPr txBox="1"/>
          <p:nvPr/>
        </p:nvSpPr>
        <p:spPr>
          <a:xfrm>
            <a:off x="4958207" y="6333113"/>
            <a:ext cx="18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400"/>
              <a:buFont typeface="Calibri"/>
              <a:buNone/>
            </a:pPr>
            <a:r>
              <a:rPr b="1" lang="en-US" sz="18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Bookmarks</a:t>
            </a:r>
            <a:endParaRPr sz="1300"/>
          </a:p>
        </p:txBody>
      </p:sp>
      <p:pic>
        <p:nvPicPr>
          <p:cNvPr id="862" name="Google Shape;862;g1cd194a6939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175" y="118125"/>
            <a:ext cx="3378517" cy="602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g1d243c69fde_12_178"/>
          <p:cNvGrpSpPr/>
          <p:nvPr/>
        </p:nvGrpSpPr>
        <p:grpSpPr>
          <a:xfrm>
            <a:off x="-653562" y="-61100"/>
            <a:ext cx="12846172" cy="1616580"/>
            <a:chOff x="-980294" y="-91646"/>
            <a:chExt cx="19268294" cy="2424749"/>
          </a:xfrm>
        </p:grpSpPr>
        <p:sp>
          <p:nvSpPr>
            <p:cNvPr id="499" name="Google Shape;499;g1d243c69fde_12_178"/>
            <p:cNvSpPr/>
            <p:nvPr/>
          </p:nvSpPr>
          <p:spPr>
            <a:xfrm rot="10800000">
              <a:off x="1" y="-91646"/>
              <a:ext cx="18288000" cy="7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g1d243c69fde_12_178"/>
            <p:cNvSpPr/>
            <p:nvPr/>
          </p:nvSpPr>
          <p:spPr>
            <a:xfrm rot="-2836572">
              <a:off x="-814885" y="533589"/>
              <a:ext cx="1935108" cy="1297277"/>
            </a:xfrm>
            <a:custGeom>
              <a:rect b="b" l="l" r="r" t="t"/>
              <a:pathLst>
                <a:path extrusionOk="0" h="547" w="765">
                  <a:moveTo>
                    <a:pt x="0" y="547"/>
                  </a:moveTo>
                  <a:lnTo>
                    <a:pt x="195" y="547"/>
                  </a:lnTo>
                  <a:lnTo>
                    <a:pt x="765" y="0"/>
                  </a:lnTo>
                  <a:lnTo>
                    <a:pt x="570" y="0"/>
                  </a:lnTo>
                  <a:lnTo>
                    <a:pt x="0" y="5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g1d243c69fde_12_178"/>
          <p:cNvSpPr/>
          <p:nvPr/>
        </p:nvSpPr>
        <p:spPr>
          <a:xfrm>
            <a:off x="577443" y="312207"/>
            <a:ext cx="11148319" cy="6233592"/>
          </a:xfrm>
          <a:custGeom>
            <a:rect b="b" l="l" r="r" t="t"/>
            <a:pathLst>
              <a:path extrusionOk="0" h="3164260" w="5659045">
                <a:moveTo>
                  <a:pt x="5534584" y="3164259"/>
                </a:moveTo>
                <a:lnTo>
                  <a:pt x="124460" y="3164259"/>
                </a:lnTo>
                <a:cubicBezTo>
                  <a:pt x="55880" y="3164259"/>
                  <a:pt x="0" y="3108379"/>
                  <a:pt x="0" y="303979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534584" y="0"/>
                </a:lnTo>
                <a:cubicBezTo>
                  <a:pt x="5603164" y="0"/>
                  <a:pt x="5659045" y="55880"/>
                  <a:pt x="5659045" y="124460"/>
                </a:cubicBezTo>
                <a:lnTo>
                  <a:pt x="5659045" y="3039800"/>
                </a:lnTo>
                <a:cubicBezTo>
                  <a:pt x="5659045" y="3108380"/>
                  <a:pt x="5603164" y="3164260"/>
                  <a:pt x="5534584" y="31642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502;g1d243c69fde_12_178"/>
          <p:cNvGrpSpPr/>
          <p:nvPr/>
        </p:nvGrpSpPr>
        <p:grpSpPr>
          <a:xfrm>
            <a:off x="10813790" y="677700"/>
            <a:ext cx="521787" cy="415545"/>
            <a:chOff x="16403202" y="1016437"/>
            <a:chExt cx="597900" cy="405647"/>
          </a:xfrm>
        </p:grpSpPr>
        <p:sp>
          <p:nvSpPr>
            <p:cNvPr id="503" name="Google Shape;503;g1d243c69fde_12_178"/>
            <p:cNvSpPr/>
            <p:nvPr/>
          </p:nvSpPr>
          <p:spPr>
            <a:xfrm>
              <a:off x="16403202" y="1016437"/>
              <a:ext cx="5979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39700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1d243c69fde_12_178"/>
            <p:cNvSpPr/>
            <p:nvPr/>
          </p:nvSpPr>
          <p:spPr>
            <a:xfrm>
              <a:off x="16403202" y="1226402"/>
              <a:ext cx="5979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39700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g1d243c69fde_12_178"/>
            <p:cNvSpPr/>
            <p:nvPr/>
          </p:nvSpPr>
          <p:spPr>
            <a:xfrm>
              <a:off x="16403202" y="1422084"/>
              <a:ext cx="5979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39700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g1d243c69fde_12_178"/>
          <p:cNvSpPr/>
          <p:nvPr/>
        </p:nvSpPr>
        <p:spPr>
          <a:xfrm>
            <a:off x="857926" y="1514764"/>
            <a:ext cx="104763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rnd" cmpd="sng" w="4760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1d243c69fde_12_178"/>
          <p:cNvSpPr/>
          <p:nvPr/>
        </p:nvSpPr>
        <p:spPr>
          <a:xfrm>
            <a:off x="962378" y="4552617"/>
            <a:ext cx="104763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rnd" cmpd="sng" w="4760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1d243c69fde_12_178"/>
          <p:cNvSpPr txBox="1"/>
          <p:nvPr/>
        </p:nvSpPr>
        <p:spPr>
          <a:xfrm>
            <a:off x="857926" y="482602"/>
            <a:ext cx="104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294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83D65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900">
              <a:solidFill>
                <a:srgbClr val="083D65"/>
              </a:solidFill>
            </a:endParaRPr>
          </a:p>
        </p:txBody>
      </p:sp>
      <p:grpSp>
        <p:nvGrpSpPr>
          <p:cNvPr id="509" name="Google Shape;509;g1d243c69fde_12_178"/>
          <p:cNvGrpSpPr/>
          <p:nvPr/>
        </p:nvGrpSpPr>
        <p:grpSpPr>
          <a:xfrm>
            <a:off x="8072433" y="5208252"/>
            <a:ext cx="2745537" cy="431022"/>
            <a:chOff x="12671378" y="7771789"/>
            <a:chExt cx="4118100" cy="646500"/>
          </a:xfrm>
        </p:grpSpPr>
        <p:sp>
          <p:nvSpPr>
            <p:cNvPr id="510" name="Google Shape;510;g1d243c69fde_12_178"/>
            <p:cNvSpPr/>
            <p:nvPr/>
          </p:nvSpPr>
          <p:spPr>
            <a:xfrm>
              <a:off x="12771424" y="8083652"/>
              <a:ext cx="39180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723900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1d243c69fde_12_178"/>
            <p:cNvSpPr txBox="1"/>
            <p:nvPr/>
          </p:nvSpPr>
          <p:spPr>
            <a:xfrm>
              <a:off x="12671378" y="7771789"/>
              <a:ext cx="4118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lang="en-US" sz="2800">
                  <a:solidFill>
                    <a:srgbClr val="FFFFFF"/>
                  </a:solidFill>
                </a:rPr>
                <a:t>Group 3</a:t>
              </a:r>
              <a:endParaRPr sz="1800"/>
            </a:p>
          </p:txBody>
        </p:sp>
      </p:grpSp>
      <p:pic>
        <p:nvPicPr>
          <p:cNvPr id="512" name="Google Shape;512;g1d243c69fde_12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926" y="4764944"/>
            <a:ext cx="3797064" cy="1113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g1d243c69fde_12_178"/>
          <p:cNvGrpSpPr/>
          <p:nvPr/>
        </p:nvGrpSpPr>
        <p:grpSpPr>
          <a:xfrm>
            <a:off x="1134234" y="2135184"/>
            <a:ext cx="1743646" cy="1837741"/>
            <a:chOff x="1194834" y="2059259"/>
            <a:chExt cx="1743646" cy="1837741"/>
          </a:xfrm>
        </p:grpSpPr>
        <p:sp>
          <p:nvSpPr>
            <p:cNvPr id="514" name="Google Shape;514;g1d243c69fde_12_178"/>
            <p:cNvSpPr/>
            <p:nvPr/>
          </p:nvSpPr>
          <p:spPr>
            <a:xfrm>
              <a:off x="1379058" y="2059259"/>
              <a:ext cx="1559422" cy="1566412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9D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g1d243c69fde_12_178"/>
            <p:cNvSpPr/>
            <p:nvPr/>
          </p:nvSpPr>
          <p:spPr>
            <a:xfrm>
              <a:off x="1448702" y="2129221"/>
              <a:ext cx="1422446" cy="1428821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618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g1d243c69fde_12_178"/>
            <p:cNvSpPr/>
            <p:nvPr/>
          </p:nvSpPr>
          <p:spPr>
            <a:xfrm>
              <a:off x="1493053" y="2173766"/>
              <a:ext cx="1327616" cy="1333567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7" name="Google Shape;517;g1d243c69fde_12_178"/>
            <p:cNvPicPr preferRelativeResize="0"/>
            <p:nvPr/>
          </p:nvPicPr>
          <p:blipFill rotWithShape="1">
            <a:blip r:embed="rId4">
              <a:alphaModFix/>
            </a:blip>
            <a:srcRect b="0" l="0" r="57004" t="82926"/>
            <a:stretch/>
          </p:blipFill>
          <p:spPr>
            <a:xfrm rot="-1390832">
              <a:off x="1211533" y="3426678"/>
              <a:ext cx="557067" cy="199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g1d243c69fde_12_17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90875" y="2169587"/>
              <a:ext cx="1353850" cy="135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g1d243c69fde_12_178"/>
            <p:cNvSpPr/>
            <p:nvPr/>
          </p:nvSpPr>
          <p:spPr>
            <a:xfrm>
              <a:off x="1231150" y="3650700"/>
              <a:ext cx="1671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83D65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Nguyen Thi </a:t>
              </a:r>
              <a:endParaRPr b="1" sz="1600">
                <a:solidFill>
                  <a:srgbClr val="083D65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83D65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Quynh Anh</a:t>
              </a:r>
              <a:endParaRPr>
                <a:solidFill>
                  <a:srgbClr val="083D65"/>
                </a:solidFill>
              </a:endParaRPr>
            </a:p>
          </p:txBody>
        </p:sp>
      </p:grpSp>
      <p:grpSp>
        <p:nvGrpSpPr>
          <p:cNvPr id="520" name="Google Shape;520;g1d243c69fde_12_178"/>
          <p:cNvGrpSpPr/>
          <p:nvPr/>
        </p:nvGrpSpPr>
        <p:grpSpPr>
          <a:xfrm>
            <a:off x="3231473" y="2059259"/>
            <a:ext cx="1743640" cy="1926091"/>
            <a:chOff x="3231473" y="2059259"/>
            <a:chExt cx="1743640" cy="1926091"/>
          </a:xfrm>
        </p:grpSpPr>
        <p:sp>
          <p:nvSpPr>
            <p:cNvPr id="521" name="Google Shape;521;g1d243c69fde_12_178"/>
            <p:cNvSpPr/>
            <p:nvPr/>
          </p:nvSpPr>
          <p:spPr>
            <a:xfrm>
              <a:off x="3415691" y="2059259"/>
              <a:ext cx="1559422" cy="1566412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9D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g1d243c69fde_12_178"/>
            <p:cNvSpPr/>
            <p:nvPr/>
          </p:nvSpPr>
          <p:spPr>
            <a:xfrm>
              <a:off x="3485341" y="2129221"/>
              <a:ext cx="1422446" cy="1428821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618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g1d243c69fde_12_178"/>
            <p:cNvSpPr/>
            <p:nvPr/>
          </p:nvSpPr>
          <p:spPr>
            <a:xfrm>
              <a:off x="3529686" y="2173766"/>
              <a:ext cx="1327616" cy="1333567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4" name="Google Shape;524;g1d243c69fde_12_178"/>
            <p:cNvPicPr preferRelativeResize="0"/>
            <p:nvPr/>
          </p:nvPicPr>
          <p:blipFill rotWithShape="1">
            <a:blip r:embed="rId4">
              <a:alphaModFix/>
            </a:blip>
            <a:srcRect b="0" l="0" r="57004" t="82926"/>
            <a:stretch/>
          </p:blipFill>
          <p:spPr>
            <a:xfrm rot="-1390832">
              <a:off x="3248173" y="3426678"/>
              <a:ext cx="557067" cy="199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g1d243c69fde_12_17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9850" y="2169563"/>
              <a:ext cx="1323700" cy="1323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g1d243c69fde_12_178"/>
            <p:cNvSpPr/>
            <p:nvPr/>
          </p:nvSpPr>
          <p:spPr>
            <a:xfrm>
              <a:off x="3601600" y="3739050"/>
              <a:ext cx="1180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Vu Yen Linh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7" name="Google Shape;527;g1d243c69fde_12_178"/>
          <p:cNvGrpSpPr/>
          <p:nvPr/>
        </p:nvGrpSpPr>
        <p:grpSpPr>
          <a:xfrm>
            <a:off x="5230863" y="2059253"/>
            <a:ext cx="1841462" cy="1837747"/>
            <a:chOff x="5230863" y="2059253"/>
            <a:chExt cx="1841462" cy="1837747"/>
          </a:xfrm>
        </p:grpSpPr>
        <p:sp>
          <p:nvSpPr>
            <p:cNvPr id="528" name="Google Shape;528;g1d243c69fde_12_178"/>
            <p:cNvSpPr/>
            <p:nvPr/>
          </p:nvSpPr>
          <p:spPr>
            <a:xfrm>
              <a:off x="5415081" y="2059253"/>
              <a:ext cx="1559422" cy="1566412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9D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g1d243c69fde_12_178"/>
            <p:cNvSpPr/>
            <p:nvPr/>
          </p:nvSpPr>
          <p:spPr>
            <a:xfrm>
              <a:off x="5484731" y="2129215"/>
              <a:ext cx="1422375" cy="142875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618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g1d243c69fde_12_178"/>
            <p:cNvSpPr/>
            <p:nvPr/>
          </p:nvSpPr>
          <p:spPr>
            <a:xfrm>
              <a:off x="5529076" y="2173760"/>
              <a:ext cx="1327616" cy="1333567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1" name="Google Shape;531;g1d243c69fde_12_178"/>
            <p:cNvPicPr preferRelativeResize="0"/>
            <p:nvPr/>
          </p:nvPicPr>
          <p:blipFill rotWithShape="1">
            <a:blip r:embed="rId4">
              <a:alphaModFix/>
            </a:blip>
            <a:srcRect b="0" l="0" r="57004" t="82926"/>
            <a:stretch/>
          </p:blipFill>
          <p:spPr>
            <a:xfrm rot="-1390832">
              <a:off x="5247563" y="3426672"/>
              <a:ext cx="557067" cy="199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g1d243c69fde_12_17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38675" y="2217000"/>
              <a:ext cx="1323700" cy="131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Google Shape;533;g1d243c69fde_12_178"/>
            <p:cNvSpPr/>
            <p:nvPr/>
          </p:nvSpPr>
          <p:spPr>
            <a:xfrm>
              <a:off x="5328725" y="3650700"/>
              <a:ext cx="1743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Nguyen Thi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 Khanh Huyen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4" name="Google Shape;534;g1d243c69fde_12_178"/>
          <p:cNvGrpSpPr/>
          <p:nvPr/>
        </p:nvGrpSpPr>
        <p:grpSpPr>
          <a:xfrm>
            <a:off x="7211621" y="2059259"/>
            <a:ext cx="1844804" cy="1837728"/>
            <a:chOff x="7211621" y="2059259"/>
            <a:chExt cx="1844804" cy="1837728"/>
          </a:xfrm>
        </p:grpSpPr>
        <p:grpSp>
          <p:nvGrpSpPr>
            <p:cNvPr id="535" name="Google Shape;535;g1d243c69fde_12_178"/>
            <p:cNvGrpSpPr/>
            <p:nvPr/>
          </p:nvGrpSpPr>
          <p:grpSpPr>
            <a:xfrm>
              <a:off x="7211621" y="2059259"/>
              <a:ext cx="1743646" cy="1668120"/>
              <a:chOff x="9116988" y="3122145"/>
              <a:chExt cx="2615339" cy="2502054"/>
            </a:xfrm>
          </p:grpSpPr>
          <p:sp>
            <p:nvSpPr>
              <p:cNvPr id="536" name="Google Shape;536;g1d243c69fde_12_178"/>
              <p:cNvSpPr/>
              <p:nvPr/>
            </p:nvSpPr>
            <p:spPr>
              <a:xfrm>
                <a:off x="9393311" y="3122145"/>
                <a:ext cx="2339016" cy="2349500"/>
              </a:xfrm>
              <a:custGeom>
                <a:rect b="b" l="l" r="r" t="t"/>
                <a:pathLst>
                  <a:path extrusionOk="0"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9DF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g1d243c69fde_12_178"/>
              <p:cNvSpPr/>
              <p:nvPr/>
            </p:nvSpPr>
            <p:spPr>
              <a:xfrm>
                <a:off x="9497772" y="3227082"/>
                <a:ext cx="2133562" cy="2143125"/>
              </a:xfrm>
              <a:custGeom>
                <a:rect b="b" l="l" r="r" t="t"/>
                <a:pathLst>
                  <a:path extrusionOk="0"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6181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g1d243c69fde_12_178"/>
              <p:cNvSpPr/>
              <p:nvPr/>
            </p:nvSpPr>
            <p:spPr>
              <a:xfrm>
                <a:off x="9564294" y="3293897"/>
                <a:ext cx="1991324" cy="2000250"/>
              </a:xfrm>
              <a:custGeom>
                <a:rect b="b" l="l" r="r" t="t"/>
                <a:pathLst>
                  <a:path extrusionOk="0"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9" name="Google Shape;539;g1d243c69fde_12_1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57004" t="82926"/>
              <a:stretch/>
            </p:blipFill>
            <p:spPr>
              <a:xfrm rot="-1390832">
                <a:off x="9142037" y="5173171"/>
                <a:ext cx="835559" cy="2986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0" name="Google Shape;540;g1d243c69fde_12_17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99150" y="2175450"/>
              <a:ext cx="1353850" cy="131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g1d243c69fde_12_178"/>
            <p:cNvSpPr/>
            <p:nvPr/>
          </p:nvSpPr>
          <p:spPr>
            <a:xfrm>
              <a:off x="7425925" y="3650688"/>
              <a:ext cx="1630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Le Tran </a:t>
              </a:r>
              <a:endPara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Khuong Duy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2" name="Google Shape;542;g1d243c69fde_12_178"/>
          <p:cNvGrpSpPr/>
          <p:nvPr/>
        </p:nvGrpSpPr>
        <p:grpSpPr>
          <a:xfrm>
            <a:off x="9192389" y="2059253"/>
            <a:ext cx="1743646" cy="1946872"/>
            <a:chOff x="9192389" y="2059253"/>
            <a:chExt cx="1743646" cy="1946872"/>
          </a:xfrm>
        </p:grpSpPr>
        <p:grpSp>
          <p:nvGrpSpPr>
            <p:cNvPr id="543" name="Google Shape;543;g1d243c69fde_12_178"/>
            <p:cNvGrpSpPr/>
            <p:nvPr/>
          </p:nvGrpSpPr>
          <p:grpSpPr>
            <a:xfrm>
              <a:off x="9192389" y="2059253"/>
              <a:ext cx="1743646" cy="1668120"/>
              <a:chOff x="11692798" y="3122154"/>
              <a:chExt cx="2615339" cy="2502054"/>
            </a:xfrm>
          </p:grpSpPr>
          <p:sp>
            <p:nvSpPr>
              <p:cNvPr id="544" name="Google Shape;544;g1d243c69fde_12_178"/>
              <p:cNvSpPr/>
              <p:nvPr/>
            </p:nvSpPr>
            <p:spPr>
              <a:xfrm>
                <a:off x="11969121" y="3122154"/>
                <a:ext cx="2339016" cy="2349500"/>
              </a:xfrm>
              <a:custGeom>
                <a:rect b="b" l="l" r="r" t="t"/>
                <a:pathLst>
                  <a:path extrusionOk="0"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9DF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g1d243c69fde_12_178"/>
              <p:cNvSpPr/>
              <p:nvPr/>
            </p:nvSpPr>
            <p:spPr>
              <a:xfrm>
                <a:off x="12073582" y="3227091"/>
                <a:ext cx="2133562" cy="2143125"/>
              </a:xfrm>
              <a:custGeom>
                <a:rect b="b" l="l" r="r" t="t"/>
                <a:pathLst>
                  <a:path extrusionOk="0"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6181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g1d243c69fde_12_178"/>
              <p:cNvSpPr/>
              <p:nvPr/>
            </p:nvSpPr>
            <p:spPr>
              <a:xfrm>
                <a:off x="12140104" y="3293906"/>
                <a:ext cx="1991324" cy="2000250"/>
              </a:xfrm>
              <a:custGeom>
                <a:rect b="b" l="l" r="r" t="t"/>
                <a:pathLst>
                  <a:path extrusionOk="0"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7" name="Google Shape;547;g1d243c69fde_12_1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57004" t="82926"/>
              <a:stretch/>
            </p:blipFill>
            <p:spPr>
              <a:xfrm rot="-1390832">
                <a:off x="11717847" y="5173180"/>
                <a:ext cx="835559" cy="2986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8" name="Google Shape;548;g1d243c69fde_12_17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89787" y="2211113"/>
              <a:ext cx="1323675" cy="132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g1d243c69fde_12_178"/>
            <p:cNvSpPr/>
            <p:nvPr/>
          </p:nvSpPr>
          <p:spPr>
            <a:xfrm>
              <a:off x="9583725" y="3759825"/>
              <a:ext cx="1180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Vi Van Hieu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0" name="Google Shape;550;g1d243c69fde_12_178"/>
          <p:cNvSpPr/>
          <p:nvPr/>
        </p:nvSpPr>
        <p:spPr>
          <a:xfrm>
            <a:off x="5830946" y="422770"/>
            <a:ext cx="739164" cy="648829"/>
          </a:xfrm>
          <a:custGeom>
            <a:rect b="b" l="l" r="r" t="t"/>
            <a:pathLst>
              <a:path extrusionOk="0" h="972028" w="1107362">
                <a:moveTo>
                  <a:pt x="3761" y="875784"/>
                </a:moveTo>
                <a:cubicBezTo>
                  <a:pt x="78583" y="853790"/>
                  <a:pt x="147443" y="837140"/>
                  <a:pt x="213425" y="812680"/>
                </a:cubicBezTo>
                <a:cubicBezTo>
                  <a:pt x="264197" y="793769"/>
                  <a:pt x="282491" y="765197"/>
                  <a:pt x="216098" y="735803"/>
                </a:cubicBezTo>
                <a:cubicBezTo>
                  <a:pt x="171698" y="716275"/>
                  <a:pt x="103660" y="675164"/>
                  <a:pt x="114554" y="645565"/>
                </a:cubicBezTo>
                <a:cubicBezTo>
                  <a:pt x="152787" y="543199"/>
                  <a:pt x="55561" y="520589"/>
                  <a:pt x="26783" y="460156"/>
                </a:cubicBezTo>
                <a:cubicBezTo>
                  <a:pt x="19589" y="444739"/>
                  <a:pt x="3556" y="421512"/>
                  <a:pt x="8695" y="414112"/>
                </a:cubicBezTo>
                <a:cubicBezTo>
                  <a:pt x="71594" y="325519"/>
                  <a:pt x="-6722" y="243297"/>
                  <a:pt x="472" y="157993"/>
                </a:cubicBezTo>
                <a:cubicBezTo>
                  <a:pt x="2939" y="127365"/>
                  <a:pt x="1500" y="89544"/>
                  <a:pt x="28633" y="73510"/>
                </a:cubicBezTo>
                <a:cubicBezTo>
                  <a:pt x="64605" y="52338"/>
                  <a:pt x="80638" y="94477"/>
                  <a:pt x="101399" y="112977"/>
                </a:cubicBezTo>
                <a:cubicBezTo>
                  <a:pt x="192459" y="194170"/>
                  <a:pt x="295236" y="251725"/>
                  <a:pt x="414868" y="279064"/>
                </a:cubicBezTo>
                <a:cubicBezTo>
                  <a:pt x="481056" y="294069"/>
                  <a:pt x="520316" y="286875"/>
                  <a:pt x="537377" y="204859"/>
                </a:cubicBezTo>
                <a:cubicBezTo>
                  <a:pt x="574582" y="25617"/>
                  <a:pt x="733475" y="-46533"/>
                  <a:pt x="897917" y="30755"/>
                </a:cubicBezTo>
                <a:cubicBezTo>
                  <a:pt x="945057" y="52955"/>
                  <a:pt x="1004943" y="56176"/>
                  <a:pt x="1077571" y="40416"/>
                </a:cubicBezTo>
                <a:cubicBezTo>
                  <a:pt x="1133892" y="62822"/>
                  <a:pt x="979728" y="128393"/>
                  <a:pt x="1102648" y="139904"/>
                </a:cubicBezTo>
                <a:cubicBezTo>
                  <a:pt x="1113954" y="140932"/>
                  <a:pt x="1102648" y="165598"/>
                  <a:pt x="1092576" y="173204"/>
                </a:cubicBezTo>
                <a:cubicBezTo>
                  <a:pt x="1030294" y="219659"/>
                  <a:pt x="1031116" y="289341"/>
                  <a:pt x="1019194" y="356763"/>
                </a:cubicBezTo>
                <a:cubicBezTo>
                  <a:pt x="936561" y="824602"/>
                  <a:pt x="520316" y="1080926"/>
                  <a:pt x="94821" y="927584"/>
                </a:cubicBezTo>
                <a:cubicBezTo>
                  <a:pt x="63577" y="916278"/>
                  <a:pt x="30894" y="907234"/>
                  <a:pt x="3761" y="87557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d243c69fde_12_17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/>
              <a:t>‹#›</a:t>
            </a:fld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g1d243c69fde_12_596"/>
          <p:cNvGrpSpPr/>
          <p:nvPr/>
        </p:nvGrpSpPr>
        <p:grpSpPr>
          <a:xfrm>
            <a:off x="1163230" y="1891338"/>
            <a:ext cx="9043395" cy="2954824"/>
            <a:chOff x="1163230" y="1891338"/>
            <a:chExt cx="9043395" cy="2954824"/>
          </a:xfrm>
        </p:grpSpPr>
        <p:sp>
          <p:nvSpPr>
            <p:cNvPr id="869" name="Google Shape;869;g1d243c69fde_12_596"/>
            <p:cNvSpPr/>
            <p:nvPr/>
          </p:nvSpPr>
          <p:spPr>
            <a:xfrm>
              <a:off x="1163230" y="1891338"/>
              <a:ext cx="2810870" cy="2954824"/>
            </a:xfrm>
            <a:custGeom>
              <a:rect b="b" l="l" r="r" t="t"/>
              <a:pathLst>
                <a:path extrusionOk="0" h="1494222" w="1421426">
                  <a:moveTo>
                    <a:pt x="975817" y="314629"/>
                  </a:moveTo>
                  <a:cubicBezTo>
                    <a:pt x="998010" y="299961"/>
                    <a:pt x="1020108" y="285007"/>
                    <a:pt x="1042587" y="270719"/>
                  </a:cubicBezTo>
                  <a:cubicBezTo>
                    <a:pt x="1103356" y="232143"/>
                    <a:pt x="1141171" y="230428"/>
                    <a:pt x="1182319" y="263956"/>
                  </a:cubicBezTo>
                  <a:cubicBezTo>
                    <a:pt x="1222895" y="297008"/>
                    <a:pt x="1232515" y="345395"/>
                    <a:pt x="1208608" y="410737"/>
                  </a:cubicBezTo>
                  <a:cubicBezTo>
                    <a:pt x="1245279" y="409308"/>
                    <a:pt x="1278712" y="416166"/>
                    <a:pt x="1302334" y="445789"/>
                  </a:cubicBezTo>
                  <a:cubicBezTo>
                    <a:pt x="1324051" y="473030"/>
                    <a:pt x="1335004" y="503415"/>
                    <a:pt x="1330337" y="538657"/>
                  </a:cubicBezTo>
                  <a:cubicBezTo>
                    <a:pt x="1327765" y="558374"/>
                    <a:pt x="1344625" y="560374"/>
                    <a:pt x="1356340" y="567423"/>
                  </a:cubicBezTo>
                  <a:cubicBezTo>
                    <a:pt x="1434826" y="614286"/>
                    <a:pt x="1444161" y="696010"/>
                    <a:pt x="1374343" y="754970"/>
                  </a:cubicBezTo>
                  <a:cubicBezTo>
                    <a:pt x="1345577" y="779259"/>
                    <a:pt x="1335671" y="795070"/>
                    <a:pt x="1359293" y="830980"/>
                  </a:cubicBezTo>
                  <a:cubicBezTo>
                    <a:pt x="1382820" y="866889"/>
                    <a:pt x="1372247" y="907751"/>
                    <a:pt x="1345006" y="941470"/>
                  </a:cubicBezTo>
                  <a:cubicBezTo>
                    <a:pt x="1330147" y="959948"/>
                    <a:pt x="1314145" y="977760"/>
                    <a:pt x="1297666" y="994810"/>
                  </a:cubicBezTo>
                  <a:cubicBezTo>
                    <a:pt x="1267186" y="1026242"/>
                    <a:pt x="1243660" y="1057484"/>
                    <a:pt x="1254804" y="1107109"/>
                  </a:cubicBezTo>
                  <a:cubicBezTo>
                    <a:pt x="1262138" y="1139780"/>
                    <a:pt x="1243564" y="1168736"/>
                    <a:pt x="1214704" y="1187786"/>
                  </a:cubicBezTo>
                  <a:cubicBezTo>
                    <a:pt x="1108786" y="1257890"/>
                    <a:pt x="1008202" y="1334852"/>
                    <a:pt x="912285" y="1418291"/>
                  </a:cubicBezTo>
                  <a:cubicBezTo>
                    <a:pt x="872470" y="1452962"/>
                    <a:pt x="826655" y="1453534"/>
                    <a:pt x="786555" y="1417720"/>
                  </a:cubicBezTo>
                  <a:cubicBezTo>
                    <a:pt x="759028" y="1393145"/>
                    <a:pt x="742264" y="1398193"/>
                    <a:pt x="719213" y="1419529"/>
                  </a:cubicBezTo>
                  <a:cubicBezTo>
                    <a:pt x="700639" y="1436674"/>
                    <a:pt x="679208" y="1450771"/>
                    <a:pt x="658825" y="1465821"/>
                  </a:cubicBezTo>
                  <a:cubicBezTo>
                    <a:pt x="596055" y="1512112"/>
                    <a:pt x="537286" y="1501921"/>
                    <a:pt x="499567" y="1434484"/>
                  </a:cubicBezTo>
                  <a:cubicBezTo>
                    <a:pt x="485089" y="1408671"/>
                    <a:pt x="470134" y="1396003"/>
                    <a:pt x="440416" y="1399908"/>
                  </a:cubicBezTo>
                  <a:cubicBezTo>
                    <a:pt x="416032" y="1403146"/>
                    <a:pt x="386695" y="1399432"/>
                    <a:pt x="374408" y="1380572"/>
                  </a:cubicBezTo>
                  <a:cubicBezTo>
                    <a:pt x="346595" y="1337995"/>
                    <a:pt x="309162" y="1334947"/>
                    <a:pt x="263918" y="1330852"/>
                  </a:cubicBezTo>
                  <a:cubicBezTo>
                    <a:pt x="201720" y="1325327"/>
                    <a:pt x="168478" y="1261224"/>
                    <a:pt x="189623" y="1197311"/>
                  </a:cubicBezTo>
                  <a:cubicBezTo>
                    <a:pt x="198196" y="1171308"/>
                    <a:pt x="200863" y="1162164"/>
                    <a:pt x="167430" y="1162735"/>
                  </a:cubicBezTo>
                  <a:cubicBezTo>
                    <a:pt x="84181" y="1164259"/>
                    <a:pt x="25317" y="1053865"/>
                    <a:pt x="88182" y="990428"/>
                  </a:cubicBezTo>
                  <a:cubicBezTo>
                    <a:pt x="110661" y="967759"/>
                    <a:pt x="113042" y="954233"/>
                    <a:pt x="75418" y="940517"/>
                  </a:cubicBezTo>
                  <a:cubicBezTo>
                    <a:pt x="-3734" y="911561"/>
                    <a:pt x="-21927" y="846315"/>
                    <a:pt x="27222" y="778211"/>
                  </a:cubicBezTo>
                  <a:cubicBezTo>
                    <a:pt x="67132" y="722966"/>
                    <a:pt x="109518" y="669436"/>
                    <a:pt x="152476" y="616572"/>
                  </a:cubicBezTo>
                  <a:cubicBezTo>
                    <a:pt x="169049" y="596188"/>
                    <a:pt x="173812" y="587330"/>
                    <a:pt x="144189" y="573328"/>
                  </a:cubicBezTo>
                  <a:cubicBezTo>
                    <a:pt x="58750" y="533133"/>
                    <a:pt x="46748" y="457409"/>
                    <a:pt x="116185" y="395687"/>
                  </a:cubicBezTo>
                  <a:cubicBezTo>
                    <a:pt x="290017" y="240906"/>
                    <a:pt x="482517" y="113271"/>
                    <a:pt x="693877" y="14878"/>
                  </a:cubicBezTo>
                  <a:cubicBezTo>
                    <a:pt x="764076" y="-17793"/>
                    <a:pt x="825226" y="3924"/>
                    <a:pt x="853706" y="74314"/>
                  </a:cubicBezTo>
                  <a:cubicBezTo>
                    <a:pt x="868660" y="111175"/>
                    <a:pt x="884567" y="94030"/>
                    <a:pt x="903712" y="84505"/>
                  </a:cubicBezTo>
                  <a:cubicBezTo>
                    <a:pt x="967625" y="52692"/>
                    <a:pt x="1015345" y="60121"/>
                    <a:pt x="1052207" y="107461"/>
                  </a:cubicBezTo>
                  <a:cubicBezTo>
                    <a:pt x="1086021" y="150895"/>
                    <a:pt x="1085640" y="196234"/>
                    <a:pt x="1048016" y="236620"/>
                  </a:cubicBezTo>
                  <a:cubicBezTo>
                    <a:pt x="1024394" y="262051"/>
                    <a:pt x="997629" y="284435"/>
                    <a:pt x="972292" y="308248"/>
                  </a:cubicBezTo>
                  <a:cubicBezTo>
                    <a:pt x="973435" y="310343"/>
                    <a:pt x="974578" y="312534"/>
                    <a:pt x="975721" y="314629"/>
                  </a:cubicBezTo>
                  <a:close/>
                  <a:moveTo>
                    <a:pt x="1042587" y="511511"/>
                  </a:moveTo>
                  <a:cubicBezTo>
                    <a:pt x="992581" y="542753"/>
                    <a:pt x="952861" y="509511"/>
                    <a:pt x="908189" y="494080"/>
                  </a:cubicBezTo>
                  <a:cubicBezTo>
                    <a:pt x="817987" y="462934"/>
                    <a:pt x="729976" y="522179"/>
                    <a:pt x="721880" y="619620"/>
                  </a:cubicBezTo>
                  <a:cubicBezTo>
                    <a:pt x="718356" y="661530"/>
                    <a:pt x="702640" y="670960"/>
                    <a:pt x="664349" y="661625"/>
                  </a:cubicBezTo>
                  <a:cubicBezTo>
                    <a:pt x="579862" y="641051"/>
                    <a:pt x="501853" y="608761"/>
                    <a:pt x="436797" y="549325"/>
                  </a:cubicBezTo>
                  <a:cubicBezTo>
                    <a:pt x="427081" y="540467"/>
                    <a:pt x="418985" y="522560"/>
                    <a:pt x="402126" y="531799"/>
                  </a:cubicBezTo>
                  <a:cubicBezTo>
                    <a:pt x="388410" y="539324"/>
                    <a:pt x="389934" y="556279"/>
                    <a:pt x="388315" y="570376"/>
                  </a:cubicBezTo>
                  <a:cubicBezTo>
                    <a:pt x="383457" y="612667"/>
                    <a:pt x="402031" y="647147"/>
                    <a:pt x="423843" y="680961"/>
                  </a:cubicBezTo>
                  <a:cubicBezTo>
                    <a:pt x="430320" y="691057"/>
                    <a:pt x="449560" y="707250"/>
                    <a:pt x="420604" y="710488"/>
                  </a:cubicBezTo>
                  <a:cubicBezTo>
                    <a:pt x="379647" y="715060"/>
                    <a:pt x="394887" y="737730"/>
                    <a:pt x="402793" y="757351"/>
                  </a:cubicBezTo>
                  <a:cubicBezTo>
                    <a:pt x="417937" y="795070"/>
                    <a:pt x="453085" y="814787"/>
                    <a:pt x="485374" y="839457"/>
                  </a:cubicBezTo>
                  <a:cubicBezTo>
                    <a:pt x="440607" y="854887"/>
                    <a:pt x="438702" y="863079"/>
                    <a:pt x="468991" y="894797"/>
                  </a:cubicBezTo>
                  <a:cubicBezTo>
                    <a:pt x="489280" y="915943"/>
                    <a:pt x="514997" y="927849"/>
                    <a:pt x="541953" y="937945"/>
                  </a:cubicBezTo>
                  <a:cubicBezTo>
                    <a:pt x="551764" y="941660"/>
                    <a:pt x="566337" y="942422"/>
                    <a:pt x="566718" y="955948"/>
                  </a:cubicBezTo>
                  <a:cubicBezTo>
                    <a:pt x="567099" y="968616"/>
                    <a:pt x="553669" y="972616"/>
                    <a:pt x="544334" y="978046"/>
                  </a:cubicBezTo>
                  <a:cubicBezTo>
                    <a:pt x="497566" y="1005192"/>
                    <a:pt x="445465" y="1015669"/>
                    <a:pt x="388315" y="1021956"/>
                  </a:cubicBezTo>
                  <a:cubicBezTo>
                    <a:pt x="447560" y="1062151"/>
                    <a:pt x="553764" y="1085869"/>
                    <a:pt x="623868" y="1076725"/>
                  </a:cubicBezTo>
                  <a:cubicBezTo>
                    <a:pt x="866089" y="1045006"/>
                    <a:pt x="989056" y="914419"/>
                    <a:pt x="1006582" y="669626"/>
                  </a:cubicBezTo>
                  <a:cubicBezTo>
                    <a:pt x="1008202" y="646957"/>
                    <a:pt x="1012012" y="627049"/>
                    <a:pt x="1028871" y="609047"/>
                  </a:cubicBezTo>
                  <a:cubicBezTo>
                    <a:pt x="1036110" y="601332"/>
                    <a:pt x="1095165" y="581329"/>
                    <a:pt x="1028014" y="570471"/>
                  </a:cubicBezTo>
                  <a:cubicBezTo>
                    <a:pt x="1017536" y="568756"/>
                    <a:pt x="1023346" y="558088"/>
                    <a:pt x="1027633" y="551421"/>
                  </a:cubicBezTo>
                  <a:cubicBezTo>
                    <a:pt x="1034205" y="541229"/>
                    <a:pt x="1047445" y="534562"/>
                    <a:pt x="1042682" y="5113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g1d243c69fde_12_596"/>
            <p:cNvSpPr txBox="1"/>
            <p:nvPr/>
          </p:nvSpPr>
          <p:spPr>
            <a:xfrm flipH="1">
              <a:off x="4339825" y="2782500"/>
              <a:ext cx="5866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B0F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Optimization</a:t>
              </a:r>
              <a:endParaRPr b="1" sz="720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cxnSp>
        <p:nvCxnSpPr>
          <p:cNvPr id="871" name="Google Shape;871;g1d243c69fde_12_596"/>
          <p:cNvCxnSpPr/>
          <p:nvPr/>
        </p:nvCxnSpPr>
        <p:spPr>
          <a:xfrm flipH="1" rot="10800000">
            <a:off x="-11850" y="11920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g1d243c69fde_12_596"/>
          <p:cNvCxnSpPr/>
          <p:nvPr/>
        </p:nvCxnSpPr>
        <p:spPr>
          <a:xfrm flipH="1" rot="10800000">
            <a:off x="-11850" y="55721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g1d243c69fde_12_5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g1ccf9330f4b_0_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00" y="807250"/>
            <a:ext cx="3574476" cy="586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g1ccf9330f4b_0_6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175" y="807250"/>
            <a:ext cx="3481375" cy="586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g1ccf9330f4b_0_690"/>
          <p:cNvPicPr preferRelativeResize="0"/>
          <p:nvPr/>
        </p:nvPicPr>
        <p:blipFill rotWithShape="1">
          <a:blip r:embed="rId5">
            <a:alphaModFix/>
          </a:blip>
          <a:srcRect b="0" l="939" r="56334" t="428"/>
          <a:stretch/>
        </p:blipFill>
        <p:spPr>
          <a:xfrm>
            <a:off x="8960950" y="807250"/>
            <a:ext cx="3173850" cy="5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g1ccf9330f4b_0_690"/>
          <p:cNvSpPr txBox="1"/>
          <p:nvPr/>
        </p:nvSpPr>
        <p:spPr>
          <a:xfrm>
            <a:off x="5388750" y="-2425"/>
            <a:ext cx="173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Before</a:t>
            </a:r>
            <a:endParaRPr b="1" sz="37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83" name="Google Shape;883;g1ccf9330f4b_0_69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ccf9330f4b_0_733"/>
          <p:cNvSpPr/>
          <p:nvPr/>
        </p:nvSpPr>
        <p:spPr>
          <a:xfrm rot="10799993">
            <a:off x="10863021" y="5888619"/>
            <a:ext cx="1314079" cy="1037246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ccf9330f4b_0_733"/>
          <p:cNvSpPr/>
          <p:nvPr/>
        </p:nvSpPr>
        <p:spPr>
          <a:xfrm>
            <a:off x="-14514" y="4980"/>
            <a:ext cx="1241035" cy="979591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1" name="Google Shape;891;g1ccf9330f4b_0_733"/>
          <p:cNvCxnSpPr/>
          <p:nvPr/>
        </p:nvCxnSpPr>
        <p:spPr>
          <a:xfrm>
            <a:off x="6069150" y="-6750"/>
            <a:ext cx="38700" cy="2766000"/>
          </a:xfrm>
          <a:prstGeom prst="straightConnector1">
            <a:avLst/>
          </a:prstGeom>
          <a:noFill/>
          <a:ln cap="flat" cmpd="sng" w="19050">
            <a:solidFill>
              <a:srgbClr val="1B9D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g1ccf9330f4b_0_733"/>
          <p:cNvSpPr txBox="1"/>
          <p:nvPr/>
        </p:nvSpPr>
        <p:spPr>
          <a:xfrm>
            <a:off x="2009150" y="4975"/>
            <a:ext cx="190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Before</a:t>
            </a:r>
            <a:endParaRPr b="1" sz="40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93" name="Google Shape;893;g1ccf9330f4b_0_733"/>
          <p:cNvSpPr txBox="1"/>
          <p:nvPr/>
        </p:nvSpPr>
        <p:spPr>
          <a:xfrm>
            <a:off x="8508575" y="4975"/>
            <a:ext cx="149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After</a:t>
            </a:r>
            <a:endParaRPr b="1" sz="40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94" name="Google Shape;894;g1ccf9330f4b_0_733"/>
          <p:cNvSpPr/>
          <p:nvPr/>
        </p:nvSpPr>
        <p:spPr>
          <a:xfrm>
            <a:off x="5613271" y="2759256"/>
            <a:ext cx="983449" cy="981133"/>
          </a:xfrm>
          <a:custGeom>
            <a:rect b="b" l="l" r="r" t="t"/>
            <a:pathLst>
              <a:path extrusionOk="0" h="1469862" w="1473332">
                <a:moveTo>
                  <a:pt x="1472986" y="762185"/>
                </a:moveTo>
                <a:cubicBezTo>
                  <a:pt x="1476481" y="827962"/>
                  <a:pt x="1453459" y="884078"/>
                  <a:pt x="1405565" y="927860"/>
                </a:cubicBezTo>
                <a:cubicBezTo>
                  <a:pt x="1229201" y="1089631"/>
                  <a:pt x="1054275" y="1253457"/>
                  <a:pt x="873593" y="1410294"/>
                </a:cubicBezTo>
                <a:cubicBezTo>
                  <a:pt x="772872" y="1497654"/>
                  <a:pt x="621174" y="1487582"/>
                  <a:pt x="529087" y="1388916"/>
                </a:cubicBezTo>
                <a:cubicBezTo>
                  <a:pt x="375127" y="1224063"/>
                  <a:pt x="224046" y="1056126"/>
                  <a:pt x="79131" y="883255"/>
                </a:cubicBezTo>
                <a:cubicBezTo>
                  <a:pt x="-35774" y="746151"/>
                  <a:pt x="-24468" y="622409"/>
                  <a:pt x="106058" y="504010"/>
                </a:cubicBezTo>
                <a:cubicBezTo>
                  <a:pt x="268034" y="356834"/>
                  <a:pt x="432476" y="212330"/>
                  <a:pt x="598564" y="69882"/>
                </a:cubicBezTo>
                <a:cubicBezTo>
                  <a:pt x="712440" y="-27756"/>
                  <a:pt x="843583" y="-23439"/>
                  <a:pt x="946565" y="85093"/>
                </a:cubicBezTo>
                <a:cubicBezTo>
                  <a:pt x="1104224" y="251385"/>
                  <a:pt x="1256539" y="422611"/>
                  <a:pt x="1409470" y="593220"/>
                </a:cubicBezTo>
                <a:cubicBezTo>
                  <a:pt x="1451609" y="640292"/>
                  <a:pt x="1475042" y="697230"/>
                  <a:pt x="1473192" y="762185"/>
                </a:cubicBezTo>
                <a:close/>
                <a:moveTo>
                  <a:pt x="378622" y="1005971"/>
                </a:moveTo>
                <a:cubicBezTo>
                  <a:pt x="386638" y="1035365"/>
                  <a:pt x="413977" y="1037215"/>
                  <a:pt x="434943" y="1044409"/>
                </a:cubicBezTo>
                <a:cubicBezTo>
                  <a:pt x="713468" y="1137730"/>
                  <a:pt x="1003709" y="967121"/>
                  <a:pt x="1058180" y="677908"/>
                </a:cubicBezTo>
                <a:cubicBezTo>
                  <a:pt x="1067636" y="628164"/>
                  <a:pt x="1069485" y="578831"/>
                  <a:pt x="1096208" y="530937"/>
                </a:cubicBezTo>
                <a:cubicBezTo>
                  <a:pt x="1113680" y="499693"/>
                  <a:pt x="1115118" y="449333"/>
                  <a:pt x="1048313" y="446455"/>
                </a:cubicBezTo>
                <a:cubicBezTo>
                  <a:pt x="1019331" y="445222"/>
                  <a:pt x="990759" y="428161"/>
                  <a:pt x="962392" y="417266"/>
                </a:cubicBezTo>
                <a:cubicBezTo>
                  <a:pt x="870510" y="382322"/>
                  <a:pt x="769789" y="417266"/>
                  <a:pt x="746356" y="510588"/>
                </a:cubicBezTo>
                <a:cubicBezTo>
                  <a:pt x="721279" y="610486"/>
                  <a:pt x="669685" y="607403"/>
                  <a:pt x="595686" y="579037"/>
                </a:cubicBezTo>
                <a:cubicBezTo>
                  <a:pt x="540803" y="558070"/>
                  <a:pt x="489826" y="531554"/>
                  <a:pt x="446865" y="490649"/>
                </a:cubicBezTo>
                <a:cubicBezTo>
                  <a:pt x="430627" y="475232"/>
                  <a:pt x="413977" y="448511"/>
                  <a:pt x="386638" y="464338"/>
                </a:cubicBezTo>
                <a:cubicBezTo>
                  <a:pt x="358477" y="480577"/>
                  <a:pt x="361561" y="512438"/>
                  <a:pt x="367111" y="538543"/>
                </a:cubicBezTo>
                <a:cubicBezTo>
                  <a:pt x="374716" y="574515"/>
                  <a:pt x="407193" y="615625"/>
                  <a:pt x="397327" y="643169"/>
                </a:cubicBezTo>
                <a:cubicBezTo>
                  <a:pt x="359300" y="748618"/>
                  <a:pt x="450565" y="804117"/>
                  <a:pt x="479137" y="882639"/>
                </a:cubicBezTo>
                <a:cubicBezTo>
                  <a:pt x="486948" y="904016"/>
                  <a:pt x="536075" y="905661"/>
                  <a:pt x="529087" y="938960"/>
                </a:cubicBezTo>
                <a:cubicBezTo>
                  <a:pt x="521892" y="973699"/>
                  <a:pt x="482631" y="973493"/>
                  <a:pt x="454677" y="984593"/>
                </a:cubicBezTo>
                <a:cubicBezTo>
                  <a:pt x="430216" y="994254"/>
                  <a:pt x="399794" y="982949"/>
                  <a:pt x="378622" y="100597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1ccf9330f4b_0_733"/>
          <p:cNvCxnSpPr/>
          <p:nvPr/>
        </p:nvCxnSpPr>
        <p:spPr>
          <a:xfrm flipH="1">
            <a:off x="6115600" y="3737075"/>
            <a:ext cx="5700" cy="3121200"/>
          </a:xfrm>
          <a:prstGeom prst="straightConnector1">
            <a:avLst/>
          </a:prstGeom>
          <a:noFill/>
          <a:ln cap="flat" cmpd="sng" w="19050">
            <a:solidFill>
              <a:srgbClr val="1B9D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g1ccf9330f4b_0_7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7" name="Google Shape;897;g1ccf9330f4b_0_733"/>
          <p:cNvPicPr preferRelativeResize="0"/>
          <p:nvPr/>
        </p:nvPicPr>
        <p:blipFill rotWithShape="1">
          <a:blip r:embed="rId3">
            <a:alphaModFix/>
          </a:blip>
          <a:srcRect b="2927" l="0" r="0" t="4428"/>
          <a:stretch/>
        </p:blipFill>
        <p:spPr>
          <a:xfrm>
            <a:off x="1125150" y="908150"/>
            <a:ext cx="3641101" cy="56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1ccf9330f4b_0_733"/>
          <p:cNvPicPr preferRelativeResize="0"/>
          <p:nvPr/>
        </p:nvPicPr>
        <p:blipFill rotWithShape="1">
          <a:blip r:embed="rId4">
            <a:alphaModFix/>
          </a:blip>
          <a:srcRect b="0" l="2068" r="1722" t="8617"/>
          <a:stretch/>
        </p:blipFill>
        <p:spPr>
          <a:xfrm>
            <a:off x="7385450" y="908150"/>
            <a:ext cx="3641100" cy="56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ccf9330f4b_0_1113"/>
          <p:cNvSpPr/>
          <p:nvPr/>
        </p:nvSpPr>
        <p:spPr>
          <a:xfrm rot="-5399992">
            <a:off x="-172383" y="169962"/>
            <a:ext cx="1106767" cy="761999"/>
          </a:xfrm>
          <a:custGeom>
            <a:rect b="b" l="l" r="r" t="t"/>
            <a:pathLst>
              <a:path extrusionOk="0" h="499" w="1002">
                <a:moveTo>
                  <a:pt x="0" y="499"/>
                </a:moveTo>
                <a:lnTo>
                  <a:pt x="522" y="499"/>
                </a:lnTo>
                <a:lnTo>
                  <a:pt x="1002" y="0"/>
                </a:lnTo>
                <a:lnTo>
                  <a:pt x="532" y="0"/>
                </a:lnTo>
                <a:lnTo>
                  <a:pt x="0" y="4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1ccf9330f4b_0_1113"/>
          <p:cNvSpPr txBox="1"/>
          <p:nvPr/>
        </p:nvSpPr>
        <p:spPr>
          <a:xfrm>
            <a:off x="5347338" y="-131225"/>
            <a:ext cx="1497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After</a:t>
            </a:r>
            <a:endParaRPr b="1" sz="37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906" name="Google Shape;906;g1ccf9330f4b_0_1113"/>
          <p:cNvGrpSpPr/>
          <p:nvPr/>
        </p:nvGrpSpPr>
        <p:grpSpPr>
          <a:xfrm>
            <a:off x="10024369" y="230274"/>
            <a:ext cx="1738324" cy="288804"/>
            <a:chOff x="615636" y="839208"/>
            <a:chExt cx="2218099" cy="368514"/>
          </a:xfrm>
        </p:grpSpPr>
        <p:pic>
          <p:nvPicPr>
            <p:cNvPr id="907" name="Google Shape;907;g1ccf9330f4b_0_11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g1ccf9330f4b_0_1113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9" name="Google Shape;909;g1ccf9330f4b_0_11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0" name="Google Shape;910;g1ccf9330f4b_0_1113"/>
          <p:cNvPicPr preferRelativeResize="0"/>
          <p:nvPr/>
        </p:nvPicPr>
        <p:blipFill rotWithShape="1">
          <a:blip r:embed="rId4">
            <a:alphaModFix/>
          </a:blip>
          <a:srcRect b="0" l="2047" r="0" t="0"/>
          <a:stretch/>
        </p:blipFill>
        <p:spPr>
          <a:xfrm>
            <a:off x="857225" y="622975"/>
            <a:ext cx="3241500" cy="60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g1ccf9330f4b_0_1113"/>
          <p:cNvPicPr preferRelativeResize="0"/>
          <p:nvPr/>
        </p:nvPicPr>
        <p:blipFill rotWithShape="1">
          <a:blip r:embed="rId5">
            <a:alphaModFix/>
          </a:blip>
          <a:srcRect b="2086" l="0" r="0" t="2192"/>
          <a:stretch/>
        </p:blipFill>
        <p:spPr>
          <a:xfrm>
            <a:off x="4461000" y="655750"/>
            <a:ext cx="3352800" cy="600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g1ccf9330f4b_0_1113"/>
          <p:cNvPicPr preferRelativeResize="0"/>
          <p:nvPr/>
        </p:nvPicPr>
        <p:blipFill rotWithShape="1">
          <a:blip r:embed="rId6">
            <a:alphaModFix/>
          </a:blip>
          <a:srcRect b="0" l="0" r="0" t="2884"/>
          <a:stretch/>
        </p:blipFill>
        <p:spPr>
          <a:xfrm>
            <a:off x="8454250" y="655750"/>
            <a:ext cx="3241500" cy="60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ccf9330f4b_0_783"/>
          <p:cNvSpPr/>
          <p:nvPr/>
        </p:nvSpPr>
        <p:spPr>
          <a:xfrm rot="10799993">
            <a:off x="10863021" y="5888619"/>
            <a:ext cx="1314079" cy="1037246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1ccf9330f4b_0_783"/>
          <p:cNvSpPr/>
          <p:nvPr/>
        </p:nvSpPr>
        <p:spPr>
          <a:xfrm>
            <a:off x="-14514" y="4980"/>
            <a:ext cx="1241035" cy="979591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0" name="Google Shape;920;g1ccf9330f4b_0_783"/>
          <p:cNvCxnSpPr/>
          <p:nvPr/>
        </p:nvCxnSpPr>
        <p:spPr>
          <a:xfrm>
            <a:off x="6069150" y="-6750"/>
            <a:ext cx="38700" cy="2766000"/>
          </a:xfrm>
          <a:prstGeom prst="straightConnector1">
            <a:avLst/>
          </a:prstGeom>
          <a:noFill/>
          <a:ln cap="flat" cmpd="sng" w="19050">
            <a:solidFill>
              <a:srgbClr val="1B9D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g1ccf9330f4b_0_783"/>
          <p:cNvSpPr txBox="1"/>
          <p:nvPr/>
        </p:nvSpPr>
        <p:spPr>
          <a:xfrm>
            <a:off x="2022550" y="-75375"/>
            <a:ext cx="190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Before</a:t>
            </a:r>
            <a:endParaRPr b="1" sz="37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22" name="Google Shape;922;g1ccf9330f4b_0_783"/>
          <p:cNvSpPr txBox="1"/>
          <p:nvPr/>
        </p:nvSpPr>
        <p:spPr>
          <a:xfrm>
            <a:off x="8466475" y="-75375"/>
            <a:ext cx="1497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After</a:t>
            </a:r>
            <a:endParaRPr b="1" sz="37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23" name="Google Shape;923;g1ccf9330f4b_0_783"/>
          <p:cNvSpPr/>
          <p:nvPr/>
        </p:nvSpPr>
        <p:spPr>
          <a:xfrm>
            <a:off x="5613271" y="2759256"/>
            <a:ext cx="983449" cy="981133"/>
          </a:xfrm>
          <a:custGeom>
            <a:rect b="b" l="l" r="r" t="t"/>
            <a:pathLst>
              <a:path extrusionOk="0" h="1469862" w="1473332">
                <a:moveTo>
                  <a:pt x="1472986" y="762185"/>
                </a:moveTo>
                <a:cubicBezTo>
                  <a:pt x="1476481" y="827962"/>
                  <a:pt x="1453459" y="884078"/>
                  <a:pt x="1405565" y="927860"/>
                </a:cubicBezTo>
                <a:cubicBezTo>
                  <a:pt x="1229201" y="1089631"/>
                  <a:pt x="1054275" y="1253457"/>
                  <a:pt x="873593" y="1410294"/>
                </a:cubicBezTo>
                <a:cubicBezTo>
                  <a:pt x="772872" y="1497654"/>
                  <a:pt x="621174" y="1487582"/>
                  <a:pt x="529087" y="1388916"/>
                </a:cubicBezTo>
                <a:cubicBezTo>
                  <a:pt x="375127" y="1224063"/>
                  <a:pt x="224046" y="1056126"/>
                  <a:pt x="79131" y="883255"/>
                </a:cubicBezTo>
                <a:cubicBezTo>
                  <a:pt x="-35774" y="746151"/>
                  <a:pt x="-24468" y="622409"/>
                  <a:pt x="106058" y="504010"/>
                </a:cubicBezTo>
                <a:cubicBezTo>
                  <a:pt x="268034" y="356834"/>
                  <a:pt x="432476" y="212330"/>
                  <a:pt x="598564" y="69882"/>
                </a:cubicBezTo>
                <a:cubicBezTo>
                  <a:pt x="712440" y="-27756"/>
                  <a:pt x="843583" y="-23439"/>
                  <a:pt x="946565" y="85093"/>
                </a:cubicBezTo>
                <a:cubicBezTo>
                  <a:pt x="1104224" y="251385"/>
                  <a:pt x="1256539" y="422611"/>
                  <a:pt x="1409470" y="593220"/>
                </a:cubicBezTo>
                <a:cubicBezTo>
                  <a:pt x="1451609" y="640292"/>
                  <a:pt x="1475042" y="697230"/>
                  <a:pt x="1473192" y="762185"/>
                </a:cubicBezTo>
                <a:close/>
                <a:moveTo>
                  <a:pt x="378622" y="1005971"/>
                </a:moveTo>
                <a:cubicBezTo>
                  <a:pt x="386638" y="1035365"/>
                  <a:pt x="413977" y="1037215"/>
                  <a:pt x="434943" y="1044409"/>
                </a:cubicBezTo>
                <a:cubicBezTo>
                  <a:pt x="713468" y="1137730"/>
                  <a:pt x="1003709" y="967121"/>
                  <a:pt x="1058180" y="677908"/>
                </a:cubicBezTo>
                <a:cubicBezTo>
                  <a:pt x="1067636" y="628164"/>
                  <a:pt x="1069485" y="578831"/>
                  <a:pt x="1096208" y="530937"/>
                </a:cubicBezTo>
                <a:cubicBezTo>
                  <a:pt x="1113680" y="499693"/>
                  <a:pt x="1115118" y="449333"/>
                  <a:pt x="1048313" y="446455"/>
                </a:cubicBezTo>
                <a:cubicBezTo>
                  <a:pt x="1019331" y="445222"/>
                  <a:pt x="990759" y="428161"/>
                  <a:pt x="962392" y="417266"/>
                </a:cubicBezTo>
                <a:cubicBezTo>
                  <a:pt x="870510" y="382322"/>
                  <a:pt x="769789" y="417266"/>
                  <a:pt x="746356" y="510588"/>
                </a:cubicBezTo>
                <a:cubicBezTo>
                  <a:pt x="721279" y="610486"/>
                  <a:pt x="669685" y="607403"/>
                  <a:pt x="595686" y="579037"/>
                </a:cubicBezTo>
                <a:cubicBezTo>
                  <a:pt x="540803" y="558070"/>
                  <a:pt x="489826" y="531554"/>
                  <a:pt x="446865" y="490649"/>
                </a:cubicBezTo>
                <a:cubicBezTo>
                  <a:pt x="430627" y="475232"/>
                  <a:pt x="413977" y="448511"/>
                  <a:pt x="386638" y="464338"/>
                </a:cubicBezTo>
                <a:cubicBezTo>
                  <a:pt x="358477" y="480577"/>
                  <a:pt x="361561" y="512438"/>
                  <a:pt x="367111" y="538543"/>
                </a:cubicBezTo>
                <a:cubicBezTo>
                  <a:pt x="374716" y="574515"/>
                  <a:pt x="407193" y="615625"/>
                  <a:pt x="397327" y="643169"/>
                </a:cubicBezTo>
                <a:cubicBezTo>
                  <a:pt x="359300" y="748618"/>
                  <a:pt x="450565" y="804117"/>
                  <a:pt x="479137" y="882639"/>
                </a:cubicBezTo>
                <a:cubicBezTo>
                  <a:pt x="486948" y="904016"/>
                  <a:pt x="536075" y="905661"/>
                  <a:pt x="529087" y="938960"/>
                </a:cubicBezTo>
                <a:cubicBezTo>
                  <a:pt x="521892" y="973699"/>
                  <a:pt x="482631" y="973493"/>
                  <a:pt x="454677" y="984593"/>
                </a:cubicBezTo>
                <a:cubicBezTo>
                  <a:pt x="430216" y="994254"/>
                  <a:pt x="399794" y="982949"/>
                  <a:pt x="378622" y="100597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Google Shape;924;g1ccf9330f4b_0_783"/>
          <p:cNvCxnSpPr/>
          <p:nvPr/>
        </p:nvCxnSpPr>
        <p:spPr>
          <a:xfrm>
            <a:off x="6107900" y="3696900"/>
            <a:ext cx="7500" cy="3161100"/>
          </a:xfrm>
          <a:prstGeom prst="straightConnector1">
            <a:avLst/>
          </a:prstGeom>
          <a:noFill/>
          <a:ln cap="flat" cmpd="sng" w="19050">
            <a:solidFill>
              <a:srgbClr val="1B9DF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5" name="Google Shape;925;g1ccf9330f4b_0_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125" y="678825"/>
            <a:ext cx="3481375" cy="590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g1ccf9330f4b_0_783"/>
          <p:cNvPicPr preferRelativeResize="0"/>
          <p:nvPr/>
        </p:nvPicPr>
        <p:blipFill rotWithShape="1">
          <a:blip r:embed="rId4">
            <a:alphaModFix/>
          </a:blip>
          <a:srcRect b="0" l="2018" r="0" t="6968"/>
          <a:stretch/>
        </p:blipFill>
        <p:spPr>
          <a:xfrm>
            <a:off x="7380375" y="602750"/>
            <a:ext cx="3669500" cy="59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g1ccf9330f4b_0_7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ccf9330f4b_0_814"/>
          <p:cNvSpPr/>
          <p:nvPr/>
        </p:nvSpPr>
        <p:spPr>
          <a:xfrm rot="-5399992">
            <a:off x="-172383" y="169962"/>
            <a:ext cx="1106767" cy="761999"/>
          </a:xfrm>
          <a:custGeom>
            <a:rect b="b" l="l" r="r" t="t"/>
            <a:pathLst>
              <a:path extrusionOk="0" h="499" w="1002">
                <a:moveTo>
                  <a:pt x="0" y="499"/>
                </a:moveTo>
                <a:lnTo>
                  <a:pt x="522" y="499"/>
                </a:lnTo>
                <a:lnTo>
                  <a:pt x="1002" y="0"/>
                </a:lnTo>
                <a:lnTo>
                  <a:pt x="532" y="0"/>
                </a:lnTo>
                <a:lnTo>
                  <a:pt x="0" y="4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4" name="Google Shape;934;g1ccf9330f4b_0_814"/>
          <p:cNvPicPr preferRelativeResize="0"/>
          <p:nvPr/>
        </p:nvPicPr>
        <p:blipFill rotWithShape="1">
          <a:blip r:embed="rId3">
            <a:alphaModFix/>
          </a:blip>
          <a:srcRect b="0" l="0" r="3362" t="6603"/>
          <a:stretch/>
        </p:blipFill>
        <p:spPr>
          <a:xfrm>
            <a:off x="507500" y="667800"/>
            <a:ext cx="3395125" cy="58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g1ccf9330f4b_0_8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438" y="692650"/>
            <a:ext cx="3395125" cy="58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g1ccf9330f4b_0_814"/>
          <p:cNvPicPr preferRelativeResize="0"/>
          <p:nvPr/>
        </p:nvPicPr>
        <p:blipFill rotWithShape="1">
          <a:blip r:embed="rId5">
            <a:alphaModFix/>
          </a:blip>
          <a:srcRect b="0" l="2300" r="2642" t="7028"/>
          <a:stretch/>
        </p:blipFill>
        <p:spPr>
          <a:xfrm>
            <a:off x="8372150" y="692650"/>
            <a:ext cx="3281100" cy="58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g1ccf9330f4b_0_814"/>
          <p:cNvSpPr txBox="1"/>
          <p:nvPr/>
        </p:nvSpPr>
        <p:spPr>
          <a:xfrm>
            <a:off x="5388738" y="-2425"/>
            <a:ext cx="1497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After</a:t>
            </a:r>
            <a:endParaRPr b="1" sz="37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938" name="Google Shape;938;g1ccf9330f4b_0_814"/>
          <p:cNvGrpSpPr/>
          <p:nvPr/>
        </p:nvGrpSpPr>
        <p:grpSpPr>
          <a:xfrm>
            <a:off x="10024369" y="230274"/>
            <a:ext cx="1738324" cy="288804"/>
            <a:chOff x="615636" y="839208"/>
            <a:chExt cx="2218099" cy="368514"/>
          </a:xfrm>
        </p:grpSpPr>
        <p:pic>
          <p:nvPicPr>
            <p:cNvPr id="939" name="Google Shape;939;g1ccf9330f4b_0_8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0" name="Google Shape;940;g1ccf9330f4b_0_814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1" name="Google Shape;941;g1ccf9330f4b_0_8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ccf9330f4b_0_204"/>
          <p:cNvSpPr/>
          <p:nvPr/>
        </p:nvSpPr>
        <p:spPr>
          <a:xfrm>
            <a:off x="3830825" y="-2425"/>
            <a:ext cx="8361300" cy="6858000"/>
          </a:xfrm>
          <a:prstGeom prst="rect">
            <a:avLst/>
          </a:prstGeom>
          <a:solidFill>
            <a:srgbClr val="1B9DF0">
              <a:alpha val="863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g1ccf9330f4b_0_204"/>
          <p:cNvSpPr/>
          <p:nvPr/>
        </p:nvSpPr>
        <p:spPr>
          <a:xfrm rot="-5399992">
            <a:off x="-172383" y="169962"/>
            <a:ext cx="1106767" cy="761999"/>
          </a:xfrm>
          <a:custGeom>
            <a:rect b="b" l="l" r="r" t="t"/>
            <a:pathLst>
              <a:path extrusionOk="0" h="499" w="1002">
                <a:moveTo>
                  <a:pt x="0" y="499"/>
                </a:moveTo>
                <a:lnTo>
                  <a:pt x="522" y="499"/>
                </a:lnTo>
                <a:lnTo>
                  <a:pt x="1002" y="0"/>
                </a:lnTo>
                <a:lnTo>
                  <a:pt x="532" y="0"/>
                </a:lnTo>
                <a:lnTo>
                  <a:pt x="0" y="4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9" name="Google Shape;949;g1ccf9330f4b_0_204"/>
          <p:cNvPicPr preferRelativeResize="0"/>
          <p:nvPr/>
        </p:nvPicPr>
        <p:blipFill rotWithShape="1">
          <a:blip r:embed="rId3">
            <a:alphaModFix/>
          </a:blip>
          <a:srcRect b="0" l="0" r="0" t="7261"/>
          <a:stretch/>
        </p:blipFill>
        <p:spPr>
          <a:xfrm>
            <a:off x="4353225" y="294675"/>
            <a:ext cx="3924625" cy="604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g1ccf9330f4b_0_204"/>
          <p:cNvPicPr preferRelativeResize="0"/>
          <p:nvPr/>
        </p:nvPicPr>
        <p:blipFill rotWithShape="1">
          <a:blip r:embed="rId4">
            <a:alphaModFix/>
          </a:blip>
          <a:srcRect b="0" l="2152" r="0" t="7424"/>
          <a:stretch/>
        </p:blipFill>
        <p:spPr>
          <a:xfrm>
            <a:off x="7835800" y="709900"/>
            <a:ext cx="3924625" cy="5993326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g1ccf9330f4b_0_204"/>
          <p:cNvSpPr txBox="1"/>
          <p:nvPr/>
        </p:nvSpPr>
        <p:spPr>
          <a:xfrm>
            <a:off x="1464155" y="2504475"/>
            <a:ext cx="20853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4F81BD"/>
                </a:solidFill>
                <a:latin typeface="Arial Rounded"/>
                <a:ea typeface="Arial Rounded"/>
                <a:cs typeface="Arial Rounded"/>
                <a:sym typeface="Arial Rounded"/>
              </a:rPr>
              <a:t>After</a:t>
            </a:r>
            <a:endParaRPr b="1" sz="4700">
              <a:solidFill>
                <a:srgbClr val="4F81B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52" name="Google Shape;952;g1ccf9330f4b_0_20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ccf9330f4b_0_1129"/>
          <p:cNvSpPr txBox="1"/>
          <p:nvPr/>
        </p:nvSpPr>
        <p:spPr>
          <a:xfrm>
            <a:off x="4468650" y="5821150"/>
            <a:ext cx="3254700" cy="2154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alibri"/>
              <a:buNone/>
            </a:pPr>
            <a:r>
              <a:rPr b="1" lang="en-US">
                <a:solidFill>
                  <a:srgbClr val="404040"/>
                </a:solidFill>
              </a:rPr>
              <a:t>Figure. User Experience Honeycomb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959" name="Google Shape;959;g1ccf9330f4b_0_1129"/>
          <p:cNvSpPr txBox="1"/>
          <p:nvPr/>
        </p:nvSpPr>
        <p:spPr>
          <a:xfrm>
            <a:off x="8394075" y="3669150"/>
            <a:ext cx="27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alibri"/>
              <a:buNone/>
            </a:pPr>
            <a:r>
              <a:rPr lang="en-U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Ensure everyone can navigate a site effectively and digest its content</a:t>
            </a:r>
            <a:endParaRPr sz="1300"/>
          </a:p>
        </p:txBody>
      </p:sp>
      <p:sp>
        <p:nvSpPr>
          <p:cNvPr id="960" name="Google Shape;960;g1ccf9330f4b_0_1129"/>
          <p:cNvSpPr txBox="1"/>
          <p:nvPr/>
        </p:nvSpPr>
        <p:spPr>
          <a:xfrm>
            <a:off x="8394085" y="2085868"/>
            <a:ext cx="25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alibri"/>
              <a:buNone/>
            </a:pPr>
            <a:r>
              <a:rPr lang="en-U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UI design elements that engage and excite users</a:t>
            </a:r>
            <a:endParaRPr sz="1900"/>
          </a:p>
        </p:txBody>
      </p:sp>
      <p:sp>
        <p:nvSpPr>
          <p:cNvPr id="961" name="Google Shape;961;g1ccf9330f4b_0_1129"/>
          <p:cNvSpPr txBox="1"/>
          <p:nvPr/>
        </p:nvSpPr>
        <p:spPr>
          <a:xfrm>
            <a:off x="1253067" y="3669157"/>
            <a:ext cx="25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alibri"/>
              <a:buNone/>
            </a:pPr>
            <a:r>
              <a:rPr lang="en-U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Information need to be findable and easy to navigate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g1ccf9330f4b_0_1129"/>
          <p:cNvSpPr txBox="1"/>
          <p:nvPr/>
        </p:nvSpPr>
        <p:spPr>
          <a:xfrm>
            <a:off x="1593950" y="2201225"/>
            <a:ext cx="193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alibri"/>
              <a:buNone/>
            </a:pPr>
            <a:r>
              <a:rPr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Simple and easy to use</a:t>
            </a:r>
            <a:r>
              <a:rPr b="0" i="0" lang="en-US" sz="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/>
          </a:p>
        </p:txBody>
      </p:sp>
      <p:sp>
        <p:nvSpPr>
          <p:cNvPr id="963" name="Google Shape;963;g1ccf9330f4b_0_1129"/>
          <p:cNvSpPr/>
          <p:nvPr/>
        </p:nvSpPr>
        <p:spPr>
          <a:xfrm>
            <a:off x="0" y="6382225"/>
            <a:ext cx="12192000" cy="476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1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g1ccf9330f4b_0_1129"/>
          <p:cNvSpPr/>
          <p:nvPr/>
        </p:nvSpPr>
        <p:spPr>
          <a:xfrm rot="7963439">
            <a:off x="11445185" y="5576765"/>
            <a:ext cx="1290071" cy="864852"/>
          </a:xfrm>
          <a:custGeom>
            <a:rect b="b" l="l" r="r" t="t"/>
            <a:pathLst>
              <a:path extrusionOk="0" h="547" w="765">
                <a:moveTo>
                  <a:pt x="0" y="547"/>
                </a:moveTo>
                <a:lnTo>
                  <a:pt x="195" y="547"/>
                </a:lnTo>
                <a:lnTo>
                  <a:pt x="765" y="0"/>
                </a:lnTo>
                <a:lnTo>
                  <a:pt x="570" y="0"/>
                </a:lnTo>
                <a:lnTo>
                  <a:pt x="0" y="54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5" name="Google Shape;965;g1ccf9330f4b_0_1129"/>
          <p:cNvGrpSpPr/>
          <p:nvPr/>
        </p:nvGrpSpPr>
        <p:grpSpPr>
          <a:xfrm>
            <a:off x="4022080" y="1003908"/>
            <a:ext cx="3972944" cy="3901566"/>
            <a:chOff x="4015338" y="1634413"/>
            <a:chExt cx="4147556" cy="4177266"/>
          </a:xfrm>
        </p:grpSpPr>
        <p:sp>
          <p:nvSpPr>
            <p:cNvPr id="966" name="Google Shape;966;g1ccf9330f4b_0_1129"/>
            <p:cNvSpPr/>
            <p:nvPr/>
          </p:nvSpPr>
          <p:spPr>
            <a:xfrm>
              <a:off x="4015338" y="3754432"/>
              <a:ext cx="1558200" cy="1343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g1ccf9330f4b_0_1129"/>
            <p:cNvSpPr/>
            <p:nvPr/>
          </p:nvSpPr>
          <p:spPr>
            <a:xfrm>
              <a:off x="5309809" y="4468579"/>
              <a:ext cx="1558200" cy="1343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g1ccf9330f4b_0_1129"/>
            <p:cNvSpPr/>
            <p:nvPr/>
          </p:nvSpPr>
          <p:spPr>
            <a:xfrm>
              <a:off x="6604694" y="3771260"/>
              <a:ext cx="1558200" cy="1343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g1ccf9330f4b_0_1129"/>
            <p:cNvSpPr/>
            <p:nvPr/>
          </p:nvSpPr>
          <p:spPr>
            <a:xfrm>
              <a:off x="4016994" y="2331952"/>
              <a:ext cx="1558200" cy="1343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g1ccf9330f4b_0_1129"/>
            <p:cNvSpPr/>
            <p:nvPr/>
          </p:nvSpPr>
          <p:spPr>
            <a:xfrm>
              <a:off x="5316959" y="1634413"/>
              <a:ext cx="1558200" cy="1343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g1ccf9330f4b_0_1129"/>
            <p:cNvSpPr/>
            <p:nvPr/>
          </p:nvSpPr>
          <p:spPr>
            <a:xfrm>
              <a:off x="6602154" y="2352797"/>
              <a:ext cx="1558200" cy="1343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g1ccf9330f4b_0_1129"/>
            <p:cNvSpPr txBox="1"/>
            <p:nvPr/>
          </p:nvSpPr>
          <p:spPr>
            <a:xfrm>
              <a:off x="4171943" y="2819093"/>
              <a:ext cx="1221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b="1" lang="en-US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Useable</a:t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1ccf9330f4b_0_1129"/>
            <p:cNvSpPr txBox="1"/>
            <p:nvPr/>
          </p:nvSpPr>
          <p:spPr>
            <a:xfrm>
              <a:off x="5462261" y="2133013"/>
              <a:ext cx="1221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b="1" lang="en-US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Useful</a:t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1ccf9330f4b_0_1129"/>
            <p:cNvSpPr txBox="1"/>
            <p:nvPr/>
          </p:nvSpPr>
          <p:spPr>
            <a:xfrm>
              <a:off x="6777991" y="2819100"/>
              <a:ext cx="1221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b="1" lang="en-US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Desirable</a:t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1ccf9330f4b_0_1129"/>
            <p:cNvSpPr txBox="1"/>
            <p:nvPr/>
          </p:nvSpPr>
          <p:spPr>
            <a:xfrm>
              <a:off x="6777983" y="4269861"/>
              <a:ext cx="1221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b="1" lang="en-US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Accessible</a:t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1ccf9330f4b_0_1129"/>
            <p:cNvSpPr txBox="1"/>
            <p:nvPr/>
          </p:nvSpPr>
          <p:spPr>
            <a:xfrm>
              <a:off x="5478614" y="4907866"/>
              <a:ext cx="1221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b="1" lang="en-US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Credible</a:t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ccf9330f4b_0_1129"/>
            <p:cNvSpPr txBox="1"/>
            <p:nvPr/>
          </p:nvSpPr>
          <p:spPr>
            <a:xfrm>
              <a:off x="4171943" y="4210032"/>
              <a:ext cx="12210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b="1" lang="en-US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Findable</a:t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1ccf9330f4b_0_1129"/>
            <p:cNvSpPr txBox="1"/>
            <p:nvPr/>
          </p:nvSpPr>
          <p:spPr>
            <a:xfrm>
              <a:off x="5478619" y="3564898"/>
              <a:ext cx="1221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Open Sans"/>
                <a:buNone/>
              </a:pPr>
              <a:r>
                <a:rPr b="1" lang="en-US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Valuable</a:t>
              </a:r>
              <a:endPara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g1ccf9330f4b_0_1129"/>
          <p:cNvSpPr/>
          <p:nvPr/>
        </p:nvSpPr>
        <p:spPr>
          <a:xfrm>
            <a:off x="295600" y="186025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# NO5. OPTIMIZATION</a:t>
            </a:r>
            <a:endParaRPr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1ccf9330f4b_0_1129"/>
          <p:cNvSpPr txBox="1"/>
          <p:nvPr/>
        </p:nvSpPr>
        <p:spPr>
          <a:xfrm>
            <a:off x="4749142" y="5116907"/>
            <a:ext cx="2518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alibri"/>
              <a:buNone/>
            </a:pPr>
            <a:r>
              <a:rPr lang="en-U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Trustworthy products/services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1ccf9330f4b_0_1129"/>
          <p:cNvSpPr txBox="1"/>
          <p:nvPr/>
        </p:nvSpPr>
        <p:spPr>
          <a:xfrm>
            <a:off x="6363560" y="502606"/>
            <a:ext cx="25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alibri"/>
              <a:buNone/>
            </a:pPr>
            <a:r>
              <a:rPr lang="en-U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Product/Service must be useful and fill a need</a:t>
            </a:r>
            <a:r>
              <a:rPr b="0" i="0" lang="en-US" sz="15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/>
          </a:p>
        </p:txBody>
      </p:sp>
      <p:grpSp>
        <p:nvGrpSpPr>
          <p:cNvPr id="982" name="Google Shape;982;g1ccf9330f4b_0_1129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983" name="Google Shape;983;g1ccf9330f4b_0_11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Google Shape;984;g1ccf9330f4b_0_1129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5" name="Google Shape;985;g1ccf9330f4b_0_11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6" name="Google Shape;986;g1ccf9330f4b_0_1129"/>
          <p:cNvSpPr txBox="1"/>
          <p:nvPr/>
        </p:nvSpPr>
        <p:spPr>
          <a:xfrm>
            <a:off x="956650" y="878813"/>
            <a:ext cx="2790300" cy="750000"/>
          </a:xfrm>
          <a:prstGeom prst="rect">
            <a:avLst/>
          </a:prstGeom>
          <a:noFill/>
          <a:ln cap="flat" cmpd="sng" w="38100">
            <a:solidFill>
              <a:srgbClr val="1B9D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02124"/>
                </a:solidFill>
                <a:highlight>
                  <a:srgbClr val="FFFFFF"/>
                </a:highlight>
              </a:rPr>
              <a:t>$41.09 Billion</a:t>
            </a:r>
            <a:endParaRPr b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g1d243c69fde_12_605"/>
          <p:cNvGrpSpPr/>
          <p:nvPr/>
        </p:nvGrpSpPr>
        <p:grpSpPr>
          <a:xfrm>
            <a:off x="2516080" y="2119038"/>
            <a:ext cx="9043395" cy="2954824"/>
            <a:chOff x="1163230" y="1891338"/>
            <a:chExt cx="9043395" cy="2954824"/>
          </a:xfrm>
        </p:grpSpPr>
        <p:sp>
          <p:nvSpPr>
            <p:cNvPr id="993" name="Google Shape;993;g1d243c69fde_12_605"/>
            <p:cNvSpPr/>
            <p:nvPr/>
          </p:nvSpPr>
          <p:spPr>
            <a:xfrm>
              <a:off x="1163230" y="1891338"/>
              <a:ext cx="2810870" cy="2954824"/>
            </a:xfrm>
            <a:custGeom>
              <a:rect b="b" l="l" r="r" t="t"/>
              <a:pathLst>
                <a:path extrusionOk="0" h="1494222" w="1421426">
                  <a:moveTo>
                    <a:pt x="975817" y="314629"/>
                  </a:moveTo>
                  <a:cubicBezTo>
                    <a:pt x="998010" y="299961"/>
                    <a:pt x="1020108" y="285007"/>
                    <a:pt x="1042587" y="270719"/>
                  </a:cubicBezTo>
                  <a:cubicBezTo>
                    <a:pt x="1103356" y="232143"/>
                    <a:pt x="1141171" y="230428"/>
                    <a:pt x="1182319" y="263956"/>
                  </a:cubicBezTo>
                  <a:cubicBezTo>
                    <a:pt x="1222895" y="297008"/>
                    <a:pt x="1232515" y="345395"/>
                    <a:pt x="1208608" y="410737"/>
                  </a:cubicBezTo>
                  <a:cubicBezTo>
                    <a:pt x="1245279" y="409308"/>
                    <a:pt x="1278712" y="416166"/>
                    <a:pt x="1302334" y="445789"/>
                  </a:cubicBezTo>
                  <a:cubicBezTo>
                    <a:pt x="1324051" y="473030"/>
                    <a:pt x="1335004" y="503415"/>
                    <a:pt x="1330337" y="538657"/>
                  </a:cubicBezTo>
                  <a:cubicBezTo>
                    <a:pt x="1327765" y="558374"/>
                    <a:pt x="1344625" y="560374"/>
                    <a:pt x="1356340" y="567423"/>
                  </a:cubicBezTo>
                  <a:cubicBezTo>
                    <a:pt x="1434826" y="614286"/>
                    <a:pt x="1444161" y="696010"/>
                    <a:pt x="1374343" y="754970"/>
                  </a:cubicBezTo>
                  <a:cubicBezTo>
                    <a:pt x="1345577" y="779259"/>
                    <a:pt x="1335671" y="795070"/>
                    <a:pt x="1359293" y="830980"/>
                  </a:cubicBezTo>
                  <a:cubicBezTo>
                    <a:pt x="1382820" y="866889"/>
                    <a:pt x="1372247" y="907751"/>
                    <a:pt x="1345006" y="941470"/>
                  </a:cubicBezTo>
                  <a:cubicBezTo>
                    <a:pt x="1330147" y="959948"/>
                    <a:pt x="1314145" y="977760"/>
                    <a:pt x="1297666" y="994810"/>
                  </a:cubicBezTo>
                  <a:cubicBezTo>
                    <a:pt x="1267186" y="1026242"/>
                    <a:pt x="1243660" y="1057484"/>
                    <a:pt x="1254804" y="1107109"/>
                  </a:cubicBezTo>
                  <a:cubicBezTo>
                    <a:pt x="1262138" y="1139780"/>
                    <a:pt x="1243564" y="1168736"/>
                    <a:pt x="1214704" y="1187786"/>
                  </a:cubicBezTo>
                  <a:cubicBezTo>
                    <a:pt x="1108786" y="1257890"/>
                    <a:pt x="1008202" y="1334852"/>
                    <a:pt x="912285" y="1418291"/>
                  </a:cubicBezTo>
                  <a:cubicBezTo>
                    <a:pt x="872470" y="1452962"/>
                    <a:pt x="826655" y="1453534"/>
                    <a:pt x="786555" y="1417720"/>
                  </a:cubicBezTo>
                  <a:cubicBezTo>
                    <a:pt x="759028" y="1393145"/>
                    <a:pt x="742264" y="1398193"/>
                    <a:pt x="719213" y="1419529"/>
                  </a:cubicBezTo>
                  <a:cubicBezTo>
                    <a:pt x="700639" y="1436674"/>
                    <a:pt x="679208" y="1450771"/>
                    <a:pt x="658825" y="1465821"/>
                  </a:cubicBezTo>
                  <a:cubicBezTo>
                    <a:pt x="596055" y="1512112"/>
                    <a:pt x="537286" y="1501921"/>
                    <a:pt x="499567" y="1434484"/>
                  </a:cubicBezTo>
                  <a:cubicBezTo>
                    <a:pt x="485089" y="1408671"/>
                    <a:pt x="470134" y="1396003"/>
                    <a:pt x="440416" y="1399908"/>
                  </a:cubicBezTo>
                  <a:cubicBezTo>
                    <a:pt x="416032" y="1403146"/>
                    <a:pt x="386695" y="1399432"/>
                    <a:pt x="374408" y="1380572"/>
                  </a:cubicBezTo>
                  <a:cubicBezTo>
                    <a:pt x="346595" y="1337995"/>
                    <a:pt x="309162" y="1334947"/>
                    <a:pt x="263918" y="1330852"/>
                  </a:cubicBezTo>
                  <a:cubicBezTo>
                    <a:pt x="201720" y="1325327"/>
                    <a:pt x="168478" y="1261224"/>
                    <a:pt x="189623" y="1197311"/>
                  </a:cubicBezTo>
                  <a:cubicBezTo>
                    <a:pt x="198196" y="1171308"/>
                    <a:pt x="200863" y="1162164"/>
                    <a:pt x="167430" y="1162735"/>
                  </a:cubicBezTo>
                  <a:cubicBezTo>
                    <a:pt x="84181" y="1164259"/>
                    <a:pt x="25317" y="1053865"/>
                    <a:pt x="88182" y="990428"/>
                  </a:cubicBezTo>
                  <a:cubicBezTo>
                    <a:pt x="110661" y="967759"/>
                    <a:pt x="113042" y="954233"/>
                    <a:pt x="75418" y="940517"/>
                  </a:cubicBezTo>
                  <a:cubicBezTo>
                    <a:pt x="-3734" y="911561"/>
                    <a:pt x="-21927" y="846315"/>
                    <a:pt x="27222" y="778211"/>
                  </a:cubicBezTo>
                  <a:cubicBezTo>
                    <a:pt x="67132" y="722966"/>
                    <a:pt x="109518" y="669436"/>
                    <a:pt x="152476" y="616572"/>
                  </a:cubicBezTo>
                  <a:cubicBezTo>
                    <a:pt x="169049" y="596188"/>
                    <a:pt x="173812" y="587330"/>
                    <a:pt x="144189" y="573328"/>
                  </a:cubicBezTo>
                  <a:cubicBezTo>
                    <a:pt x="58750" y="533133"/>
                    <a:pt x="46748" y="457409"/>
                    <a:pt x="116185" y="395687"/>
                  </a:cubicBezTo>
                  <a:cubicBezTo>
                    <a:pt x="290017" y="240906"/>
                    <a:pt x="482517" y="113271"/>
                    <a:pt x="693877" y="14878"/>
                  </a:cubicBezTo>
                  <a:cubicBezTo>
                    <a:pt x="764076" y="-17793"/>
                    <a:pt x="825226" y="3924"/>
                    <a:pt x="853706" y="74314"/>
                  </a:cubicBezTo>
                  <a:cubicBezTo>
                    <a:pt x="868660" y="111175"/>
                    <a:pt x="884567" y="94030"/>
                    <a:pt x="903712" y="84505"/>
                  </a:cubicBezTo>
                  <a:cubicBezTo>
                    <a:pt x="967625" y="52692"/>
                    <a:pt x="1015345" y="60121"/>
                    <a:pt x="1052207" y="107461"/>
                  </a:cubicBezTo>
                  <a:cubicBezTo>
                    <a:pt x="1086021" y="150895"/>
                    <a:pt x="1085640" y="196234"/>
                    <a:pt x="1048016" y="236620"/>
                  </a:cubicBezTo>
                  <a:cubicBezTo>
                    <a:pt x="1024394" y="262051"/>
                    <a:pt x="997629" y="284435"/>
                    <a:pt x="972292" y="308248"/>
                  </a:cubicBezTo>
                  <a:cubicBezTo>
                    <a:pt x="973435" y="310343"/>
                    <a:pt x="974578" y="312534"/>
                    <a:pt x="975721" y="314629"/>
                  </a:cubicBezTo>
                  <a:close/>
                  <a:moveTo>
                    <a:pt x="1042587" y="511511"/>
                  </a:moveTo>
                  <a:cubicBezTo>
                    <a:pt x="992581" y="542753"/>
                    <a:pt x="952861" y="509511"/>
                    <a:pt x="908189" y="494080"/>
                  </a:cubicBezTo>
                  <a:cubicBezTo>
                    <a:pt x="817987" y="462934"/>
                    <a:pt x="729976" y="522179"/>
                    <a:pt x="721880" y="619620"/>
                  </a:cubicBezTo>
                  <a:cubicBezTo>
                    <a:pt x="718356" y="661530"/>
                    <a:pt x="702640" y="670960"/>
                    <a:pt x="664349" y="661625"/>
                  </a:cubicBezTo>
                  <a:cubicBezTo>
                    <a:pt x="579862" y="641051"/>
                    <a:pt x="501853" y="608761"/>
                    <a:pt x="436797" y="549325"/>
                  </a:cubicBezTo>
                  <a:cubicBezTo>
                    <a:pt x="427081" y="540467"/>
                    <a:pt x="418985" y="522560"/>
                    <a:pt x="402126" y="531799"/>
                  </a:cubicBezTo>
                  <a:cubicBezTo>
                    <a:pt x="388410" y="539324"/>
                    <a:pt x="389934" y="556279"/>
                    <a:pt x="388315" y="570376"/>
                  </a:cubicBezTo>
                  <a:cubicBezTo>
                    <a:pt x="383457" y="612667"/>
                    <a:pt x="402031" y="647147"/>
                    <a:pt x="423843" y="680961"/>
                  </a:cubicBezTo>
                  <a:cubicBezTo>
                    <a:pt x="430320" y="691057"/>
                    <a:pt x="449560" y="707250"/>
                    <a:pt x="420604" y="710488"/>
                  </a:cubicBezTo>
                  <a:cubicBezTo>
                    <a:pt x="379647" y="715060"/>
                    <a:pt x="394887" y="737730"/>
                    <a:pt x="402793" y="757351"/>
                  </a:cubicBezTo>
                  <a:cubicBezTo>
                    <a:pt x="417937" y="795070"/>
                    <a:pt x="453085" y="814787"/>
                    <a:pt x="485374" y="839457"/>
                  </a:cubicBezTo>
                  <a:cubicBezTo>
                    <a:pt x="440607" y="854887"/>
                    <a:pt x="438702" y="863079"/>
                    <a:pt x="468991" y="894797"/>
                  </a:cubicBezTo>
                  <a:cubicBezTo>
                    <a:pt x="489280" y="915943"/>
                    <a:pt x="514997" y="927849"/>
                    <a:pt x="541953" y="937945"/>
                  </a:cubicBezTo>
                  <a:cubicBezTo>
                    <a:pt x="551764" y="941660"/>
                    <a:pt x="566337" y="942422"/>
                    <a:pt x="566718" y="955948"/>
                  </a:cubicBezTo>
                  <a:cubicBezTo>
                    <a:pt x="567099" y="968616"/>
                    <a:pt x="553669" y="972616"/>
                    <a:pt x="544334" y="978046"/>
                  </a:cubicBezTo>
                  <a:cubicBezTo>
                    <a:pt x="497566" y="1005192"/>
                    <a:pt x="445465" y="1015669"/>
                    <a:pt x="388315" y="1021956"/>
                  </a:cubicBezTo>
                  <a:cubicBezTo>
                    <a:pt x="447560" y="1062151"/>
                    <a:pt x="553764" y="1085869"/>
                    <a:pt x="623868" y="1076725"/>
                  </a:cubicBezTo>
                  <a:cubicBezTo>
                    <a:pt x="866089" y="1045006"/>
                    <a:pt x="989056" y="914419"/>
                    <a:pt x="1006582" y="669626"/>
                  </a:cubicBezTo>
                  <a:cubicBezTo>
                    <a:pt x="1008202" y="646957"/>
                    <a:pt x="1012012" y="627049"/>
                    <a:pt x="1028871" y="609047"/>
                  </a:cubicBezTo>
                  <a:cubicBezTo>
                    <a:pt x="1036110" y="601332"/>
                    <a:pt x="1095165" y="581329"/>
                    <a:pt x="1028014" y="570471"/>
                  </a:cubicBezTo>
                  <a:cubicBezTo>
                    <a:pt x="1017536" y="568756"/>
                    <a:pt x="1023346" y="558088"/>
                    <a:pt x="1027633" y="551421"/>
                  </a:cubicBezTo>
                  <a:cubicBezTo>
                    <a:pt x="1034205" y="541229"/>
                    <a:pt x="1047445" y="534562"/>
                    <a:pt x="1042682" y="5113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g1d243c69fde_12_605"/>
            <p:cNvSpPr txBox="1"/>
            <p:nvPr/>
          </p:nvSpPr>
          <p:spPr>
            <a:xfrm flipH="1">
              <a:off x="4339825" y="2782500"/>
              <a:ext cx="5866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B0F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Demo</a:t>
              </a:r>
              <a:endParaRPr b="1" sz="720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cxnSp>
        <p:nvCxnSpPr>
          <p:cNvPr id="995" name="Google Shape;995;g1d243c69fde_12_605"/>
          <p:cNvCxnSpPr/>
          <p:nvPr/>
        </p:nvCxnSpPr>
        <p:spPr>
          <a:xfrm flipH="1" rot="10800000">
            <a:off x="-11850" y="11920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g1d243c69fde_12_605"/>
          <p:cNvCxnSpPr/>
          <p:nvPr/>
        </p:nvCxnSpPr>
        <p:spPr>
          <a:xfrm flipH="1" rot="10800000">
            <a:off x="-11850" y="55721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g1d243c69fde_12_6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ba466ee080_0_626"/>
          <p:cNvSpPr/>
          <p:nvPr/>
        </p:nvSpPr>
        <p:spPr>
          <a:xfrm>
            <a:off x="0" y="1229306"/>
            <a:ext cx="12192000" cy="5628600"/>
          </a:xfrm>
          <a:prstGeom prst="rect">
            <a:avLst/>
          </a:prstGeom>
          <a:solidFill>
            <a:srgbClr val="E6F9FF">
              <a:alpha val="458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g1ba466ee080_0_626"/>
          <p:cNvGrpSpPr/>
          <p:nvPr/>
        </p:nvGrpSpPr>
        <p:grpSpPr>
          <a:xfrm>
            <a:off x="10739996" y="2473139"/>
            <a:ext cx="285750" cy="285750"/>
            <a:chOff x="11028363" y="771525"/>
            <a:chExt cx="285750" cy="285750"/>
          </a:xfrm>
        </p:grpSpPr>
        <p:sp>
          <p:nvSpPr>
            <p:cNvPr id="1005" name="Google Shape;1005;g1ba466ee080_0_626"/>
            <p:cNvSpPr/>
            <p:nvPr/>
          </p:nvSpPr>
          <p:spPr>
            <a:xfrm>
              <a:off x="11033125" y="776288"/>
              <a:ext cx="277812" cy="276225"/>
            </a:xfrm>
            <a:custGeom>
              <a:rect b="b" l="l" r="r" t="t"/>
              <a:pathLst>
                <a:path extrusionOk="0" h="698" w="697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g1ba466ee080_0_626"/>
            <p:cNvSpPr/>
            <p:nvPr/>
          </p:nvSpPr>
          <p:spPr>
            <a:xfrm>
              <a:off x="11109325" y="885825"/>
              <a:ext cx="123825" cy="71438"/>
            </a:xfrm>
            <a:custGeom>
              <a:rect b="b" l="l" r="r" t="t"/>
              <a:pathLst>
                <a:path extrusionOk="0" h="180" w="312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g1ba466ee080_0_626"/>
            <p:cNvSpPr/>
            <p:nvPr/>
          </p:nvSpPr>
          <p:spPr>
            <a:xfrm>
              <a:off x="11250613" y="993775"/>
              <a:ext cx="63500" cy="63500"/>
            </a:xfrm>
            <a:custGeom>
              <a:rect b="b" l="l" r="r" t="t"/>
              <a:pathLst>
                <a:path extrusionOk="0" h="159" w="161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g1ba466ee080_0_626"/>
            <p:cNvSpPr/>
            <p:nvPr/>
          </p:nvSpPr>
          <p:spPr>
            <a:xfrm>
              <a:off x="11028363" y="993775"/>
              <a:ext cx="63500" cy="63500"/>
            </a:xfrm>
            <a:custGeom>
              <a:rect b="b" l="l" r="r" t="t"/>
              <a:pathLst>
                <a:path extrusionOk="0" h="159" w="160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g1ba466ee080_0_626"/>
            <p:cNvSpPr/>
            <p:nvPr/>
          </p:nvSpPr>
          <p:spPr>
            <a:xfrm>
              <a:off x="11250613" y="771525"/>
              <a:ext cx="63500" cy="63500"/>
            </a:xfrm>
            <a:custGeom>
              <a:rect b="b" l="l" r="r" t="t"/>
              <a:pathLst>
                <a:path extrusionOk="0" h="160" w="161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g1ba466ee080_0_626"/>
            <p:cNvSpPr/>
            <p:nvPr/>
          </p:nvSpPr>
          <p:spPr>
            <a:xfrm>
              <a:off x="11028363" y="771525"/>
              <a:ext cx="63500" cy="63500"/>
            </a:xfrm>
            <a:custGeom>
              <a:rect b="b" l="l" r="r" t="t"/>
              <a:pathLst>
                <a:path extrusionOk="0" h="160" w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g1ba466ee080_0_626"/>
          <p:cNvGrpSpPr/>
          <p:nvPr/>
        </p:nvGrpSpPr>
        <p:grpSpPr>
          <a:xfrm>
            <a:off x="1189273" y="2472345"/>
            <a:ext cx="239714" cy="287338"/>
            <a:chOff x="5507038" y="788988"/>
            <a:chExt cx="239714" cy="287338"/>
          </a:xfrm>
        </p:grpSpPr>
        <p:sp>
          <p:nvSpPr>
            <p:cNvPr id="1012" name="Google Shape;1012;g1ba466ee080_0_626"/>
            <p:cNvSpPr/>
            <p:nvPr/>
          </p:nvSpPr>
          <p:spPr>
            <a:xfrm>
              <a:off x="5507038" y="9413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g1ba466ee080_0_626"/>
            <p:cNvSpPr/>
            <p:nvPr/>
          </p:nvSpPr>
          <p:spPr>
            <a:xfrm>
              <a:off x="5708650" y="9032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g1ba466ee080_0_626"/>
            <p:cNvSpPr/>
            <p:nvPr/>
          </p:nvSpPr>
          <p:spPr>
            <a:xfrm>
              <a:off x="5507038" y="9032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g1ba466ee080_0_626"/>
            <p:cNvSpPr/>
            <p:nvPr/>
          </p:nvSpPr>
          <p:spPr>
            <a:xfrm>
              <a:off x="5708650" y="9413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g1ba466ee080_0_626"/>
            <p:cNvSpPr/>
            <p:nvPr/>
          </p:nvSpPr>
          <p:spPr>
            <a:xfrm>
              <a:off x="5507038" y="788988"/>
              <a:ext cx="239714" cy="104775"/>
            </a:xfrm>
            <a:custGeom>
              <a:rect b="b" l="l" r="r" t="t"/>
              <a:pathLst>
                <a:path extrusionOk="0" h="333" w="754">
                  <a:moveTo>
                    <a:pt x="679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4" y="13"/>
                  </a:lnTo>
                  <a:lnTo>
                    <a:pt x="27" y="17"/>
                  </a:lnTo>
                  <a:lnTo>
                    <a:pt x="22" y="23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2" y="61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90"/>
                  </a:lnTo>
                  <a:lnTo>
                    <a:pt x="634" y="90"/>
                  </a:lnTo>
                  <a:lnTo>
                    <a:pt x="634" y="333"/>
                  </a:lnTo>
                  <a:lnTo>
                    <a:pt x="754" y="333"/>
                  </a:lnTo>
                  <a:lnTo>
                    <a:pt x="754" y="76"/>
                  </a:lnTo>
                  <a:lnTo>
                    <a:pt x="754" y="68"/>
                  </a:lnTo>
                  <a:lnTo>
                    <a:pt x="753" y="61"/>
                  </a:lnTo>
                  <a:lnTo>
                    <a:pt x="751" y="53"/>
                  </a:lnTo>
                  <a:lnTo>
                    <a:pt x="749" y="46"/>
                  </a:lnTo>
                  <a:lnTo>
                    <a:pt x="745" y="40"/>
                  </a:lnTo>
                  <a:lnTo>
                    <a:pt x="742" y="34"/>
                  </a:lnTo>
                  <a:lnTo>
                    <a:pt x="738" y="27"/>
                  </a:lnTo>
                  <a:lnTo>
                    <a:pt x="732" y="23"/>
                  </a:lnTo>
                  <a:lnTo>
                    <a:pt x="728" y="17"/>
                  </a:lnTo>
                  <a:lnTo>
                    <a:pt x="721" y="13"/>
                  </a:lnTo>
                  <a:lnTo>
                    <a:pt x="715" y="10"/>
                  </a:lnTo>
                  <a:lnTo>
                    <a:pt x="709" y="6"/>
                  </a:lnTo>
                  <a:lnTo>
                    <a:pt x="702" y="4"/>
                  </a:lnTo>
                  <a:lnTo>
                    <a:pt x="694" y="2"/>
                  </a:lnTo>
                  <a:lnTo>
                    <a:pt x="687" y="1"/>
                  </a:lnTo>
                  <a:lnTo>
                    <a:pt x="679" y="1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g1ba466ee080_0_626"/>
            <p:cNvSpPr/>
            <p:nvPr/>
          </p:nvSpPr>
          <p:spPr>
            <a:xfrm>
              <a:off x="5507038" y="979488"/>
              <a:ext cx="239714" cy="96838"/>
            </a:xfrm>
            <a:custGeom>
              <a:rect b="b" l="l" r="r" t="t"/>
              <a:pathLst>
                <a:path extrusionOk="0" h="302" w="754">
                  <a:moveTo>
                    <a:pt x="588" y="181"/>
                  </a:moveTo>
                  <a:lnTo>
                    <a:pt x="586" y="181"/>
                  </a:lnTo>
                  <a:lnTo>
                    <a:pt x="583" y="180"/>
                  </a:lnTo>
                  <a:lnTo>
                    <a:pt x="581" y="178"/>
                  </a:lnTo>
                  <a:lnTo>
                    <a:pt x="578" y="177"/>
                  </a:lnTo>
                  <a:lnTo>
                    <a:pt x="576" y="175"/>
                  </a:lnTo>
                  <a:lnTo>
                    <a:pt x="575" y="172"/>
                  </a:lnTo>
                  <a:lnTo>
                    <a:pt x="574" y="169"/>
                  </a:lnTo>
                  <a:lnTo>
                    <a:pt x="574" y="166"/>
                  </a:lnTo>
                  <a:lnTo>
                    <a:pt x="574" y="162"/>
                  </a:lnTo>
                  <a:lnTo>
                    <a:pt x="575" y="160"/>
                  </a:lnTo>
                  <a:lnTo>
                    <a:pt x="576" y="158"/>
                  </a:lnTo>
                  <a:lnTo>
                    <a:pt x="578" y="156"/>
                  </a:lnTo>
                  <a:lnTo>
                    <a:pt x="581" y="154"/>
                  </a:lnTo>
                  <a:lnTo>
                    <a:pt x="583" y="152"/>
                  </a:lnTo>
                  <a:lnTo>
                    <a:pt x="586" y="151"/>
                  </a:lnTo>
                  <a:lnTo>
                    <a:pt x="588" y="151"/>
                  </a:lnTo>
                  <a:lnTo>
                    <a:pt x="592" y="151"/>
                  </a:lnTo>
                  <a:lnTo>
                    <a:pt x="595" y="152"/>
                  </a:lnTo>
                  <a:lnTo>
                    <a:pt x="597" y="154"/>
                  </a:lnTo>
                  <a:lnTo>
                    <a:pt x="599" y="156"/>
                  </a:lnTo>
                  <a:lnTo>
                    <a:pt x="602" y="158"/>
                  </a:lnTo>
                  <a:lnTo>
                    <a:pt x="603" y="160"/>
                  </a:lnTo>
                  <a:lnTo>
                    <a:pt x="604" y="162"/>
                  </a:lnTo>
                  <a:lnTo>
                    <a:pt x="604" y="166"/>
                  </a:lnTo>
                  <a:lnTo>
                    <a:pt x="604" y="169"/>
                  </a:lnTo>
                  <a:lnTo>
                    <a:pt x="603" y="171"/>
                  </a:lnTo>
                  <a:lnTo>
                    <a:pt x="602" y="175"/>
                  </a:lnTo>
                  <a:lnTo>
                    <a:pt x="599" y="177"/>
                  </a:lnTo>
                  <a:lnTo>
                    <a:pt x="597" y="178"/>
                  </a:lnTo>
                  <a:lnTo>
                    <a:pt x="595" y="180"/>
                  </a:lnTo>
                  <a:lnTo>
                    <a:pt x="592" y="181"/>
                  </a:lnTo>
                  <a:lnTo>
                    <a:pt x="588" y="181"/>
                  </a:lnTo>
                  <a:close/>
                  <a:moveTo>
                    <a:pt x="529" y="181"/>
                  </a:moveTo>
                  <a:lnTo>
                    <a:pt x="525" y="181"/>
                  </a:lnTo>
                  <a:lnTo>
                    <a:pt x="523" y="180"/>
                  </a:lnTo>
                  <a:lnTo>
                    <a:pt x="520" y="178"/>
                  </a:lnTo>
                  <a:lnTo>
                    <a:pt x="517" y="177"/>
                  </a:lnTo>
                  <a:lnTo>
                    <a:pt x="516" y="175"/>
                  </a:lnTo>
                  <a:lnTo>
                    <a:pt x="514" y="172"/>
                  </a:lnTo>
                  <a:lnTo>
                    <a:pt x="513" y="169"/>
                  </a:lnTo>
                  <a:lnTo>
                    <a:pt x="513" y="166"/>
                  </a:lnTo>
                  <a:lnTo>
                    <a:pt x="513" y="162"/>
                  </a:lnTo>
                  <a:lnTo>
                    <a:pt x="514" y="160"/>
                  </a:lnTo>
                  <a:lnTo>
                    <a:pt x="516" y="158"/>
                  </a:lnTo>
                  <a:lnTo>
                    <a:pt x="517" y="156"/>
                  </a:lnTo>
                  <a:lnTo>
                    <a:pt x="520" y="154"/>
                  </a:lnTo>
                  <a:lnTo>
                    <a:pt x="523" y="152"/>
                  </a:lnTo>
                  <a:lnTo>
                    <a:pt x="525" y="151"/>
                  </a:lnTo>
                  <a:lnTo>
                    <a:pt x="529" y="151"/>
                  </a:lnTo>
                  <a:lnTo>
                    <a:pt x="532" y="151"/>
                  </a:lnTo>
                  <a:lnTo>
                    <a:pt x="534" y="152"/>
                  </a:lnTo>
                  <a:lnTo>
                    <a:pt x="536" y="154"/>
                  </a:lnTo>
                  <a:lnTo>
                    <a:pt x="538" y="156"/>
                  </a:lnTo>
                  <a:lnTo>
                    <a:pt x="541" y="158"/>
                  </a:lnTo>
                  <a:lnTo>
                    <a:pt x="542" y="160"/>
                  </a:lnTo>
                  <a:lnTo>
                    <a:pt x="543" y="162"/>
                  </a:lnTo>
                  <a:lnTo>
                    <a:pt x="543" y="166"/>
                  </a:lnTo>
                  <a:lnTo>
                    <a:pt x="543" y="169"/>
                  </a:lnTo>
                  <a:lnTo>
                    <a:pt x="542" y="171"/>
                  </a:lnTo>
                  <a:lnTo>
                    <a:pt x="541" y="175"/>
                  </a:lnTo>
                  <a:lnTo>
                    <a:pt x="538" y="177"/>
                  </a:lnTo>
                  <a:lnTo>
                    <a:pt x="536" y="179"/>
                  </a:lnTo>
                  <a:lnTo>
                    <a:pt x="534" y="180"/>
                  </a:lnTo>
                  <a:lnTo>
                    <a:pt x="532" y="181"/>
                  </a:lnTo>
                  <a:lnTo>
                    <a:pt x="529" y="181"/>
                  </a:lnTo>
                  <a:lnTo>
                    <a:pt x="529" y="181"/>
                  </a:lnTo>
                  <a:close/>
                  <a:moveTo>
                    <a:pt x="453" y="181"/>
                  </a:moveTo>
                  <a:lnTo>
                    <a:pt x="452" y="187"/>
                  </a:lnTo>
                  <a:lnTo>
                    <a:pt x="450" y="192"/>
                  </a:lnTo>
                  <a:lnTo>
                    <a:pt x="448" y="198"/>
                  </a:lnTo>
                  <a:lnTo>
                    <a:pt x="444" y="202"/>
                  </a:lnTo>
                  <a:lnTo>
                    <a:pt x="440" y="206"/>
                  </a:lnTo>
                  <a:lnTo>
                    <a:pt x="434" y="209"/>
                  </a:lnTo>
                  <a:lnTo>
                    <a:pt x="429" y="211"/>
                  </a:lnTo>
                  <a:lnTo>
                    <a:pt x="422" y="211"/>
                  </a:lnTo>
                  <a:lnTo>
                    <a:pt x="333" y="211"/>
                  </a:lnTo>
                  <a:lnTo>
                    <a:pt x="326" y="211"/>
                  </a:lnTo>
                  <a:lnTo>
                    <a:pt x="321" y="209"/>
                  </a:lnTo>
                  <a:lnTo>
                    <a:pt x="315" y="206"/>
                  </a:lnTo>
                  <a:lnTo>
                    <a:pt x="311" y="202"/>
                  </a:lnTo>
                  <a:lnTo>
                    <a:pt x="307" y="198"/>
                  </a:lnTo>
                  <a:lnTo>
                    <a:pt x="304" y="192"/>
                  </a:lnTo>
                  <a:lnTo>
                    <a:pt x="303" y="187"/>
                  </a:lnTo>
                  <a:lnTo>
                    <a:pt x="302" y="181"/>
                  </a:lnTo>
                  <a:lnTo>
                    <a:pt x="302" y="151"/>
                  </a:lnTo>
                  <a:lnTo>
                    <a:pt x="303" y="145"/>
                  </a:lnTo>
                  <a:lnTo>
                    <a:pt x="304" y="139"/>
                  </a:lnTo>
                  <a:lnTo>
                    <a:pt x="307" y="134"/>
                  </a:lnTo>
                  <a:lnTo>
                    <a:pt x="311" y="129"/>
                  </a:lnTo>
                  <a:lnTo>
                    <a:pt x="315" y="126"/>
                  </a:lnTo>
                  <a:lnTo>
                    <a:pt x="321" y="123"/>
                  </a:lnTo>
                  <a:lnTo>
                    <a:pt x="326" y="121"/>
                  </a:lnTo>
                  <a:lnTo>
                    <a:pt x="333" y="120"/>
                  </a:lnTo>
                  <a:lnTo>
                    <a:pt x="422" y="120"/>
                  </a:lnTo>
                  <a:lnTo>
                    <a:pt x="429" y="121"/>
                  </a:lnTo>
                  <a:lnTo>
                    <a:pt x="434" y="123"/>
                  </a:lnTo>
                  <a:lnTo>
                    <a:pt x="440" y="126"/>
                  </a:lnTo>
                  <a:lnTo>
                    <a:pt x="444" y="129"/>
                  </a:lnTo>
                  <a:lnTo>
                    <a:pt x="448" y="134"/>
                  </a:lnTo>
                  <a:lnTo>
                    <a:pt x="450" y="139"/>
                  </a:lnTo>
                  <a:lnTo>
                    <a:pt x="452" y="145"/>
                  </a:lnTo>
                  <a:lnTo>
                    <a:pt x="453" y="151"/>
                  </a:lnTo>
                  <a:lnTo>
                    <a:pt x="453" y="181"/>
                  </a:lnTo>
                  <a:close/>
                  <a:moveTo>
                    <a:pt x="227" y="181"/>
                  </a:moveTo>
                  <a:lnTo>
                    <a:pt x="223" y="181"/>
                  </a:lnTo>
                  <a:lnTo>
                    <a:pt x="221" y="180"/>
                  </a:lnTo>
                  <a:lnTo>
                    <a:pt x="218" y="178"/>
                  </a:lnTo>
                  <a:lnTo>
                    <a:pt x="215" y="177"/>
                  </a:lnTo>
                  <a:lnTo>
                    <a:pt x="214" y="175"/>
                  </a:lnTo>
                  <a:lnTo>
                    <a:pt x="212" y="172"/>
                  </a:lnTo>
                  <a:lnTo>
                    <a:pt x="212" y="169"/>
                  </a:lnTo>
                  <a:lnTo>
                    <a:pt x="211" y="166"/>
                  </a:lnTo>
                  <a:lnTo>
                    <a:pt x="212" y="162"/>
                  </a:lnTo>
                  <a:lnTo>
                    <a:pt x="212" y="160"/>
                  </a:lnTo>
                  <a:lnTo>
                    <a:pt x="214" y="158"/>
                  </a:lnTo>
                  <a:lnTo>
                    <a:pt x="215" y="156"/>
                  </a:lnTo>
                  <a:lnTo>
                    <a:pt x="218" y="154"/>
                  </a:lnTo>
                  <a:lnTo>
                    <a:pt x="221" y="152"/>
                  </a:lnTo>
                  <a:lnTo>
                    <a:pt x="223" y="151"/>
                  </a:lnTo>
                  <a:lnTo>
                    <a:pt x="227" y="151"/>
                  </a:lnTo>
                  <a:lnTo>
                    <a:pt x="230" y="151"/>
                  </a:lnTo>
                  <a:lnTo>
                    <a:pt x="232" y="152"/>
                  </a:lnTo>
                  <a:lnTo>
                    <a:pt x="235" y="154"/>
                  </a:lnTo>
                  <a:lnTo>
                    <a:pt x="238" y="156"/>
                  </a:lnTo>
                  <a:lnTo>
                    <a:pt x="239" y="158"/>
                  </a:lnTo>
                  <a:lnTo>
                    <a:pt x="241" y="160"/>
                  </a:lnTo>
                  <a:lnTo>
                    <a:pt x="241" y="162"/>
                  </a:lnTo>
                  <a:lnTo>
                    <a:pt x="242" y="166"/>
                  </a:lnTo>
                  <a:lnTo>
                    <a:pt x="241" y="169"/>
                  </a:lnTo>
                  <a:lnTo>
                    <a:pt x="241" y="171"/>
                  </a:lnTo>
                  <a:lnTo>
                    <a:pt x="239" y="175"/>
                  </a:lnTo>
                  <a:lnTo>
                    <a:pt x="238" y="177"/>
                  </a:lnTo>
                  <a:lnTo>
                    <a:pt x="235" y="179"/>
                  </a:lnTo>
                  <a:lnTo>
                    <a:pt x="232" y="180"/>
                  </a:lnTo>
                  <a:lnTo>
                    <a:pt x="230" y="181"/>
                  </a:lnTo>
                  <a:lnTo>
                    <a:pt x="227" y="181"/>
                  </a:lnTo>
                  <a:lnTo>
                    <a:pt x="227" y="181"/>
                  </a:lnTo>
                  <a:close/>
                  <a:moveTo>
                    <a:pt x="166" y="181"/>
                  </a:moveTo>
                  <a:lnTo>
                    <a:pt x="164" y="181"/>
                  </a:lnTo>
                  <a:lnTo>
                    <a:pt x="160" y="180"/>
                  </a:lnTo>
                  <a:lnTo>
                    <a:pt x="158" y="178"/>
                  </a:lnTo>
                  <a:lnTo>
                    <a:pt x="156" y="177"/>
                  </a:lnTo>
                  <a:lnTo>
                    <a:pt x="154" y="175"/>
                  </a:lnTo>
                  <a:lnTo>
                    <a:pt x="152" y="172"/>
                  </a:lnTo>
                  <a:lnTo>
                    <a:pt x="151" y="169"/>
                  </a:lnTo>
                  <a:lnTo>
                    <a:pt x="151" y="166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58"/>
                  </a:lnTo>
                  <a:lnTo>
                    <a:pt x="156" y="156"/>
                  </a:lnTo>
                  <a:lnTo>
                    <a:pt x="158" y="154"/>
                  </a:lnTo>
                  <a:lnTo>
                    <a:pt x="160" y="152"/>
                  </a:lnTo>
                  <a:lnTo>
                    <a:pt x="164" y="151"/>
                  </a:lnTo>
                  <a:lnTo>
                    <a:pt x="166" y="151"/>
                  </a:lnTo>
                  <a:lnTo>
                    <a:pt x="169" y="151"/>
                  </a:lnTo>
                  <a:lnTo>
                    <a:pt x="172" y="152"/>
                  </a:lnTo>
                  <a:lnTo>
                    <a:pt x="175" y="154"/>
                  </a:lnTo>
                  <a:lnTo>
                    <a:pt x="177" y="156"/>
                  </a:lnTo>
                  <a:lnTo>
                    <a:pt x="179" y="158"/>
                  </a:lnTo>
                  <a:lnTo>
                    <a:pt x="180" y="160"/>
                  </a:lnTo>
                  <a:lnTo>
                    <a:pt x="181" y="162"/>
                  </a:lnTo>
                  <a:lnTo>
                    <a:pt x="181" y="166"/>
                  </a:lnTo>
                  <a:lnTo>
                    <a:pt x="181" y="169"/>
                  </a:lnTo>
                  <a:lnTo>
                    <a:pt x="180" y="171"/>
                  </a:lnTo>
                  <a:lnTo>
                    <a:pt x="179" y="175"/>
                  </a:lnTo>
                  <a:lnTo>
                    <a:pt x="177" y="177"/>
                  </a:lnTo>
                  <a:lnTo>
                    <a:pt x="175" y="178"/>
                  </a:lnTo>
                  <a:lnTo>
                    <a:pt x="172" y="180"/>
                  </a:lnTo>
                  <a:lnTo>
                    <a:pt x="169" y="181"/>
                  </a:lnTo>
                  <a:lnTo>
                    <a:pt x="166" y="181"/>
                  </a:lnTo>
                  <a:close/>
                  <a:moveTo>
                    <a:pt x="634" y="61"/>
                  </a:moveTo>
                  <a:lnTo>
                    <a:pt x="121" y="61"/>
                  </a:lnTo>
                  <a:lnTo>
                    <a:pt x="121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1" y="234"/>
                  </a:lnTo>
                  <a:lnTo>
                    <a:pt x="2" y="241"/>
                  </a:lnTo>
                  <a:lnTo>
                    <a:pt x="3" y="249"/>
                  </a:lnTo>
                  <a:lnTo>
                    <a:pt x="6" y="255"/>
                  </a:lnTo>
                  <a:lnTo>
                    <a:pt x="10" y="262"/>
                  </a:lnTo>
                  <a:lnTo>
                    <a:pt x="13" y="269"/>
                  </a:lnTo>
                  <a:lnTo>
                    <a:pt x="17" y="274"/>
                  </a:lnTo>
                  <a:lnTo>
                    <a:pt x="22" y="280"/>
                  </a:lnTo>
                  <a:lnTo>
                    <a:pt x="27" y="284"/>
                  </a:lnTo>
                  <a:lnTo>
                    <a:pt x="33" y="288"/>
                  </a:lnTo>
                  <a:lnTo>
                    <a:pt x="40" y="293"/>
                  </a:lnTo>
                  <a:lnTo>
                    <a:pt x="46" y="296"/>
                  </a:lnTo>
                  <a:lnTo>
                    <a:pt x="53" y="298"/>
                  </a:lnTo>
                  <a:lnTo>
                    <a:pt x="61" y="301"/>
                  </a:lnTo>
                  <a:lnTo>
                    <a:pt x="68" y="302"/>
                  </a:lnTo>
                  <a:lnTo>
                    <a:pt x="76" y="302"/>
                  </a:lnTo>
                  <a:lnTo>
                    <a:pt x="679" y="302"/>
                  </a:lnTo>
                  <a:lnTo>
                    <a:pt x="687" y="302"/>
                  </a:lnTo>
                  <a:lnTo>
                    <a:pt x="694" y="301"/>
                  </a:lnTo>
                  <a:lnTo>
                    <a:pt x="702" y="298"/>
                  </a:lnTo>
                  <a:lnTo>
                    <a:pt x="709" y="296"/>
                  </a:lnTo>
                  <a:lnTo>
                    <a:pt x="715" y="293"/>
                  </a:lnTo>
                  <a:lnTo>
                    <a:pt x="721" y="288"/>
                  </a:lnTo>
                  <a:lnTo>
                    <a:pt x="728" y="284"/>
                  </a:lnTo>
                  <a:lnTo>
                    <a:pt x="732" y="280"/>
                  </a:lnTo>
                  <a:lnTo>
                    <a:pt x="738" y="274"/>
                  </a:lnTo>
                  <a:lnTo>
                    <a:pt x="742" y="269"/>
                  </a:lnTo>
                  <a:lnTo>
                    <a:pt x="745" y="262"/>
                  </a:lnTo>
                  <a:lnTo>
                    <a:pt x="749" y="255"/>
                  </a:lnTo>
                  <a:lnTo>
                    <a:pt x="751" y="249"/>
                  </a:lnTo>
                  <a:lnTo>
                    <a:pt x="753" y="241"/>
                  </a:lnTo>
                  <a:lnTo>
                    <a:pt x="754" y="234"/>
                  </a:lnTo>
                  <a:lnTo>
                    <a:pt x="754" y="227"/>
                  </a:lnTo>
                  <a:lnTo>
                    <a:pt x="754" y="0"/>
                  </a:lnTo>
                  <a:lnTo>
                    <a:pt x="634" y="0"/>
                  </a:lnTo>
                  <a:lnTo>
                    <a:pt x="63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g1ba466ee080_0_626"/>
            <p:cNvSpPr/>
            <p:nvPr/>
          </p:nvSpPr>
          <p:spPr>
            <a:xfrm>
              <a:off x="5568950" y="87471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5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7"/>
                  </a:lnTo>
                  <a:lnTo>
                    <a:pt x="357" y="4"/>
                  </a:lnTo>
                  <a:lnTo>
                    <a:pt x="355" y="2"/>
                  </a:lnTo>
                  <a:lnTo>
                    <a:pt x="353" y="1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g1ba466ee080_0_626"/>
            <p:cNvSpPr/>
            <p:nvPr/>
          </p:nvSpPr>
          <p:spPr>
            <a:xfrm>
              <a:off x="5568950" y="89376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8"/>
                  </a:lnTo>
                  <a:lnTo>
                    <a:pt x="355" y="27"/>
                  </a:lnTo>
                  <a:lnTo>
                    <a:pt x="357" y="25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7"/>
                  </a:lnTo>
                  <a:lnTo>
                    <a:pt x="361" y="14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2"/>
                  </a:lnTo>
                  <a:lnTo>
                    <a:pt x="353" y="1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g1ba466ee080_0_626"/>
            <p:cNvSpPr/>
            <p:nvPr/>
          </p:nvSpPr>
          <p:spPr>
            <a:xfrm>
              <a:off x="5568950" y="91281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4"/>
                  </a:lnTo>
                  <a:lnTo>
                    <a:pt x="360" y="21"/>
                  </a:lnTo>
                  <a:lnTo>
                    <a:pt x="361" y="19"/>
                  </a:lnTo>
                  <a:lnTo>
                    <a:pt x="361" y="16"/>
                  </a:lnTo>
                  <a:lnTo>
                    <a:pt x="361" y="13"/>
                  </a:lnTo>
                  <a:lnTo>
                    <a:pt x="360" y="10"/>
                  </a:lnTo>
                  <a:lnTo>
                    <a:pt x="359" y="7"/>
                  </a:lnTo>
                  <a:lnTo>
                    <a:pt x="357" y="5"/>
                  </a:lnTo>
                  <a:lnTo>
                    <a:pt x="355" y="4"/>
                  </a:lnTo>
                  <a:lnTo>
                    <a:pt x="353" y="2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g1ba466ee080_0_626"/>
            <p:cNvSpPr/>
            <p:nvPr/>
          </p:nvSpPr>
          <p:spPr>
            <a:xfrm>
              <a:off x="5568950" y="93186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4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7"/>
                  </a:lnTo>
                  <a:lnTo>
                    <a:pt x="357" y="5"/>
                  </a:lnTo>
                  <a:lnTo>
                    <a:pt x="355" y="3"/>
                  </a:lnTo>
                  <a:lnTo>
                    <a:pt x="353" y="1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g1ba466ee080_0_626"/>
            <p:cNvSpPr/>
            <p:nvPr/>
          </p:nvSpPr>
          <p:spPr>
            <a:xfrm>
              <a:off x="5568950" y="950913"/>
              <a:ext cx="115888" cy="9525"/>
            </a:xfrm>
            <a:custGeom>
              <a:rect b="b" l="l" r="r" t="t"/>
              <a:pathLst>
                <a:path extrusionOk="0" h="31" w="361">
                  <a:moveTo>
                    <a:pt x="14" y="31"/>
                  </a:moveTo>
                  <a:lnTo>
                    <a:pt x="346" y="31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7"/>
                  </a:lnTo>
                  <a:lnTo>
                    <a:pt x="359" y="24"/>
                  </a:lnTo>
                  <a:lnTo>
                    <a:pt x="360" y="21"/>
                  </a:lnTo>
                  <a:lnTo>
                    <a:pt x="361" y="19"/>
                  </a:lnTo>
                  <a:lnTo>
                    <a:pt x="361" y="16"/>
                  </a:lnTo>
                  <a:lnTo>
                    <a:pt x="361" y="12"/>
                  </a:lnTo>
                  <a:lnTo>
                    <a:pt x="360" y="10"/>
                  </a:lnTo>
                  <a:lnTo>
                    <a:pt x="359" y="7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3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9" y="30"/>
                  </a:lnTo>
                  <a:lnTo>
                    <a:pt x="12" y="30"/>
                  </a:lnTo>
                  <a:lnTo>
                    <a:pt x="14" y="31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g1ba466ee080_0_626"/>
            <p:cNvSpPr/>
            <p:nvPr/>
          </p:nvSpPr>
          <p:spPr>
            <a:xfrm>
              <a:off x="5568950" y="855663"/>
              <a:ext cx="71438" cy="9525"/>
            </a:xfrm>
            <a:custGeom>
              <a:rect b="b" l="l" r="r" t="t"/>
              <a:pathLst>
                <a:path extrusionOk="0" h="30" w="225">
                  <a:moveTo>
                    <a:pt x="14" y="30"/>
                  </a:moveTo>
                  <a:lnTo>
                    <a:pt x="211" y="30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9" y="27"/>
                  </a:lnTo>
                  <a:lnTo>
                    <a:pt x="221" y="26"/>
                  </a:lnTo>
                  <a:lnTo>
                    <a:pt x="223" y="23"/>
                  </a:lnTo>
                  <a:lnTo>
                    <a:pt x="224" y="20"/>
                  </a:lnTo>
                  <a:lnTo>
                    <a:pt x="225" y="18"/>
                  </a:lnTo>
                  <a:lnTo>
                    <a:pt x="225" y="15"/>
                  </a:lnTo>
                  <a:lnTo>
                    <a:pt x="225" y="11"/>
                  </a:lnTo>
                  <a:lnTo>
                    <a:pt x="224" y="9"/>
                  </a:lnTo>
                  <a:lnTo>
                    <a:pt x="223" y="7"/>
                  </a:lnTo>
                  <a:lnTo>
                    <a:pt x="221" y="5"/>
                  </a:lnTo>
                  <a:lnTo>
                    <a:pt x="219" y="2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1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4" name="Google Shape;1024;g1ba466ee080_0_626"/>
          <p:cNvSpPr/>
          <p:nvPr/>
        </p:nvSpPr>
        <p:spPr>
          <a:xfrm>
            <a:off x="636250" y="268200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# NO5. DEMO</a:t>
            </a:r>
            <a:endParaRPr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Google Shape;1025;g1ba466ee080_0_626"/>
          <p:cNvGrpSpPr/>
          <p:nvPr/>
        </p:nvGrpSpPr>
        <p:grpSpPr>
          <a:xfrm>
            <a:off x="9133027" y="411476"/>
            <a:ext cx="1965458" cy="287330"/>
            <a:chOff x="615636" y="839208"/>
            <a:chExt cx="2218099" cy="368514"/>
          </a:xfrm>
        </p:grpSpPr>
        <p:pic>
          <p:nvPicPr>
            <p:cNvPr id="1026" name="Google Shape;1026;g1ba466ee080_0_6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7" name="Google Shape;1027;g1ba466ee080_0_626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8" name="Google Shape;1028;g1ba466ee080_0_6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50" y="842100"/>
            <a:ext cx="10814502" cy="57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g1ba466ee080_0_6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d243c69fde_12_374"/>
          <p:cNvSpPr/>
          <p:nvPr/>
        </p:nvSpPr>
        <p:spPr>
          <a:xfrm>
            <a:off x="501413" y="150787"/>
            <a:ext cx="11148319" cy="6423448"/>
          </a:xfrm>
          <a:custGeom>
            <a:rect b="b" l="l" r="r" t="t"/>
            <a:pathLst>
              <a:path extrusionOk="0" h="3164260" w="5659045">
                <a:moveTo>
                  <a:pt x="5534584" y="3164259"/>
                </a:moveTo>
                <a:lnTo>
                  <a:pt x="124460" y="3164259"/>
                </a:lnTo>
                <a:cubicBezTo>
                  <a:pt x="55880" y="3164259"/>
                  <a:pt x="0" y="3108379"/>
                  <a:pt x="0" y="303979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534584" y="0"/>
                </a:lnTo>
                <a:cubicBezTo>
                  <a:pt x="5603164" y="0"/>
                  <a:pt x="5659045" y="55880"/>
                  <a:pt x="5659045" y="124460"/>
                </a:cubicBezTo>
                <a:lnTo>
                  <a:pt x="5659045" y="3039800"/>
                </a:lnTo>
                <a:cubicBezTo>
                  <a:pt x="5659045" y="3108380"/>
                  <a:pt x="5603164" y="3164260"/>
                  <a:pt x="5534584" y="31642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1d243c69fde_12_374"/>
          <p:cNvSpPr/>
          <p:nvPr/>
        </p:nvSpPr>
        <p:spPr>
          <a:xfrm rot="10799993">
            <a:off x="10863021" y="5888619"/>
            <a:ext cx="1314079" cy="1037246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1d243c69fde_12_374"/>
          <p:cNvSpPr/>
          <p:nvPr/>
        </p:nvSpPr>
        <p:spPr>
          <a:xfrm>
            <a:off x="-14514" y="4980"/>
            <a:ext cx="1241035" cy="979591"/>
          </a:xfrm>
          <a:custGeom>
            <a:rect b="b" l="l" r="r" t="t"/>
            <a:pathLst>
              <a:path extrusionOk="0" h="888" w="1125">
                <a:moveTo>
                  <a:pt x="0" y="636"/>
                </a:moveTo>
                <a:lnTo>
                  <a:pt x="242" y="888"/>
                </a:lnTo>
                <a:lnTo>
                  <a:pt x="1125" y="0"/>
                </a:lnTo>
                <a:lnTo>
                  <a:pt x="0" y="0"/>
                </a:lnTo>
                <a:lnTo>
                  <a:pt x="0" y="6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1d243c69fde_12_374"/>
          <p:cNvSpPr/>
          <p:nvPr/>
        </p:nvSpPr>
        <p:spPr>
          <a:xfrm>
            <a:off x="10414221" y="395995"/>
            <a:ext cx="739164" cy="648829"/>
          </a:xfrm>
          <a:custGeom>
            <a:rect b="b" l="l" r="r" t="t"/>
            <a:pathLst>
              <a:path extrusionOk="0" h="972028" w="1107362">
                <a:moveTo>
                  <a:pt x="3761" y="875784"/>
                </a:moveTo>
                <a:cubicBezTo>
                  <a:pt x="78583" y="853790"/>
                  <a:pt x="147443" y="837140"/>
                  <a:pt x="213425" y="812680"/>
                </a:cubicBezTo>
                <a:cubicBezTo>
                  <a:pt x="264197" y="793769"/>
                  <a:pt x="282491" y="765197"/>
                  <a:pt x="216098" y="735803"/>
                </a:cubicBezTo>
                <a:cubicBezTo>
                  <a:pt x="171698" y="716275"/>
                  <a:pt x="103660" y="675164"/>
                  <a:pt x="114554" y="645565"/>
                </a:cubicBezTo>
                <a:cubicBezTo>
                  <a:pt x="152787" y="543199"/>
                  <a:pt x="55561" y="520589"/>
                  <a:pt x="26783" y="460156"/>
                </a:cubicBezTo>
                <a:cubicBezTo>
                  <a:pt x="19589" y="444739"/>
                  <a:pt x="3556" y="421512"/>
                  <a:pt x="8695" y="414112"/>
                </a:cubicBezTo>
                <a:cubicBezTo>
                  <a:pt x="71594" y="325519"/>
                  <a:pt x="-6722" y="243297"/>
                  <a:pt x="472" y="157993"/>
                </a:cubicBezTo>
                <a:cubicBezTo>
                  <a:pt x="2939" y="127365"/>
                  <a:pt x="1500" y="89544"/>
                  <a:pt x="28633" y="73510"/>
                </a:cubicBezTo>
                <a:cubicBezTo>
                  <a:pt x="64605" y="52338"/>
                  <a:pt x="80638" y="94477"/>
                  <a:pt x="101399" y="112977"/>
                </a:cubicBezTo>
                <a:cubicBezTo>
                  <a:pt x="192459" y="194170"/>
                  <a:pt x="295236" y="251725"/>
                  <a:pt x="414868" y="279064"/>
                </a:cubicBezTo>
                <a:cubicBezTo>
                  <a:pt x="481056" y="294069"/>
                  <a:pt x="520316" y="286875"/>
                  <a:pt x="537377" y="204859"/>
                </a:cubicBezTo>
                <a:cubicBezTo>
                  <a:pt x="574582" y="25617"/>
                  <a:pt x="733475" y="-46533"/>
                  <a:pt x="897917" y="30755"/>
                </a:cubicBezTo>
                <a:cubicBezTo>
                  <a:pt x="945057" y="52955"/>
                  <a:pt x="1004943" y="56176"/>
                  <a:pt x="1077571" y="40416"/>
                </a:cubicBezTo>
                <a:cubicBezTo>
                  <a:pt x="1133892" y="62822"/>
                  <a:pt x="979728" y="128393"/>
                  <a:pt x="1102648" y="139904"/>
                </a:cubicBezTo>
                <a:cubicBezTo>
                  <a:pt x="1113954" y="140932"/>
                  <a:pt x="1102648" y="165598"/>
                  <a:pt x="1092576" y="173204"/>
                </a:cubicBezTo>
                <a:cubicBezTo>
                  <a:pt x="1030294" y="219659"/>
                  <a:pt x="1031116" y="289341"/>
                  <a:pt x="1019194" y="356763"/>
                </a:cubicBezTo>
                <a:cubicBezTo>
                  <a:pt x="936561" y="824602"/>
                  <a:pt x="520316" y="1080926"/>
                  <a:pt x="94821" y="927584"/>
                </a:cubicBezTo>
                <a:cubicBezTo>
                  <a:pt x="63577" y="916278"/>
                  <a:pt x="30894" y="907234"/>
                  <a:pt x="3761" y="87557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Google Shape;561;g1d243c69fde_12_374"/>
          <p:cNvCxnSpPr/>
          <p:nvPr/>
        </p:nvCxnSpPr>
        <p:spPr>
          <a:xfrm flipH="1" rot="10800000">
            <a:off x="483275" y="3017013"/>
            <a:ext cx="11184600" cy="53700"/>
          </a:xfrm>
          <a:prstGeom prst="straightConnector1">
            <a:avLst/>
          </a:prstGeom>
          <a:noFill/>
          <a:ln cap="flat" cmpd="sng" w="9525">
            <a:solidFill>
              <a:srgbClr val="D1D1D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g1d243c69fde_12_374"/>
          <p:cNvCxnSpPr/>
          <p:nvPr/>
        </p:nvCxnSpPr>
        <p:spPr>
          <a:xfrm flipH="1" rot="10800000">
            <a:off x="483275" y="3885975"/>
            <a:ext cx="11184600" cy="53700"/>
          </a:xfrm>
          <a:prstGeom prst="straightConnector1">
            <a:avLst/>
          </a:prstGeom>
          <a:noFill/>
          <a:ln cap="flat" cmpd="sng" w="9525">
            <a:solidFill>
              <a:srgbClr val="D1D1D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g1d243c69fde_12_374"/>
          <p:cNvCxnSpPr/>
          <p:nvPr/>
        </p:nvCxnSpPr>
        <p:spPr>
          <a:xfrm flipH="1" rot="10800000">
            <a:off x="504325" y="4724500"/>
            <a:ext cx="11184600" cy="53700"/>
          </a:xfrm>
          <a:prstGeom prst="straightConnector1">
            <a:avLst/>
          </a:prstGeom>
          <a:noFill/>
          <a:ln cap="flat" cmpd="sng" w="9525">
            <a:solidFill>
              <a:srgbClr val="D1D1D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g1d243c69fde_12_374"/>
          <p:cNvCxnSpPr/>
          <p:nvPr/>
        </p:nvCxnSpPr>
        <p:spPr>
          <a:xfrm flipH="1" rot="10800000">
            <a:off x="501425" y="5623900"/>
            <a:ext cx="11184600" cy="53700"/>
          </a:xfrm>
          <a:prstGeom prst="straightConnector1">
            <a:avLst/>
          </a:prstGeom>
          <a:noFill/>
          <a:ln cap="flat" cmpd="sng" w="9525">
            <a:solidFill>
              <a:srgbClr val="D1D1D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g1d243c69fde_12_374"/>
          <p:cNvCxnSpPr/>
          <p:nvPr/>
        </p:nvCxnSpPr>
        <p:spPr>
          <a:xfrm flipH="1" rot="10800000">
            <a:off x="504325" y="1271988"/>
            <a:ext cx="11184600" cy="53700"/>
          </a:xfrm>
          <a:prstGeom prst="straightConnector1">
            <a:avLst/>
          </a:prstGeom>
          <a:noFill/>
          <a:ln cap="flat" cmpd="sng" w="9525">
            <a:solidFill>
              <a:srgbClr val="D1D1D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" name="Google Shape;566;g1d243c69fde_12_374"/>
          <p:cNvGrpSpPr/>
          <p:nvPr/>
        </p:nvGrpSpPr>
        <p:grpSpPr>
          <a:xfrm>
            <a:off x="1018824" y="3157808"/>
            <a:ext cx="10155613" cy="728648"/>
            <a:chOff x="1523822" y="4398242"/>
            <a:chExt cx="15232658" cy="1124804"/>
          </a:xfrm>
        </p:grpSpPr>
        <p:sp>
          <p:nvSpPr>
            <p:cNvPr id="567" name="Google Shape;567;g1d243c69fde_12_374"/>
            <p:cNvSpPr/>
            <p:nvPr/>
          </p:nvSpPr>
          <p:spPr>
            <a:xfrm>
              <a:off x="1523822" y="4398242"/>
              <a:ext cx="15232658" cy="1124804"/>
            </a:xfrm>
            <a:custGeom>
              <a:rect b="b" l="l" r="r" t="t"/>
              <a:pathLst>
                <a:path extrusionOk="0" h="671525" w="9080571">
                  <a:moveTo>
                    <a:pt x="8956110" y="671525"/>
                  </a:moveTo>
                  <a:lnTo>
                    <a:pt x="124460" y="671525"/>
                  </a:lnTo>
                  <a:cubicBezTo>
                    <a:pt x="55880" y="671525"/>
                    <a:pt x="0" y="615645"/>
                    <a:pt x="0" y="5470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56110" y="0"/>
                  </a:lnTo>
                  <a:cubicBezTo>
                    <a:pt x="9024690" y="0"/>
                    <a:pt x="9080571" y="55880"/>
                    <a:pt x="9080571" y="124460"/>
                  </a:cubicBezTo>
                  <a:lnTo>
                    <a:pt x="9080571" y="547065"/>
                  </a:lnTo>
                  <a:cubicBezTo>
                    <a:pt x="9080571" y="615645"/>
                    <a:pt x="9024690" y="671525"/>
                    <a:pt x="8956110" y="671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g1d243c69fde_12_374"/>
            <p:cNvSpPr txBox="1"/>
            <p:nvPr/>
          </p:nvSpPr>
          <p:spPr>
            <a:xfrm>
              <a:off x="1839699" y="4486644"/>
              <a:ext cx="4351800" cy="59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20296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#No3.</a:t>
              </a:r>
              <a:r>
                <a:rPr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 Activities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g1d243c69fde_12_374"/>
            <p:cNvSpPr txBox="1"/>
            <p:nvPr/>
          </p:nvSpPr>
          <p:spPr>
            <a:xfrm>
              <a:off x="1839694" y="5092076"/>
              <a:ext cx="1942800" cy="28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138"/>
                </a:lnSpc>
                <a:spcBef>
                  <a:spcPts val="0"/>
                </a:spcBef>
                <a:spcAft>
                  <a:spcPts val="0"/>
                </a:spcAft>
                <a:buClr>
                  <a:srgbClr val="5C6267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5C6267"/>
                  </a:solidFill>
                  <a:latin typeface="Calibri"/>
                  <a:ea typeface="Calibri"/>
                  <a:cs typeface="Calibri"/>
                  <a:sym typeface="Calibri"/>
                </a:rPr>
                <a:t>46k Tweets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g1d243c69fde_12_374"/>
          <p:cNvSpPr txBox="1"/>
          <p:nvPr/>
        </p:nvSpPr>
        <p:spPr>
          <a:xfrm>
            <a:off x="1153475" y="5710800"/>
            <a:ext cx="9844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#No6.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C6267"/>
                </a:solidFill>
                <a:latin typeface="Calibri"/>
                <a:ea typeface="Calibri"/>
                <a:cs typeface="Calibri"/>
                <a:sym typeface="Calibri"/>
              </a:rPr>
              <a:t>10.7K Tweets</a:t>
            </a:r>
            <a:endParaRPr sz="1200">
              <a:solidFill>
                <a:srgbClr val="5C62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1" name="Google Shape;571;g1d243c69fde_12_374"/>
          <p:cNvGrpSpPr/>
          <p:nvPr/>
        </p:nvGrpSpPr>
        <p:grpSpPr>
          <a:xfrm>
            <a:off x="1018824" y="4880087"/>
            <a:ext cx="10155613" cy="641930"/>
            <a:chOff x="1523811" y="7306195"/>
            <a:chExt cx="15232658" cy="1205955"/>
          </a:xfrm>
        </p:grpSpPr>
        <p:sp>
          <p:nvSpPr>
            <p:cNvPr id="572" name="Google Shape;572;g1d243c69fde_12_374"/>
            <p:cNvSpPr/>
            <p:nvPr/>
          </p:nvSpPr>
          <p:spPr>
            <a:xfrm>
              <a:off x="1523811" y="7306195"/>
              <a:ext cx="15232658" cy="871867"/>
            </a:xfrm>
            <a:custGeom>
              <a:rect b="b" l="l" r="r" t="t"/>
              <a:pathLst>
                <a:path extrusionOk="0" h="737308" w="9080571">
                  <a:moveTo>
                    <a:pt x="8956110" y="737308"/>
                  </a:moveTo>
                  <a:lnTo>
                    <a:pt x="124460" y="737308"/>
                  </a:lnTo>
                  <a:cubicBezTo>
                    <a:pt x="55880" y="737308"/>
                    <a:pt x="0" y="681428"/>
                    <a:pt x="0" y="6128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56110" y="0"/>
                  </a:lnTo>
                  <a:cubicBezTo>
                    <a:pt x="9024690" y="0"/>
                    <a:pt x="9080571" y="55880"/>
                    <a:pt x="9080571" y="124460"/>
                  </a:cubicBezTo>
                  <a:lnTo>
                    <a:pt x="9080571" y="612848"/>
                  </a:lnTo>
                  <a:cubicBezTo>
                    <a:pt x="9080571" y="681428"/>
                    <a:pt x="9024690" y="737308"/>
                    <a:pt x="8956110" y="7373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1d243c69fde_12_374"/>
            <p:cNvSpPr txBox="1"/>
            <p:nvPr/>
          </p:nvSpPr>
          <p:spPr>
            <a:xfrm>
              <a:off x="1838049" y="7410957"/>
              <a:ext cx="7316700" cy="72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20296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#No5.</a:t>
              </a:r>
              <a:r>
                <a:rPr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 Demo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1d243c69fde_12_374"/>
            <p:cNvSpPr txBox="1"/>
            <p:nvPr/>
          </p:nvSpPr>
          <p:spPr>
            <a:xfrm>
              <a:off x="1838044" y="8165050"/>
              <a:ext cx="1942800" cy="34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138"/>
                </a:lnSpc>
                <a:spcBef>
                  <a:spcPts val="0"/>
                </a:spcBef>
                <a:spcAft>
                  <a:spcPts val="0"/>
                </a:spcAft>
                <a:buClr>
                  <a:srgbClr val="5C6267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5C6267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r>
                <a:rPr i="0" lang="en-US" sz="1200" u="none" cap="none" strike="noStrike">
                  <a:solidFill>
                    <a:srgbClr val="5C6267"/>
                  </a:solidFill>
                  <a:latin typeface="Calibri"/>
                  <a:ea typeface="Calibri"/>
                  <a:cs typeface="Calibri"/>
                  <a:sym typeface="Calibri"/>
                </a:rPr>
                <a:t>K Tweets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g1d243c69fde_12_374"/>
          <p:cNvGrpSpPr/>
          <p:nvPr/>
        </p:nvGrpSpPr>
        <p:grpSpPr>
          <a:xfrm>
            <a:off x="1018814" y="4011613"/>
            <a:ext cx="10155613" cy="720323"/>
            <a:chOff x="1532522" y="6875253"/>
            <a:chExt cx="15232658" cy="1285144"/>
          </a:xfrm>
        </p:grpSpPr>
        <p:sp>
          <p:nvSpPr>
            <p:cNvPr id="576" name="Google Shape;576;g1d243c69fde_12_374"/>
            <p:cNvSpPr/>
            <p:nvPr/>
          </p:nvSpPr>
          <p:spPr>
            <a:xfrm>
              <a:off x="1532522" y="7035593"/>
              <a:ext cx="15232658" cy="1124804"/>
            </a:xfrm>
            <a:custGeom>
              <a:rect b="b" l="l" r="r" t="t"/>
              <a:pathLst>
                <a:path extrusionOk="0" h="671525" w="9080571">
                  <a:moveTo>
                    <a:pt x="8956110" y="671525"/>
                  </a:moveTo>
                  <a:lnTo>
                    <a:pt x="124460" y="671525"/>
                  </a:lnTo>
                  <a:cubicBezTo>
                    <a:pt x="55880" y="671525"/>
                    <a:pt x="0" y="615645"/>
                    <a:pt x="0" y="5470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56110" y="0"/>
                  </a:lnTo>
                  <a:cubicBezTo>
                    <a:pt x="9024690" y="0"/>
                    <a:pt x="9080571" y="55880"/>
                    <a:pt x="9080571" y="124460"/>
                  </a:cubicBezTo>
                  <a:lnTo>
                    <a:pt x="9080571" y="547065"/>
                  </a:lnTo>
                  <a:cubicBezTo>
                    <a:pt x="9080571" y="615645"/>
                    <a:pt x="9024690" y="671525"/>
                    <a:pt x="8956110" y="671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1d243c69fde_12_374"/>
            <p:cNvSpPr txBox="1"/>
            <p:nvPr/>
          </p:nvSpPr>
          <p:spPr>
            <a:xfrm>
              <a:off x="1844087" y="6875253"/>
              <a:ext cx="4351800" cy="68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20296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#No4.</a:t>
              </a:r>
              <a:r>
                <a:rPr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 Optimization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1d243c69fde_12_374"/>
            <p:cNvSpPr txBox="1"/>
            <p:nvPr/>
          </p:nvSpPr>
          <p:spPr>
            <a:xfrm>
              <a:off x="1844055" y="7641629"/>
              <a:ext cx="1942800" cy="32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138"/>
                </a:lnSpc>
                <a:spcBef>
                  <a:spcPts val="0"/>
                </a:spcBef>
                <a:spcAft>
                  <a:spcPts val="0"/>
                </a:spcAft>
                <a:buClr>
                  <a:srgbClr val="5C6267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5C6267"/>
                  </a:solidFill>
                  <a:latin typeface="Calibri"/>
                  <a:ea typeface="Calibri"/>
                  <a:cs typeface="Calibri"/>
                  <a:sym typeface="Calibri"/>
                </a:rPr>
                <a:t>37k Tweets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9" name="Google Shape;579;g1d243c69fde_12_374"/>
          <p:cNvGrpSpPr/>
          <p:nvPr/>
        </p:nvGrpSpPr>
        <p:grpSpPr>
          <a:xfrm>
            <a:off x="1018820" y="2276367"/>
            <a:ext cx="10155613" cy="749721"/>
            <a:chOff x="1523803" y="3275787"/>
            <a:chExt cx="15232658" cy="1124526"/>
          </a:xfrm>
        </p:grpSpPr>
        <p:sp>
          <p:nvSpPr>
            <p:cNvPr id="580" name="Google Shape;580;g1d243c69fde_12_374"/>
            <p:cNvSpPr/>
            <p:nvPr/>
          </p:nvSpPr>
          <p:spPr>
            <a:xfrm>
              <a:off x="1523803" y="3275787"/>
              <a:ext cx="15232658" cy="1124526"/>
            </a:xfrm>
            <a:custGeom>
              <a:rect b="b" l="l" r="r" t="t"/>
              <a:pathLst>
                <a:path extrusionOk="0" h="670358" w="9080571">
                  <a:moveTo>
                    <a:pt x="8956110" y="670357"/>
                  </a:moveTo>
                  <a:lnTo>
                    <a:pt x="124460" y="670357"/>
                  </a:lnTo>
                  <a:cubicBezTo>
                    <a:pt x="55880" y="670357"/>
                    <a:pt x="0" y="614477"/>
                    <a:pt x="0" y="5458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56110" y="0"/>
                  </a:lnTo>
                  <a:cubicBezTo>
                    <a:pt x="9024690" y="0"/>
                    <a:pt x="9080571" y="55880"/>
                    <a:pt x="9080571" y="124460"/>
                  </a:cubicBezTo>
                  <a:lnTo>
                    <a:pt x="9080571" y="545898"/>
                  </a:lnTo>
                  <a:cubicBezTo>
                    <a:pt x="9080571" y="614478"/>
                    <a:pt x="9024690" y="670358"/>
                    <a:pt x="8956110" y="6703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g1d243c69fde_12_374"/>
            <p:cNvSpPr txBox="1"/>
            <p:nvPr/>
          </p:nvSpPr>
          <p:spPr>
            <a:xfrm>
              <a:off x="1827400" y="3403405"/>
              <a:ext cx="4351800" cy="57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20296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#No2.</a:t>
              </a:r>
              <a:r>
                <a:rPr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 Architecture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1d243c69fde_12_374"/>
            <p:cNvSpPr txBox="1"/>
            <p:nvPr/>
          </p:nvSpPr>
          <p:spPr>
            <a:xfrm>
              <a:off x="1827406" y="3999602"/>
              <a:ext cx="1942800" cy="27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5"/>
                </a:lnSpc>
                <a:spcBef>
                  <a:spcPts val="0"/>
                </a:spcBef>
                <a:spcAft>
                  <a:spcPts val="0"/>
                </a:spcAft>
                <a:buClr>
                  <a:srgbClr val="5C6267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5C6267"/>
                  </a:solidFill>
                  <a:latin typeface="Calibri"/>
                  <a:ea typeface="Calibri"/>
                  <a:cs typeface="Calibri"/>
                  <a:sym typeface="Calibri"/>
                </a:rPr>
                <a:t>50k Tweets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g1d243c69fde_12_374"/>
          <p:cNvGrpSpPr/>
          <p:nvPr/>
        </p:nvGrpSpPr>
        <p:grpSpPr>
          <a:xfrm>
            <a:off x="997774" y="1552867"/>
            <a:ext cx="10155613" cy="648875"/>
            <a:chOff x="1528172" y="2159035"/>
            <a:chExt cx="15232658" cy="1157259"/>
          </a:xfrm>
        </p:grpSpPr>
        <p:sp>
          <p:nvSpPr>
            <p:cNvPr id="584" name="Google Shape;584;g1d243c69fde_12_374"/>
            <p:cNvSpPr/>
            <p:nvPr/>
          </p:nvSpPr>
          <p:spPr>
            <a:xfrm>
              <a:off x="1528172" y="2191889"/>
              <a:ext cx="15232658" cy="1124405"/>
            </a:xfrm>
            <a:custGeom>
              <a:rect b="b" l="l" r="r" t="t"/>
              <a:pathLst>
                <a:path extrusionOk="0" h="670286" w="9080571">
                  <a:moveTo>
                    <a:pt x="8956110" y="670286"/>
                  </a:moveTo>
                  <a:lnTo>
                    <a:pt x="124460" y="670286"/>
                  </a:lnTo>
                  <a:cubicBezTo>
                    <a:pt x="55880" y="670286"/>
                    <a:pt x="0" y="614406"/>
                    <a:pt x="0" y="5458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56110" y="0"/>
                  </a:lnTo>
                  <a:cubicBezTo>
                    <a:pt x="9024690" y="0"/>
                    <a:pt x="9080571" y="55880"/>
                    <a:pt x="9080571" y="124460"/>
                  </a:cubicBezTo>
                  <a:lnTo>
                    <a:pt x="9080571" y="545826"/>
                  </a:lnTo>
                  <a:cubicBezTo>
                    <a:pt x="9080571" y="614406"/>
                    <a:pt x="9024690" y="670286"/>
                    <a:pt x="8956110" y="670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1d243c69fde_12_374"/>
            <p:cNvSpPr txBox="1"/>
            <p:nvPr/>
          </p:nvSpPr>
          <p:spPr>
            <a:xfrm>
              <a:off x="1827400" y="2159035"/>
              <a:ext cx="4351800" cy="6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Arial"/>
                <a:buNone/>
              </a:pPr>
              <a:r>
                <a:rPr b="1"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#No1.</a:t>
              </a:r>
              <a:r>
                <a:rPr lang="en-US" sz="25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rPr>
                <a:t> Introduction</a:t>
              </a:r>
              <a:endParaRPr sz="12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g1d243c69fde_12_374"/>
            <p:cNvSpPr txBox="1"/>
            <p:nvPr/>
          </p:nvSpPr>
          <p:spPr>
            <a:xfrm>
              <a:off x="1827406" y="2829040"/>
              <a:ext cx="19428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138"/>
                </a:lnSpc>
                <a:spcBef>
                  <a:spcPts val="0"/>
                </a:spcBef>
                <a:spcAft>
                  <a:spcPts val="0"/>
                </a:spcAft>
                <a:buClr>
                  <a:srgbClr val="5C6267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5C6267"/>
                  </a:solidFill>
                  <a:latin typeface="Calibri"/>
                  <a:ea typeface="Calibri"/>
                  <a:cs typeface="Calibri"/>
                  <a:sym typeface="Calibri"/>
                </a:rPr>
                <a:t>70k Tweets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87" name="Google Shape;587;g1d243c69fde_12_374"/>
          <p:cNvCxnSpPr/>
          <p:nvPr/>
        </p:nvCxnSpPr>
        <p:spPr>
          <a:xfrm flipH="1" rot="10800000">
            <a:off x="501425" y="2148038"/>
            <a:ext cx="11184600" cy="53700"/>
          </a:xfrm>
          <a:prstGeom prst="straightConnector1">
            <a:avLst/>
          </a:prstGeom>
          <a:noFill/>
          <a:ln cap="flat" cmpd="sng" w="9525">
            <a:solidFill>
              <a:srgbClr val="D1D1D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g1d243c69fde_12_374"/>
          <p:cNvSpPr txBox="1"/>
          <p:nvPr/>
        </p:nvSpPr>
        <p:spPr>
          <a:xfrm>
            <a:off x="1018772" y="944713"/>
            <a:ext cx="3093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4"/>
              </a:lnSpc>
              <a:spcBef>
                <a:spcPts val="0"/>
              </a:spcBef>
              <a:spcAft>
                <a:spcPts val="0"/>
              </a:spcAft>
              <a:buClr>
                <a:srgbClr val="5C6267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5C6267"/>
                </a:solidFill>
                <a:latin typeface="Calibri"/>
                <a:ea typeface="Calibri"/>
                <a:cs typeface="Calibri"/>
                <a:sym typeface="Calibri"/>
              </a:rPr>
              <a:t>Trending in </a:t>
            </a:r>
            <a:r>
              <a:rPr lang="en-US" sz="1800">
                <a:solidFill>
                  <a:srgbClr val="5C6267"/>
                </a:solidFill>
                <a:latin typeface="Calibri"/>
                <a:ea typeface="Calibri"/>
                <a:cs typeface="Calibri"/>
                <a:sym typeface="Calibri"/>
              </a:rPr>
              <a:t>Mobile Application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9" name="Google Shape;589;g1d243c69fde_12_374"/>
          <p:cNvGrpSpPr/>
          <p:nvPr/>
        </p:nvGrpSpPr>
        <p:grpSpPr>
          <a:xfrm>
            <a:off x="844175" y="336025"/>
            <a:ext cx="3548974" cy="641950"/>
            <a:chOff x="844175" y="336025"/>
            <a:chExt cx="3548974" cy="641950"/>
          </a:xfrm>
        </p:grpSpPr>
        <p:sp>
          <p:nvSpPr>
            <p:cNvPr id="590" name="Google Shape;590;g1d243c69fde_12_374"/>
            <p:cNvSpPr txBox="1"/>
            <p:nvPr/>
          </p:nvSpPr>
          <p:spPr>
            <a:xfrm>
              <a:off x="844175" y="375400"/>
              <a:ext cx="3442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rPr b="1" lang="en-US" sz="3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 of content 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1" name="Google Shape;591;g1d243c69fde_12_3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2375" y="336025"/>
              <a:ext cx="650774" cy="641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2" name="Google Shape;592;g1d243c69fde_12_3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g1d243c69fde_12_614"/>
          <p:cNvGrpSpPr/>
          <p:nvPr/>
        </p:nvGrpSpPr>
        <p:grpSpPr>
          <a:xfrm>
            <a:off x="1364155" y="1931513"/>
            <a:ext cx="9043395" cy="2954824"/>
            <a:chOff x="1163230" y="1891338"/>
            <a:chExt cx="9043395" cy="2954824"/>
          </a:xfrm>
        </p:grpSpPr>
        <p:sp>
          <p:nvSpPr>
            <p:cNvPr id="1036" name="Google Shape;1036;g1d243c69fde_12_614"/>
            <p:cNvSpPr/>
            <p:nvPr/>
          </p:nvSpPr>
          <p:spPr>
            <a:xfrm>
              <a:off x="1163230" y="1891338"/>
              <a:ext cx="2810870" cy="2954824"/>
            </a:xfrm>
            <a:custGeom>
              <a:rect b="b" l="l" r="r" t="t"/>
              <a:pathLst>
                <a:path extrusionOk="0" h="1494222" w="1421426">
                  <a:moveTo>
                    <a:pt x="975817" y="314629"/>
                  </a:moveTo>
                  <a:cubicBezTo>
                    <a:pt x="998010" y="299961"/>
                    <a:pt x="1020108" y="285007"/>
                    <a:pt x="1042587" y="270719"/>
                  </a:cubicBezTo>
                  <a:cubicBezTo>
                    <a:pt x="1103356" y="232143"/>
                    <a:pt x="1141171" y="230428"/>
                    <a:pt x="1182319" y="263956"/>
                  </a:cubicBezTo>
                  <a:cubicBezTo>
                    <a:pt x="1222895" y="297008"/>
                    <a:pt x="1232515" y="345395"/>
                    <a:pt x="1208608" y="410737"/>
                  </a:cubicBezTo>
                  <a:cubicBezTo>
                    <a:pt x="1245279" y="409308"/>
                    <a:pt x="1278712" y="416166"/>
                    <a:pt x="1302334" y="445789"/>
                  </a:cubicBezTo>
                  <a:cubicBezTo>
                    <a:pt x="1324051" y="473030"/>
                    <a:pt x="1335004" y="503415"/>
                    <a:pt x="1330337" y="538657"/>
                  </a:cubicBezTo>
                  <a:cubicBezTo>
                    <a:pt x="1327765" y="558374"/>
                    <a:pt x="1344625" y="560374"/>
                    <a:pt x="1356340" y="567423"/>
                  </a:cubicBezTo>
                  <a:cubicBezTo>
                    <a:pt x="1434826" y="614286"/>
                    <a:pt x="1444161" y="696010"/>
                    <a:pt x="1374343" y="754970"/>
                  </a:cubicBezTo>
                  <a:cubicBezTo>
                    <a:pt x="1345577" y="779259"/>
                    <a:pt x="1335671" y="795070"/>
                    <a:pt x="1359293" y="830980"/>
                  </a:cubicBezTo>
                  <a:cubicBezTo>
                    <a:pt x="1382820" y="866889"/>
                    <a:pt x="1372247" y="907751"/>
                    <a:pt x="1345006" y="941470"/>
                  </a:cubicBezTo>
                  <a:cubicBezTo>
                    <a:pt x="1330147" y="959948"/>
                    <a:pt x="1314145" y="977760"/>
                    <a:pt x="1297666" y="994810"/>
                  </a:cubicBezTo>
                  <a:cubicBezTo>
                    <a:pt x="1267186" y="1026242"/>
                    <a:pt x="1243660" y="1057484"/>
                    <a:pt x="1254804" y="1107109"/>
                  </a:cubicBezTo>
                  <a:cubicBezTo>
                    <a:pt x="1262138" y="1139780"/>
                    <a:pt x="1243564" y="1168736"/>
                    <a:pt x="1214704" y="1187786"/>
                  </a:cubicBezTo>
                  <a:cubicBezTo>
                    <a:pt x="1108786" y="1257890"/>
                    <a:pt x="1008202" y="1334852"/>
                    <a:pt x="912285" y="1418291"/>
                  </a:cubicBezTo>
                  <a:cubicBezTo>
                    <a:pt x="872470" y="1452962"/>
                    <a:pt x="826655" y="1453534"/>
                    <a:pt x="786555" y="1417720"/>
                  </a:cubicBezTo>
                  <a:cubicBezTo>
                    <a:pt x="759028" y="1393145"/>
                    <a:pt x="742264" y="1398193"/>
                    <a:pt x="719213" y="1419529"/>
                  </a:cubicBezTo>
                  <a:cubicBezTo>
                    <a:pt x="700639" y="1436674"/>
                    <a:pt x="679208" y="1450771"/>
                    <a:pt x="658825" y="1465821"/>
                  </a:cubicBezTo>
                  <a:cubicBezTo>
                    <a:pt x="596055" y="1512112"/>
                    <a:pt x="537286" y="1501921"/>
                    <a:pt x="499567" y="1434484"/>
                  </a:cubicBezTo>
                  <a:cubicBezTo>
                    <a:pt x="485089" y="1408671"/>
                    <a:pt x="470134" y="1396003"/>
                    <a:pt x="440416" y="1399908"/>
                  </a:cubicBezTo>
                  <a:cubicBezTo>
                    <a:pt x="416032" y="1403146"/>
                    <a:pt x="386695" y="1399432"/>
                    <a:pt x="374408" y="1380572"/>
                  </a:cubicBezTo>
                  <a:cubicBezTo>
                    <a:pt x="346595" y="1337995"/>
                    <a:pt x="309162" y="1334947"/>
                    <a:pt x="263918" y="1330852"/>
                  </a:cubicBezTo>
                  <a:cubicBezTo>
                    <a:pt x="201720" y="1325327"/>
                    <a:pt x="168478" y="1261224"/>
                    <a:pt x="189623" y="1197311"/>
                  </a:cubicBezTo>
                  <a:cubicBezTo>
                    <a:pt x="198196" y="1171308"/>
                    <a:pt x="200863" y="1162164"/>
                    <a:pt x="167430" y="1162735"/>
                  </a:cubicBezTo>
                  <a:cubicBezTo>
                    <a:pt x="84181" y="1164259"/>
                    <a:pt x="25317" y="1053865"/>
                    <a:pt x="88182" y="990428"/>
                  </a:cubicBezTo>
                  <a:cubicBezTo>
                    <a:pt x="110661" y="967759"/>
                    <a:pt x="113042" y="954233"/>
                    <a:pt x="75418" y="940517"/>
                  </a:cubicBezTo>
                  <a:cubicBezTo>
                    <a:pt x="-3734" y="911561"/>
                    <a:pt x="-21927" y="846315"/>
                    <a:pt x="27222" y="778211"/>
                  </a:cubicBezTo>
                  <a:cubicBezTo>
                    <a:pt x="67132" y="722966"/>
                    <a:pt x="109518" y="669436"/>
                    <a:pt x="152476" y="616572"/>
                  </a:cubicBezTo>
                  <a:cubicBezTo>
                    <a:pt x="169049" y="596188"/>
                    <a:pt x="173812" y="587330"/>
                    <a:pt x="144189" y="573328"/>
                  </a:cubicBezTo>
                  <a:cubicBezTo>
                    <a:pt x="58750" y="533133"/>
                    <a:pt x="46748" y="457409"/>
                    <a:pt x="116185" y="395687"/>
                  </a:cubicBezTo>
                  <a:cubicBezTo>
                    <a:pt x="290017" y="240906"/>
                    <a:pt x="482517" y="113271"/>
                    <a:pt x="693877" y="14878"/>
                  </a:cubicBezTo>
                  <a:cubicBezTo>
                    <a:pt x="764076" y="-17793"/>
                    <a:pt x="825226" y="3924"/>
                    <a:pt x="853706" y="74314"/>
                  </a:cubicBezTo>
                  <a:cubicBezTo>
                    <a:pt x="868660" y="111175"/>
                    <a:pt x="884567" y="94030"/>
                    <a:pt x="903712" y="84505"/>
                  </a:cubicBezTo>
                  <a:cubicBezTo>
                    <a:pt x="967625" y="52692"/>
                    <a:pt x="1015345" y="60121"/>
                    <a:pt x="1052207" y="107461"/>
                  </a:cubicBezTo>
                  <a:cubicBezTo>
                    <a:pt x="1086021" y="150895"/>
                    <a:pt x="1085640" y="196234"/>
                    <a:pt x="1048016" y="236620"/>
                  </a:cubicBezTo>
                  <a:cubicBezTo>
                    <a:pt x="1024394" y="262051"/>
                    <a:pt x="997629" y="284435"/>
                    <a:pt x="972292" y="308248"/>
                  </a:cubicBezTo>
                  <a:cubicBezTo>
                    <a:pt x="973435" y="310343"/>
                    <a:pt x="974578" y="312534"/>
                    <a:pt x="975721" y="314629"/>
                  </a:cubicBezTo>
                  <a:close/>
                  <a:moveTo>
                    <a:pt x="1042587" y="511511"/>
                  </a:moveTo>
                  <a:cubicBezTo>
                    <a:pt x="992581" y="542753"/>
                    <a:pt x="952861" y="509511"/>
                    <a:pt x="908189" y="494080"/>
                  </a:cubicBezTo>
                  <a:cubicBezTo>
                    <a:pt x="817987" y="462934"/>
                    <a:pt x="729976" y="522179"/>
                    <a:pt x="721880" y="619620"/>
                  </a:cubicBezTo>
                  <a:cubicBezTo>
                    <a:pt x="718356" y="661530"/>
                    <a:pt x="702640" y="670960"/>
                    <a:pt x="664349" y="661625"/>
                  </a:cubicBezTo>
                  <a:cubicBezTo>
                    <a:pt x="579862" y="641051"/>
                    <a:pt x="501853" y="608761"/>
                    <a:pt x="436797" y="549325"/>
                  </a:cubicBezTo>
                  <a:cubicBezTo>
                    <a:pt x="427081" y="540467"/>
                    <a:pt x="418985" y="522560"/>
                    <a:pt x="402126" y="531799"/>
                  </a:cubicBezTo>
                  <a:cubicBezTo>
                    <a:pt x="388410" y="539324"/>
                    <a:pt x="389934" y="556279"/>
                    <a:pt x="388315" y="570376"/>
                  </a:cubicBezTo>
                  <a:cubicBezTo>
                    <a:pt x="383457" y="612667"/>
                    <a:pt x="402031" y="647147"/>
                    <a:pt x="423843" y="680961"/>
                  </a:cubicBezTo>
                  <a:cubicBezTo>
                    <a:pt x="430320" y="691057"/>
                    <a:pt x="449560" y="707250"/>
                    <a:pt x="420604" y="710488"/>
                  </a:cubicBezTo>
                  <a:cubicBezTo>
                    <a:pt x="379647" y="715060"/>
                    <a:pt x="394887" y="737730"/>
                    <a:pt x="402793" y="757351"/>
                  </a:cubicBezTo>
                  <a:cubicBezTo>
                    <a:pt x="417937" y="795070"/>
                    <a:pt x="453085" y="814787"/>
                    <a:pt x="485374" y="839457"/>
                  </a:cubicBezTo>
                  <a:cubicBezTo>
                    <a:pt x="440607" y="854887"/>
                    <a:pt x="438702" y="863079"/>
                    <a:pt x="468991" y="894797"/>
                  </a:cubicBezTo>
                  <a:cubicBezTo>
                    <a:pt x="489280" y="915943"/>
                    <a:pt x="514997" y="927849"/>
                    <a:pt x="541953" y="937945"/>
                  </a:cubicBezTo>
                  <a:cubicBezTo>
                    <a:pt x="551764" y="941660"/>
                    <a:pt x="566337" y="942422"/>
                    <a:pt x="566718" y="955948"/>
                  </a:cubicBezTo>
                  <a:cubicBezTo>
                    <a:pt x="567099" y="968616"/>
                    <a:pt x="553669" y="972616"/>
                    <a:pt x="544334" y="978046"/>
                  </a:cubicBezTo>
                  <a:cubicBezTo>
                    <a:pt x="497566" y="1005192"/>
                    <a:pt x="445465" y="1015669"/>
                    <a:pt x="388315" y="1021956"/>
                  </a:cubicBezTo>
                  <a:cubicBezTo>
                    <a:pt x="447560" y="1062151"/>
                    <a:pt x="553764" y="1085869"/>
                    <a:pt x="623868" y="1076725"/>
                  </a:cubicBezTo>
                  <a:cubicBezTo>
                    <a:pt x="866089" y="1045006"/>
                    <a:pt x="989056" y="914419"/>
                    <a:pt x="1006582" y="669626"/>
                  </a:cubicBezTo>
                  <a:cubicBezTo>
                    <a:pt x="1008202" y="646957"/>
                    <a:pt x="1012012" y="627049"/>
                    <a:pt x="1028871" y="609047"/>
                  </a:cubicBezTo>
                  <a:cubicBezTo>
                    <a:pt x="1036110" y="601332"/>
                    <a:pt x="1095165" y="581329"/>
                    <a:pt x="1028014" y="570471"/>
                  </a:cubicBezTo>
                  <a:cubicBezTo>
                    <a:pt x="1017536" y="568756"/>
                    <a:pt x="1023346" y="558088"/>
                    <a:pt x="1027633" y="551421"/>
                  </a:cubicBezTo>
                  <a:cubicBezTo>
                    <a:pt x="1034205" y="541229"/>
                    <a:pt x="1047445" y="534562"/>
                    <a:pt x="1042682" y="5113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g1d243c69fde_12_614"/>
            <p:cNvSpPr txBox="1"/>
            <p:nvPr/>
          </p:nvSpPr>
          <p:spPr>
            <a:xfrm flipH="1">
              <a:off x="4339825" y="2782500"/>
              <a:ext cx="5866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B0F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Conclusion</a:t>
              </a:r>
              <a:endParaRPr b="1" sz="720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cxnSp>
        <p:nvCxnSpPr>
          <p:cNvPr id="1038" name="Google Shape;1038;g1d243c69fde_12_614"/>
          <p:cNvCxnSpPr/>
          <p:nvPr/>
        </p:nvCxnSpPr>
        <p:spPr>
          <a:xfrm flipH="1" rot="10800000">
            <a:off x="-11850" y="11920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g1d243c69fde_12_614"/>
          <p:cNvCxnSpPr/>
          <p:nvPr/>
        </p:nvCxnSpPr>
        <p:spPr>
          <a:xfrm flipH="1" rot="10800000">
            <a:off x="-11850" y="55721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g1d243c69fde_12_6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6" name="Google Shape;1046;g1ba466ee080_0_730"/>
          <p:cNvCxnSpPr/>
          <p:nvPr/>
        </p:nvCxnSpPr>
        <p:spPr>
          <a:xfrm>
            <a:off x="907999" y="6300900"/>
            <a:ext cx="7179300" cy="0"/>
          </a:xfrm>
          <a:prstGeom prst="straightConnector1">
            <a:avLst/>
          </a:prstGeom>
          <a:noFill/>
          <a:ln cap="flat" cmpd="sng" w="9525">
            <a:solidFill>
              <a:srgbClr val="33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7" name="Google Shape;1047;g1ba466ee080_0_730"/>
          <p:cNvSpPr/>
          <p:nvPr/>
        </p:nvSpPr>
        <p:spPr>
          <a:xfrm>
            <a:off x="297841" y="293095"/>
            <a:ext cx="2647006" cy="2193773"/>
          </a:xfrm>
          <a:custGeom>
            <a:rect b="b" l="l" r="r" t="t"/>
            <a:pathLst>
              <a:path extrusionOk="0" h="395" w="476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g1ba466ee080_0_730"/>
          <p:cNvSpPr/>
          <p:nvPr/>
        </p:nvSpPr>
        <p:spPr>
          <a:xfrm>
            <a:off x="3842324" y="0"/>
            <a:ext cx="4151486" cy="1378583"/>
          </a:xfrm>
          <a:custGeom>
            <a:rect b="b" l="l" r="r" t="t"/>
            <a:pathLst>
              <a:path extrusionOk="0" h="248" w="747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g1ba466ee080_0_730"/>
          <p:cNvSpPr/>
          <p:nvPr/>
        </p:nvSpPr>
        <p:spPr>
          <a:xfrm>
            <a:off x="0" y="5743803"/>
            <a:ext cx="2854739" cy="1114197"/>
          </a:xfrm>
          <a:custGeom>
            <a:rect b="b" l="l" r="r" t="t"/>
            <a:pathLst>
              <a:path extrusionOk="0" h="201" w="513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>
            <a:gsLst>
              <a:gs pos="0">
                <a:schemeClr val="lt1"/>
              </a:gs>
              <a:gs pos="70000">
                <a:srgbClr val="A7E8FF">
                  <a:alpha val="28627"/>
                </a:srgbClr>
              </a:gs>
              <a:gs pos="100000">
                <a:srgbClr val="A7E8FF">
                  <a:alpha val="28627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1ba466ee080_0_730"/>
          <p:cNvSpPr/>
          <p:nvPr/>
        </p:nvSpPr>
        <p:spPr>
          <a:xfrm flipH="1" rot="1835364">
            <a:off x="10812031" y="3432416"/>
            <a:ext cx="1060110" cy="1540987"/>
          </a:xfrm>
          <a:custGeom>
            <a:rect b="b" l="l" r="r" t="t"/>
            <a:pathLst>
              <a:path extrusionOk="0" h="321" w="223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g1ba466ee080_0_730"/>
          <p:cNvSpPr/>
          <p:nvPr/>
        </p:nvSpPr>
        <p:spPr>
          <a:xfrm>
            <a:off x="9994501" y="5909476"/>
            <a:ext cx="2188796" cy="977149"/>
          </a:xfrm>
          <a:custGeom>
            <a:rect b="b" l="l" r="r" t="t"/>
            <a:pathLst>
              <a:path extrusionOk="0" h="332" w="761">
                <a:moveTo>
                  <a:pt x="179" y="0"/>
                </a:moveTo>
                <a:cubicBezTo>
                  <a:pt x="169" y="11"/>
                  <a:pt x="160" y="23"/>
                  <a:pt x="151" y="35"/>
                </a:cubicBezTo>
                <a:cubicBezTo>
                  <a:pt x="246" y="67"/>
                  <a:pt x="199" y="140"/>
                  <a:pt x="49" y="192"/>
                </a:cubicBezTo>
                <a:cubicBezTo>
                  <a:pt x="22" y="243"/>
                  <a:pt x="6" y="289"/>
                  <a:pt x="0" y="332"/>
                </a:cubicBezTo>
                <a:cubicBezTo>
                  <a:pt x="761" y="332"/>
                  <a:pt x="761" y="332"/>
                  <a:pt x="761" y="332"/>
                </a:cubicBezTo>
                <a:cubicBezTo>
                  <a:pt x="761" y="156"/>
                  <a:pt x="761" y="156"/>
                  <a:pt x="761" y="156"/>
                </a:cubicBezTo>
                <a:cubicBezTo>
                  <a:pt x="742" y="159"/>
                  <a:pt x="721" y="161"/>
                  <a:pt x="701" y="161"/>
                </a:cubicBezTo>
                <a:cubicBezTo>
                  <a:pt x="559" y="161"/>
                  <a:pt x="322" y="107"/>
                  <a:pt x="179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g1ba466ee080_0_730"/>
          <p:cNvSpPr/>
          <p:nvPr/>
        </p:nvSpPr>
        <p:spPr>
          <a:xfrm>
            <a:off x="10514328" y="5136377"/>
            <a:ext cx="1674168" cy="1349000"/>
          </a:xfrm>
          <a:custGeom>
            <a:rect b="b" l="l" r="r" t="t"/>
            <a:pathLst>
              <a:path extrusionOk="0" h="458" w="582">
                <a:moveTo>
                  <a:pt x="532" y="0"/>
                </a:moveTo>
                <a:cubicBezTo>
                  <a:pt x="479" y="0"/>
                  <a:pt x="408" y="20"/>
                  <a:pt x="309" y="67"/>
                </a:cubicBezTo>
                <a:cubicBezTo>
                  <a:pt x="170" y="134"/>
                  <a:pt x="78" y="203"/>
                  <a:pt x="0" y="297"/>
                </a:cubicBezTo>
                <a:cubicBezTo>
                  <a:pt x="143" y="404"/>
                  <a:pt x="380" y="458"/>
                  <a:pt x="522" y="458"/>
                </a:cubicBezTo>
                <a:cubicBezTo>
                  <a:pt x="542" y="458"/>
                  <a:pt x="563" y="456"/>
                  <a:pt x="582" y="453"/>
                </a:cubicBezTo>
                <a:cubicBezTo>
                  <a:pt x="582" y="8"/>
                  <a:pt x="582" y="8"/>
                  <a:pt x="582" y="8"/>
                </a:cubicBezTo>
                <a:cubicBezTo>
                  <a:pt x="568" y="3"/>
                  <a:pt x="551" y="0"/>
                  <a:pt x="532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g1ba466ee080_0_730"/>
          <p:cNvSpPr/>
          <p:nvPr/>
        </p:nvSpPr>
        <p:spPr>
          <a:xfrm>
            <a:off x="8769925" y="5786082"/>
            <a:ext cx="3422076" cy="1089963"/>
          </a:xfrm>
          <a:custGeom>
            <a:rect b="b" l="l" r="r" t="t"/>
            <a:pathLst>
              <a:path extrusionOk="0" h="433" w="1390">
                <a:moveTo>
                  <a:pt x="1388" y="185"/>
                </a:moveTo>
                <a:cubicBezTo>
                  <a:pt x="1382" y="180"/>
                  <a:pt x="1094" y="167"/>
                  <a:pt x="1158" y="127"/>
                </a:cubicBezTo>
                <a:cubicBezTo>
                  <a:pt x="1218" y="89"/>
                  <a:pt x="1354" y="132"/>
                  <a:pt x="1346" y="73"/>
                </a:cubicBezTo>
                <a:cubicBezTo>
                  <a:pt x="1338" y="14"/>
                  <a:pt x="953" y="0"/>
                  <a:pt x="618" y="8"/>
                </a:cubicBezTo>
                <a:cubicBezTo>
                  <a:pt x="283" y="17"/>
                  <a:pt x="88" y="55"/>
                  <a:pt x="150" y="155"/>
                </a:cubicBezTo>
                <a:cubicBezTo>
                  <a:pt x="190" y="220"/>
                  <a:pt x="321" y="207"/>
                  <a:pt x="438" y="217"/>
                </a:cubicBezTo>
                <a:cubicBezTo>
                  <a:pt x="554" y="227"/>
                  <a:pt x="473" y="286"/>
                  <a:pt x="326" y="278"/>
                </a:cubicBezTo>
                <a:cubicBezTo>
                  <a:pt x="179" y="270"/>
                  <a:pt x="32" y="348"/>
                  <a:pt x="0" y="433"/>
                </a:cubicBezTo>
                <a:cubicBezTo>
                  <a:pt x="1390" y="433"/>
                  <a:pt x="1390" y="433"/>
                  <a:pt x="1390" y="433"/>
                </a:cubicBezTo>
                <a:lnTo>
                  <a:pt x="1388" y="185"/>
                </a:lnTo>
                <a:close/>
              </a:path>
            </a:pathLst>
          </a:custGeom>
          <a:gradFill>
            <a:gsLst>
              <a:gs pos="0">
                <a:srgbClr val="A7E8FF"/>
              </a:gs>
              <a:gs pos="30000">
                <a:srgbClr val="52A9C8">
                  <a:alpha val="98823"/>
                </a:srgbClr>
              </a:gs>
              <a:gs pos="73000">
                <a:srgbClr val="006C92"/>
              </a:gs>
              <a:gs pos="100000">
                <a:srgbClr val="006C9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g1ba466ee080_0_730"/>
          <p:cNvSpPr/>
          <p:nvPr/>
        </p:nvSpPr>
        <p:spPr>
          <a:xfrm>
            <a:off x="10651719" y="1953138"/>
            <a:ext cx="50866" cy="28613"/>
          </a:xfrm>
          <a:custGeom>
            <a:rect b="b" l="l" r="r" t="t"/>
            <a:pathLst>
              <a:path extrusionOk="0" h="5" w="9">
                <a:moveTo>
                  <a:pt x="8" y="0"/>
                </a:moveTo>
                <a:cubicBezTo>
                  <a:pt x="5" y="2"/>
                  <a:pt x="3" y="3"/>
                  <a:pt x="0" y="5"/>
                </a:cubicBezTo>
                <a:cubicBezTo>
                  <a:pt x="3" y="4"/>
                  <a:pt x="6" y="3"/>
                  <a:pt x="9" y="3"/>
                </a:cubicBezTo>
                <a:cubicBezTo>
                  <a:pt x="9" y="2"/>
                  <a:pt x="8" y="1"/>
                  <a:pt x="8" y="0"/>
                </a:cubicBezTo>
              </a:path>
            </a:pathLst>
          </a:custGeom>
          <a:solidFill>
            <a:srgbClr val="FEDB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g1ba466ee080_0_730"/>
          <p:cNvSpPr/>
          <p:nvPr/>
        </p:nvSpPr>
        <p:spPr>
          <a:xfrm>
            <a:off x="10874577" y="5951423"/>
            <a:ext cx="522000" cy="97800"/>
          </a:xfrm>
          <a:prstGeom prst="ellipse">
            <a:avLst/>
          </a:pr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g1ba466ee080_0_730"/>
          <p:cNvSpPr/>
          <p:nvPr/>
        </p:nvSpPr>
        <p:spPr>
          <a:xfrm>
            <a:off x="11210598" y="5176667"/>
            <a:ext cx="150173" cy="108737"/>
          </a:xfrm>
          <a:custGeom>
            <a:rect b="b" l="l" r="r" t="t"/>
            <a:pathLst>
              <a:path extrusionOk="0" h="39" w="55">
                <a:moveTo>
                  <a:pt x="0" y="6"/>
                </a:moveTo>
                <a:cubicBezTo>
                  <a:pt x="0" y="6"/>
                  <a:pt x="7" y="29"/>
                  <a:pt x="7" y="32"/>
                </a:cubicBezTo>
                <a:cubicBezTo>
                  <a:pt x="8" y="35"/>
                  <a:pt x="14" y="37"/>
                  <a:pt x="20" y="38"/>
                </a:cubicBezTo>
                <a:cubicBezTo>
                  <a:pt x="26" y="39"/>
                  <a:pt x="47" y="21"/>
                  <a:pt x="47" y="21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2"/>
                  <a:pt x="37" y="15"/>
                  <a:pt x="33" y="17"/>
                </a:cubicBezTo>
                <a:cubicBezTo>
                  <a:pt x="29" y="18"/>
                  <a:pt x="25" y="19"/>
                  <a:pt x="24" y="14"/>
                </a:cubicBezTo>
                <a:cubicBezTo>
                  <a:pt x="24" y="12"/>
                  <a:pt x="23" y="10"/>
                  <a:pt x="22" y="8"/>
                </a:cubicBezTo>
                <a:cubicBezTo>
                  <a:pt x="21" y="4"/>
                  <a:pt x="20" y="0"/>
                  <a:pt x="20" y="0"/>
                </a:cubicBezTo>
                <a:cubicBezTo>
                  <a:pt x="0" y="6"/>
                  <a:pt x="0" y="6"/>
                  <a:pt x="0" y="6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1ba466ee080_0_730"/>
          <p:cNvSpPr/>
          <p:nvPr/>
        </p:nvSpPr>
        <p:spPr>
          <a:xfrm>
            <a:off x="11210598" y="5176667"/>
            <a:ext cx="60567" cy="69660"/>
          </a:xfrm>
          <a:custGeom>
            <a:rect b="b" l="l" r="r" t="t"/>
            <a:pathLst>
              <a:path extrusionOk="0" h="25" w="22">
                <a:moveTo>
                  <a:pt x="2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3" y="15"/>
                  <a:pt x="5" y="23"/>
                </a:cubicBezTo>
                <a:cubicBezTo>
                  <a:pt x="6" y="24"/>
                  <a:pt x="8" y="24"/>
                  <a:pt x="10" y="25"/>
                </a:cubicBezTo>
                <a:cubicBezTo>
                  <a:pt x="11" y="21"/>
                  <a:pt x="14" y="15"/>
                  <a:pt x="17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4"/>
                  <a:pt x="20" y="0"/>
                  <a:pt x="20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1ba466ee080_0_730"/>
          <p:cNvSpPr/>
          <p:nvPr/>
        </p:nvSpPr>
        <p:spPr>
          <a:xfrm>
            <a:off x="10961693" y="5878365"/>
            <a:ext cx="175063" cy="123180"/>
          </a:xfrm>
          <a:custGeom>
            <a:rect b="b" l="l" r="r" t="t"/>
            <a:pathLst>
              <a:path extrusionOk="0" h="44" w="64">
                <a:moveTo>
                  <a:pt x="15" y="0"/>
                </a:moveTo>
                <a:cubicBezTo>
                  <a:pt x="15" y="0"/>
                  <a:pt x="4" y="20"/>
                  <a:pt x="3" y="25"/>
                </a:cubicBezTo>
                <a:cubicBezTo>
                  <a:pt x="2" y="31"/>
                  <a:pt x="0" y="30"/>
                  <a:pt x="7" y="33"/>
                </a:cubicBezTo>
                <a:cubicBezTo>
                  <a:pt x="14" y="35"/>
                  <a:pt x="18" y="33"/>
                  <a:pt x="24" y="34"/>
                </a:cubicBezTo>
                <a:cubicBezTo>
                  <a:pt x="30" y="36"/>
                  <a:pt x="35" y="42"/>
                  <a:pt x="48" y="43"/>
                </a:cubicBezTo>
                <a:cubicBezTo>
                  <a:pt x="61" y="44"/>
                  <a:pt x="64" y="43"/>
                  <a:pt x="64" y="41"/>
                </a:cubicBezTo>
                <a:cubicBezTo>
                  <a:pt x="64" y="40"/>
                  <a:pt x="56" y="34"/>
                  <a:pt x="48" y="29"/>
                </a:cubicBezTo>
                <a:cubicBezTo>
                  <a:pt x="40" y="23"/>
                  <a:pt x="33" y="19"/>
                  <a:pt x="32" y="14"/>
                </a:cubicBezTo>
                <a:cubicBezTo>
                  <a:pt x="31" y="8"/>
                  <a:pt x="31" y="1"/>
                  <a:pt x="31" y="1"/>
                </a:cubicBezTo>
                <a:lnTo>
                  <a:pt x="15" y="0"/>
                </a:ln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g1ba466ee080_0_730"/>
          <p:cNvSpPr/>
          <p:nvPr/>
        </p:nvSpPr>
        <p:spPr>
          <a:xfrm>
            <a:off x="11087805" y="5850331"/>
            <a:ext cx="177552" cy="125728"/>
          </a:xfrm>
          <a:custGeom>
            <a:rect b="b" l="l" r="r" t="t"/>
            <a:pathLst>
              <a:path extrusionOk="0" h="45" w="65">
                <a:moveTo>
                  <a:pt x="12" y="6"/>
                </a:moveTo>
                <a:cubicBezTo>
                  <a:pt x="12" y="6"/>
                  <a:pt x="6" y="20"/>
                  <a:pt x="4" y="24"/>
                </a:cubicBezTo>
                <a:cubicBezTo>
                  <a:pt x="3" y="27"/>
                  <a:pt x="0" y="31"/>
                  <a:pt x="6" y="33"/>
                </a:cubicBezTo>
                <a:cubicBezTo>
                  <a:pt x="12" y="36"/>
                  <a:pt x="19" y="37"/>
                  <a:pt x="19" y="37"/>
                </a:cubicBezTo>
                <a:cubicBezTo>
                  <a:pt x="19" y="37"/>
                  <a:pt x="19" y="32"/>
                  <a:pt x="22" y="33"/>
                </a:cubicBezTo>
                <a:cubicBezTo>
                  <a:pt x="25" y="34"/>
                  <a:pt x="23" y="37"/>
                  <a:pt x="29" y="39"/>
                </a:cubicBezTo>
                <a:cubicBezTo>
                  <a:pt x="35" y="41"/>
                  <a:pt x="53" y="45"/>
                  <a:pt x="59" y="45"/>
                </a:cubicBezTo>
                <a:cubicBezTo>
                  <a:pt x="65" y="44"/>
                  <a:pt x="61" y="40"/>
                  <a:pt x="55" y="37"/>
                </a:cubicBezTo>
                <a:cubicBezTo>
                  <a:pt x="50" y="33"/>
                  <a:pt x="23" y="16"/>
                  <a:pt x="23" y="8"/>
                </a:cubicBezTo>
                <a:cubicBezTo>
                  <a:pt x="23" y="0"/>
                  <a:pt x="12" y="6"/>
                  <a:pt x="12" y="6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g1ba466ee080_0_730"/>
          <p:cNvSpPr/>
          <p:nvPr/>
        </p:nvSpPr>
        <p:spPr>
          <a:xfrm>
            <a:off x="10967501" y="5344021"/>
            <a:ext cx="289559" cy="551334"/>
          </a:xfrm>
          <a:custGeom>
            <a:rect b="b" l="l" r="r" t="t"/>
            <a:pathLst>
              <a:path extrusionOk="0" h="197" w="106">
                <a:moveTo>
                  <a:pt x="21" y="0"/>
                </a:moveTo>
                <a:cubicBezTo>
                  <a:pt x="21" y="0"/>
                  <a:pt x="13" y="9"/>
                  <a:pt x="6" y="19"/>
                </a:cubicBezTo>
                <a:cubicBezTo>
                  <a:pt x="0" y="28"/>
                  <a:pt x="0" y="47"/>
                  <a:pt x="6" y="57"/>
                </a:cubicBezTo>
                <a:cubicBezTo>
                  <a:pt x="12" y="67"/>
                  <a:pt x="32" y="98"/>
                  <a:pt x="32" y="102"/>
                </a:cubicBezTo>
                <a:cubicBezTo>
                  <a:pt x="32" y="106"/>
                  <a:pt x="30" y="109"/>
                  <a:pt x="28" y="116"/>
                </a:cubicBezTo>
                <a:cubicBezTo>
                  <a:pt x="25" y="123"/>
                  <a:pt x="15" y="154"/>
                  <a:pt x="12" y="169"/>
                </a:cubicBezTo>
                <a:cubicBezTo>
                  <a:pt x="10" y="185"/>
                  <a:pt x="9" y="194"/>
                  <a:pt x="9" y="194"/>
                </a:cubicBezTo>
                <a:cubicBezTo>
                  <a:pt x="9" y="194"/>
                  <a:pt x="27" y="197"/>
                  <a:pt x="30" y="195"/>
                </a:cubicBezTo>
                <a:cubicBezTo>
                  <a:pt x="32" y="193"/>
                  <a:pt x="55" y="132"/>
                  <a:pt x="59" y="123"/>
                </a:cubicBezTo>
                <a:cubicBezTo>
                  <a:pt x="63" y="115"/>
                  <a:pt x="66" y="107"/>
                  <a:pt x="64" y="99"/>
                </a:cubicBezTo>
                <a:cubicBezTo>
                  <a:pt x="61" y="91"/>
                  <a:pt x="56" y="60"/>
                  <a:pt x="56" y="60"/>
                </a:cubicBezTo>
                <a:cubicBezTo>
                  <a:pt x="56" y="60"/>
                  <a:pt x="72" y="99"/>
                  <a:pt x="72" y="103"/>
                </a:cubicBezTo>
                <a:cubicBezTo>
                  <a:pt x="72" y="107"/>
                  <a:pt x="66" y="117"/>
                  <a:pt x="59" y="149"/>
                </a:cubicBezTo>
                <a:cubicBezTo>
                  <a:pt x="52" y="180"/>
                  <a:pt x="52" y="191"/>
                  <a:pt x="52" y="191"/>
                </a:cubicBezTo>
                <a:cubicBezTo>
                  <a:pt x="52" y="191"/>
                  <a:pt x="65" y="193"/>
                  <a:pt x="70" y="190"/>
                </a:cubicBezTo>
                <a:cubicBezTo>
                  <a:pt x="70" y="190"/>
                  <a:pt x="86" y="147"/>
                  <a:pt x="93" y="134"/>
                </a:cubicBezTo>
                <a:cubicBezTo>
                  <a:pt x="100" y="121"/>
                  <a:pt x="106" y="111"/>
                  <a:pt x="106" y="101"/>
                </a:cubicBezTo>
                <a:cubicBezTo>
                  <a:pt x="106" y="90"/>
                  <a:pt x="102" y="80"/>
                  <a:pt x="98" y="72"/>
                </a:cubicBezTo>
                <a:cubicBezTo>
                  <a:pt x="96" y="66"/>
                  <a:pt x="76" y="33"/>
                  <a:pt x="67" y="18"/>
                </a:cubicBezTo>
                <a:cubicBezTo>
                  <a:pt x="65" y="13"/>
                  <a:pt x="63" y="11"/>
                  <a:pt x="63" y="11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5D182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g1ba466ee080_0_730"/>
          <p:cNvSpPr/>
          <p:nvPr/>
        </p:nvSpPr>
        <p:spPr>
          <a:xfrm>
            <a:off x="10984095" y="5352517"/>
            <a:ext cx="166766" cy="56068"/>
          </a:xfrm>
          <a:custGeom>
            <a:rect b="b" l="l" r="r" t="t"/>
            <a:pathLst>
              <a:path extrusionOk="0" h="20" w="61">
                <a:moveTo>
                  <a:pt x="12" y="0"/>
                </a:moveTo>
                <a:cubicBezTo>
                  <a:pt x="10" y="3"/>
                  <a:pt x="5" y="9"/>
                  <a:pt x="0" y="16"/>
                </a:cubicBezTo>
                <a:cubicBezTo>
                  <a:pt x="0" y="16"/>
                  <a:pt x="13" y="20"/>
                  <a:pt x="30" y="20"/>
                </a:cubicBezTo>
                <a:cubicBezTo>
                  <a:pt x="39" y="20"/>
                  <a:pt x="49" y="19"/>
                  <a:pt x="59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0" y="13"/>
                  <a:pt x="60" y="12"/>
                  <a:pt x="59" y="11"/>
                </a:cubicBezTo>
                <a:cubicBezTo>
                  <a:pt x="58" y="11"/>
                  <a:pt x="58" y="11"/>
                  <a:pt x="57" y="11"/>
                </a:cubicBezTo>
                <a:cubicBezTo>
                  <a:pt x="54" y="11"/>
                  <a:pt x="50" y="10"/>
                  <a:pt x="45" y="10"/>
                </a:cubicBezTo>
                <a:cubicBezTo>
                  <a:pt x="36" y="9"/>
                  <a:pt x="18" y="2"/>
                  <a:pt x="1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g1ba466ee080_0_730"/>
          <p:cNvSpPr/>
          <p:nvPr/>
        </p:nvSpPr>
        <p:spPr>
          <a:xfrm>
            <a:off x="11115185" y="5495235"/>
            <a:ext cx="73842" cy="265898"/>
          </a:xfrm>
          <a:custGeom>
            <a:rect b="b" l="l" r="r" t="t"/>
            <a:pathLst>
              <a:path extrusionOk="0" h="95" w="27">
                <a:moveTo>
                  <a:pt x="2" y="0"/>
                </a:moveTo>
                <a:cubicBezTo>
                  <a:pt x="0" y="0"/>
                  <a:pt x="2" y="6"/>
                  <a:pt x="2" y="6"/>
                </a:cubicBezTo>
                <a:cubicBezTo>
                  <a:pt x="2" y="6"/>
                  <a:pt x="18" y="45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53"/>
                  <a:pt x="12" y="63"/>
                  <a:pt x="5" y="95"/>
                </a:cubicBezTo>
                <a:cubicBezTo>
                  <a:pt x="5" y="95"/>
                  <a:pt x="20" y="71"/>
                  <a:pt x="22" y="66"/>
                </a:cubicBezTo>
                <a:cubicBezTo>
                  <a:pt x="25" y="61"/>
                  <a:pt x="27" y="51"/>
                  <a:pt x="25" y="44"/>
                </a:cubicBezTo>
                <a:cubicBezTo>
                  <a:pt x="23" y="37"/>
                  <a:pt x="6" y="5"/>
                  <a:pt x="3" y="1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1ba466ee080_0_730"/>
          <p:cNvSpPr/>
          <p:nvPr/>
        </p:nvSpPr>
        <p:spPr>
          <a:xfrm>
            <a:off x="11035535" y="4819023"/>
            <a:ext cx="208250" cy="234465"/>
          </a:xfrm>
          <a:custGeom>
            <a:rect b="b" l="l" r="r" t="t"/>
            <a:pathLst>
              <a:path extrusionOk="0" h="84" w="76">
                <a:moveTo>
                  <a:pt x="74" y="63"/>
                </a:moveTo>
                <a:cubicBezTo>
                  <a:pt x="74" y="63"/>
                  <a:pt x="76" y="71"/>
                  <a:pt x="76" y="75"/>
                </a:cubicBezTo>
                <a:cubicBezTo>
                  <a:pt x="75" y="78"/>
                  <a:pt x="75" y="84"/>
                  <a:pt x="54" y="83"/>
                </a:cubicBezTo>
                <a:cubicBezTo>
                  <a:pt x="33" y="81"/>
                  <a:pt x="12" y="71"/>
                  <a:pt x="7" y="67"/>
                </a:cubicBezTo>
                <a:cubicBezTo>
                  <a:pt x="3" y="63"/>
                  <a:pt x="0" y="59"/>
                  <a:pt x="4" y="55"/>
                </a:cubicBezTo>
                <a:cubicBezTo>
                  <a:pt x="7" y="51"/>
                  <a:pt x="18" y="30"/>
                  <a:pt x="23" y="21"/>
                </a:cubicBezTo>
                <a:cubicBezTo>
                  <a:pt x="28" y="13"/>
                  <a:pt x="34" y="2"/>
                  <a:pt x="53" y="1"/>
                </a:cubicBezTo>
                <a:cubicBezTo>
                  <a:pt x="72" y="0"/>
                  <a:pt x="74" y="63"/>
                  <a:pt x="74" y="63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1ba466ee080_0_730"/>
          <p:cNvSpPr/>
          <p:nvPr/>
        </p:nvSpPr>
        <p:spPr>
          <a:xfrm>
            <a:off x="11150861" y="5000819"/>
            <a:ext cx="48951" cy="50121"/>
          </a:xfrm>
          <a:custGeom>
            <a:rect b="b" l="l" r="r" t="t"/>
            <a:pathLst>
              <a:path extrusionOk="0" h="18" w="18">
                <a:moveTo>
                  <a:pt x="0" y="13"/>
                </a:moveTo>
                <a:cubicBezTo>
                  <a:pt x="0" y="13"/>
                  <a:pt x="4" y="4"/>
                  <a:pt x="4" y="2"/>
                </a:cubicBezTo>
                <a:cubicBezTo>
                  <a:pt x="4" y="0"/>
                  <a:pt x="18" y="6"/>
                  <a:pt x="18" y="6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2" y="15"/>
                  <a:pt x="0" y="13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1ba466ee080_0_730"/>
          <p:cNvSpPr/>
          <p:nvPr/>
        </p:nvSpPr>
        <p:spPr>
          <a:xfrm>
            <a:off x="11003178" y="5031401"/>
            <a:ext cx="213229" cy="355096"/>
          </a:xfrm>
          <a:custGeom>
            <a:rect b="b" l="l" r="r" t="t"/>
            <a:pathLst>
              <a:path extrusionOk="0" h="127" w="78">
                <a:moveTo>
                  <a:pt x="33" y="11"/>
                </a:moveTo>
                <a:cubicBezTo>
                  <a:pt x="33" y="11"/>
                  <a:pt x="28" y="27"/>
                  <a:pt x="23" y="44"/>
                </a:cubicBezTo>
                <a:cubicBezTo>
                  <a:pt x="19" y="60"/>
                  <a:pt x="15" y="75"/>
                  <a:pt x="14" y="81"/>
                </a:cubicBezTo>
                <a:cubicBezTo>
                  <a:pt x="13" y="84"/>
                  <a:pt x="13" y="87"/>
                  <a:pt x="12" y="90"/>
                </a:cubicBezTo>
                <a:cubicBezTo>
                  <a:pt x="10" y="99"/>
                  <a:pt x="8" y="107"/>
                  <a:pt x="7" y="109"/>
                </a:cubicBezTo>
                <a:cubicBezTo>
                  <a:pt x="6" y="111"/>
                  <a:pt x="0" y="113"/>
                  <a:pt x="5" y="115"/>
                </a:cubicBezTo>
                <a:cubicBezTo>
                  <a:pt x="10" y="117"/>
                  <a:pt x="29" y="124"/>
                  <a:pt x="38" y="125"/>
                </a:cubicBezTo>
                <a:cubicBezTo>
                  <a:pt x="47" y="126"/>
                  <a:pt x="53" y="127"/>
                  <a:pt x="54" y="125"/>
                </a:cubicBezTo>
                <a:cubicBezTo>
                  <a:pt x="54" y="123"/>
                  <a:pt x="53" y="120"/>
                  <a:pt x="54" y="118"/>
                </a:cubicBezTo>
                <a:cubicBezTo>
                  <a:pt x="54" y="115"/>
                  <a:pt x="62" y="79"/>
                  <a:pt x="66" y="74"/>
                </a:cubicBezTo>
                <a:cubicBezTo>
                  <a:pt x="69" y="70"/>
                  <a:pt x="74" y="62"/>
                  <a:pt x="74" y="55"/>
                </a:cubicBezTo>
                <a:cubicBezTo>
                  <a:pt x="74" y="49"/>
                  <a:pt x="78" y="23"/>
                  <a:pt x="78" y="23"/>
                </a:cubicBezTo>
                <a:cubicBezTo>
                  <a:pt x="78" y="23"/>
                  <a:pt x="72" y="15"/>
                  <a:pt x="72" y="13"/>
                </a:cubicBezTo>
                <a:cubicBezTo>
                  <a:pt x="72" y="10"/>
                  <a:pt x="72" y="7"/>
                  <a:pt x="72" y="7"/>
                </a:cubicBezTo>
                <a:cubicBezTo>
                  <a:pt x="72" y="7"/>
                  <a:pt x="57" y="0"/>
                  <a:pt x="53" y="0"/>
                </a:cubicBezTo>
                <a:cubicBezTo>
                  <a:pt x="50" y="0"/>
                  <a:pt x="51" y="5"/>
                  <a:pt x="46" y="7"/>
                </a:cubicBezTo>
                <a:cubicBezTo>
                  <a:pt x="41" y="10"/>
                  <a:pt x="33" y="11"/>
                  <a:pt x="33" y="11"/>
                </a:cubicBezTo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g1ba466ee080_0_730"/>
          <p:cNvSpPr/>
          <p:nvPr/>
        </p:nvSpPr>
        <p:spPr>
          <a:xfrm>
            <a:off x="11161647" y="5299847"/>
            <a:ext cx="2489" cy="8495"/>
          </a:xfrm>
          <a:custGeom>
            <a:rect b="b" l="l" r="r" t="t"/>
            <a:pathLst>
              <a:path extrusionOk="0" h="3" w="1">
                <a:moveTo>
                  <a:pt x="1" y="0"/>
                </a:move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g1ba466ee080_0_730"/>
          <p:cNvSpPr/>
          <p:nvPr/>
        </p:nvSpPr>
        <p:spPr>
          <a:xfrm>
            <a:off x="11035535" y="5120600"/>
            <a:ext cx="161788" cy="187743"/>
          </a:xfrm>
          <a:custGeom>
            <a:rect b="b" l="l" r="r" t="t"/>
            <a:pathLst>
              <a:path extrusionOk="0" h="67" w="59">
                <a:moveTo>
                  <a:pt x="2" y="49"/>
                </a:moveTo>
                <a:cubicBezTo>
                  <a:pt x="1" y="52"/>
                  <a:pt x="0" y="55"/>
                  <a:pt x="0" y="58"/>
                </a:cubicBezTo>
                <a:cubicBezTo>
                  <a:pt x="46" y="67"/>
                  <a:pt x="46" y="67"/>
                  <a:pt x="46" y="67"/>
                </a:cubicBezTo>
                <a:cubicBezTo>
                  <a:pt x="46" y="66"/>
                  <a:pt x="46" y="65"/>
                  <a:pt x="47" y="64"/>
                </a:cubicBezTo>
                <a:cubicBezTo>
                  <a:pt x="37" y="61"/>
                  <a:pt x="15" y="55"/>
                  <a:pt x="8" y="52"/>
                </a:cubicBezTo>
                <a:cubicBezTo>
                  <a:pt x="6" y="51"/>
                  <a:pt x="4" y="50"/>
                  <a:pt x="2" y="49"/>
                </a:cubicBezTo>
                <a:moveTo>
                  <a:pt x="15" y="2"/>
                </a:moveTo>
                <a:cubicBezTo>
                  <a:pt x="13" y="9"/>
                  <a:pt x="11" y="17"/>
                  <a:pt x="8" y="25"/>
                </a:cubicBezTo>
                <a:cubicBezTo>
                  <a:pt x="22" y="26"/>
                  <a:pt x="38" y="30"/>
                  <a:pt x="57" y="38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1" y="29"/>
                  <a:pt x="45" y="29"/>
                </a:cubicBezTo>
                <a:cubicBezTo>
                  <a:pt x="15" y="24"/>
                  <a:pt x="14" y="9"/>
                  <a:pt x="15" y="2"/>
                </a:cubicBezTo>
                <a:moveTo>
                  <a:pt x="16" y="0"/>
                </a:moveTo>
                <a:cubicBezTo>
                  <a:pt x="16" y="0"/>
                  <a:pt x="16" y="1"/>
                  <a:pt x="15" y="2"/>
                </a:cubicBezTo>
                <a:cubicBezTo>
                  <a:pt x="16" y="1"/>
                  <a:pt x="16" y="0"/>
                  <a:pt x="16" y="0"/>
                </a:cubicBezTo>
              </a:path>
            </a:pathLst>
          </a:custGeom>
          <a:solidFill>
            <a:srgbClr val="6ECA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1ba466ee080_0_730"/>
          <p:cNvSpPr/>
          <p:nvPr/>
        </p:nvSpPr>
        <p:spPr>
          <a:xfrm>
            <a:off x="9442543" y="5159677"/>
            <a:ext cx="1858491" cy="701697"/>
          </a:xfrm>
          <a:custGeom>
            <a:rect b="b" l="l" r="r" t="t"/>
            <a:pathLst>
              <a:path extrusionOk="0" h="251" w="680">
                <a:moveTo>
                  <a:pt x="106" y="251"/>
                </a:moveTo>
                <a:cubicBezTo>
                  <a:pt x="53" y="251"/>
                  <a:pt x="24" y="243"/>
                  <a:pt x="11" y="225"/>
                </a:cubicBezTo>
                <a:cubicBezTo>
                  <a:pt x="2" y="213"/>
                  <a:pt x="0" y="197"/>
                  <a:pt x="6" y="178"/>
                </a:cubicBezTo>
                <a:cubicBezTo>
                  <a:pt x="17" y="142"/>
                  <a:pt x="65" y="148"/>
                  <a:pt x="110" y="154"/>
                </a:cubicBezTo>
                <a:cubicBezTo>
                  <a:pt x="134" y="157"/>
                  <a:pt x="158" y="160"/>
                  <a:pt x="178" y="159"/>
                </a:cubicBezTo>
                <a:cubicBezTo>
                  <a:pt x="210" y="156"/>
                  <a:pt x="225" y="150"/>
                  <a:pt x="243" y="142"/>
                </a:cubicBezTo>
                <a:cubicBezTo>
                  <a:pt x="260" y="135"/>
                  <a:pt x="278" y="127"/>
                  <a:pt x="311" y="120"/>
                </a:cubicBezTo>
                <a:cubicBezTo>
                  <a:pt x="352" y="111"/>
                  <a:pt x="379" y="116"/>
                  <a:pt x="401" y="120"/>
                </a:cubicBezTo>
                <a:cubicBezTo>
                  <a:pt x="418" y="123"/>
                  <a:pt x="430" y="125"/>
                  <a:pt x="444" y="121"/>
                </a:cubicBezTo>
                <a:cubicBezTo>
                  <a:pt x="461" y="116"/>
                  <a:pt x="476" y="94"/>
                  <a:pt x="490" y="73"/>
                </a:cubicBezTo>
                <a:cubicBezTo>
                  <a:pt x="502" y="55"/>
                  <a:pt x="513" y="37"/>
                  <a:pt x="528" y="28"/>
                </a:cubicBezTo>
                <a:cubicBezTo>
                  <a:pt x="562" y="6"/>
                  <a:pt x="601" y="0"/>
                  <a:pt x="680" y="43"/>
                </a:cubicBezTo>
                <a:cubicBezTo>
                  <a:pt x="674" y="62"/>
                  <a:pt x="674" y="62"/>
                  <a:pt x="674" y="62"/>
                </a:cubicBezTo>
                <a:cubicBezTo>
                  <a:pt x="595" y="20"/>
                  <a:pt x="562" y="29"/>
                  <a:pt x="539" y="45"/>
                </a:cubicBezTo>
                <a:cubicBezTo>
                  <a:pt x="528" y="52"/>
                  <a:pt x="517" y="67"/>
                  <a:pt x="507" y="84"/>
                </a:cubicBezTo>
                <a:cubicBezTo>
                  <a:pt x="491" y="108"/>
                  <a:pt x="474" y="133"/>
                  <a:pt x="450" y="140"/>
                </a:cubicBezTo>
                <a:cubicBezTo>
                  <a:pt x="432" y="146"/>
                  <a:pt x="415" y="143"/>
                  <a:pt x="398" y="140"/>
                </a:cubicBezTo>
                <a:cubicBezTo>
                  <a:pt x="376" y="136"/>
                  <a:pt x="352" y="131"/>
                  <a:pt x="315" y="139"/>
                </a:cubicBezTo>
                <a:cubicBezTo>
                  <a:pt x="284" y="146"/>
                  <a:pt x="267" y="153"/>
                  <a:pt x="251" y="160"/>
                </a:cubicBezTo>
                <a:cubicBezTo>
                  <a:pt x="232" y="168"/>
                  <a:pt x="215" y="176"/>
                  <a:pt x="180" y="179"/>
                </a:cubicBezTo>
                <a:cubicBezTo>
                  <a:pt x="157" y="180"/>
                  <a:pt x="132" y="177"/>
                  <a:pt x="108" y="174"/>
                </a:cubicBezTo>
                <a:cubicBezTo>
                  <a:pt x="62" y="168"/>
                  <a:pt x="31" y="165"/>
                  <a:pt x="26" y="183"/>
                </a:cubicBezTo>
                <a:cubicBezTo>
                  <a:pt x="20" y="201"/>
                  <a:pt x="24" y="209"/>
                  <a:pt x="27" y="213"/>
                </a:cubicBezTo>
                <a:cubicBezTo>
                  <a:pt x="35" y="225"/>
                  <a:pt x="62" y="231"/>
                  <a:pt x="106" y="231"/>
                </a:cubicBezTo>
                <a:cubicBezTo>
                  <a:pt x="139" y="231"/>
                  <a:pt x="160" y="224"/>
                  <a:pt x="179" y="218"/>
                </a:cubicBezTo>
                <a:cubicBezTo>
                  <a:pt x="193" y="214"/>
                  <a:pt x="205" y="211"/>
                  <a:pt x="218" y="211"/>
                </a:cubicBezTo>
                <a:cubicBezTo>
                  <a:pt x="248" y="211"/>
                  <a:pt x="271" y="223"/>
                  <a:pt x="272" y="224"/>
                </a:cubicBezTo>
                <a:cubicBezTo>
                  <a:pt x="262" y="241"/>
                  <a:pt x="262" y="241"/>
                  <a:pt x="262" y="241"/>
                </a:cubicBezTo>
                <a:cubicBezTo>
                  <a:pt x="262" y="241"/>
                  <a:pt x="243" y="231"/>
                  <a:pt x="218" y="231"/>
                </a:cubicBezTo>
                <a:cubicBezTo>
                  <a:pt x="208" y="231"/>
                  <a:pt x="198" y="234"/>
                  <a:pt x="185" y="237"/>
                </a:cubicBezTo>
                <a:cubicBezTo>
                  <a:pt x="166" y="243"/>
                  <a:pt x="142" y="251"/>
                  <a:pt x="106" y="251"/>
                </a:cubicBezTo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1ba466ee080_0_730"/>
          <p:cNvSpPr/>
          <p:nvPr/>
        </p:nvSpPr>
        <p:spPr>
          <a:xfrm>
            <a:off x="11347496" y="5347419"/>
            <a:ext cx="213229" cy="102791"/>
          </a:xfrm>
          <a:custGeom>
            <a:rect b="b" l="l" r="r" t="t"/>
            <a:pathLst>
              <a:path extrusionOk="0" h="37" w="78">
                <a:moveTo>
                  <a:pt x="67" y="37"/>
                </a:moveTo>
                <a:cubicBezTo>
                  <a:pt x="66" y="37"/>
                  <a:pt x="65" y="37"/>
                  <a:pt x="64" y="37"/>
                </a:cubicBezTo>
                <a:cubicBezTo>
                  <a:pt x="9" y="20"/>
                  <a:pt x="9" y="20"/>
                  <a:pt x="9" y="20"/>
                </a:cubicBezTo>
                <a:cubicBezTo>
                  <a:pt x="4" y="19"/>
                  <a:pt x="0" y="13"/>
                  <a:pt x="2" y="8"/>
                </a:cubicBezTo>
                <a:cubicBezTo>
                  <a:pt x="4" y="3"/>
                  <a:pt x="9" y="0"/>
                  <a:pt x="14" y="1"/>
                </a:cubicBezTo>
                <a:cubicBezTo>
                  <a:pt x="69" y="17"/>
                  <a:pt x="69" y="17"/>
                  <a:pt x="69" y="17"/>
                </a:cubicBezTo>
                <a:cubicBezTo>
                  <a:pt x="75" y="19"/>
                  <a:pt x="78" y="24"/>
                  <a:pt x="76" y="30"/>
                </a:cubicBezTo>
                <a:cubicBezTo>
                  <a:pt x="75" y="34"/>
                  <a:pt x="71" y="37"/>
                  <a:pt x="67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g1ba466ee080_0_730"/>
          <p:cNvSpPr/>
          <p:nvPr/>
        </p:nvSpPr>
        <p:spPr>
          <a:xfrm>
            <a:off x="11364090" y="5257371"/>
            <a:ext cx="209910" cy="106189"/>
          </a:xfrm>
          <a:custGeom>
            <a:rect b="b" l="l" r="r" t="t"/>
            <a:pathLst>
              <a:path extrusionOk="0" h="38" w="77">
                <a:moveTo>
                  <a:pt x="66" y="38"/>
                </a:moveTo>
                <a:cubicBezTo>
                  <a:pt x="65" y="38"/>
                  <a:pt x="64" y="38"/>
                  <a:pt x="63" y="37"/>
                </a:cubicBezTo>
                <a:cubicBezTo>
                  <a:pt x="8" y="21"/>
                  <a:pt x="8" y="21"/>
                  <a:pt x="8" y="21"/>
                </a:cubicBezTo>
                <a:cubicBezTo>
                  <a:pt x="3" y="20"/>
                  <a:pt x="0" y="14"/>
                  <a:pt x="1" y="9"/>
                </a:cubicBezTo>
                <a:cubicBezTo>
                  <a:pt x="3" y="3"/>
                  <a:pt x="8" y="0"/>
                  <a:pt x="14" y="2"/>
                </a:cubicBezTo>
                <a:cubicBezTo>
                  <a:pt x="69" y="18"/>
                  <a:pt x="69" y="18"/>
                  <a:pt x="69" y="18"/>
                </a:cubicBezTo>
                <a:cubicBezTo>
                  <a:pt x="74" y="20"/>
                  <a:pt x="77" y="25"/>
                  <a:pt x="75" y="30"/>
                </a:cubicBezTo>
                <a:cubicBezTo>
                  <a:pt x="74" y="35"/>
                  <a:pt x="70" y="37"/>
                  <a:pt x="6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1ba466ee080_0_730"/>
          <p:cNvSpPr/>
          <p:nvPr/>
        </p:nvSpPr>
        <p:spPr>
          <a:xfrm>
            <a:off x="11259549" y="5213197"/>
            <a:ext cx="216547" cy="225970"/>
          </a:xfrm>
          <a:custGeom>
            <a:rect b="b" l="l" r="r" t="t"/>
            <a:pathLst>
              <a:path extrusionOk="0" h="81" w="79">
                <a:moveTo>
                  <a:pt x="61" y="81"/>
                </a:moveTo>
                <a:cubicBezTo>
                  <a:pt x="56" y="80"/>
                  <a:pt x="56" y="80"/>
                  <a:pt x="56" y="80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9"/>
                  <a:pt x="0" y="67"/>
                  <a:pt x="5" y="48"/>
                </a:cubicBezTo>
                <a:cubicBezTo>
                  <a:pt x="9" y="29"/>
                  <a:pt x="16" y="12"/>
                  <a:pt x="16" y="12"/>
                </a:cubicBezTo>
                <a:cubicBezTo>
                  <a:pt x="16" y="12"/>
                  <a:pt x="18" y="0"/>
                  <a:pt x="39" y="7"/>
                </a:cubicBezTo>
                <a:cubicBezTo>
                  <a:pt x="60" y="13"/>
                  <a:pt x="73" y="17"/>
                  <a:pt x="75" y="18"/>
                </a:cubicBezTo>
                <a:cubicBezTo>
                  <a:pt x="78" y="20"/>
                  <a:pt x="79" y="21"/>
                  <a:pt x="79" y="23"/>
                </a:cubicBezTo>
                <a:cubicBezTo>
                  <a:pt x="79" y="26"/>
                  <a:pt x="78" y="60"/>
                  <a:pt x="61" y="81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g1ba466ee080_0_730"/>
          <p:cNvSpPr/>
          <p:nvPr/>
        </p:nvSpPr>
        <p:spPr>
          <a:xfrm>
            <a:off x="11339199" y="5198755"/>
            <a:ext cx="87117" cy="97694"/>
          </a:xfrm>
          <a:custGeom>
            <a:rect b="b" l="l" r="r" t="t"/>
            <a:pathLst>
              <a:path extrusionOk="0" h="35" w="32">
                <a:moveTo>
                  <a:pt x="8" y="4"/>
                </a:moveTo>
                <a:cubicBezTo>
                  <a:pt x="8" y="4"/>
                  <a:pt x="13" y="0"/>
                  <a:pt x="19" y="5"/>
                </a:cubicBezTo>
                <a:cubicBezTo>
                  <a:pt x="25" y="11"/>
                  <a:pt x="29" y="20"/>
                  <a:pt x="30" y="23"/>
                </a:cubicBezTo>
                <a:cubicBezTo>
                  <a:pt x="31" y="27"/>
                  <a:pt x="32" y="30"/>
                  <a:pt x="31" y="31"/>
                </a:cubicBezTo>
                <a:cubicBezTo>
                  <a:pt x="30" y="32"/>
                  <a:pt x="26" y="35"/>
                  <a:pt x="24" y="34"/>
                </a:cubicBezTo>
                <a:cubicBezTo>
                  <a:pt x="22" y="32"/>
                  <a:pt x="15" y="21"/>
                  <a:pt x="14" y="19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24"/>
                  <a:pt x="11" y="24"/>
                </a:cubicBezTo>
                <a:cubicBezTo>
                  <a:pt x="10" y="24"/>
                  <a:pt x="8" y="25"/>
                  <a:pt x="8" y="23"/>
                </a:cubicBezTo>
                <a:cubicBezTo>
                  <a:pt x="8" y="21"/>
                  <a:pt x="10" y="18"/>
                  <a:pt x="8" y="16"/>
                </a:cubicBezTo>
                <a:cubicBezTo>
                  <a:pt x="7" y="14"/>
                  <a:pt x="1" y="15"/>
                  <a:pt x="0" y="13"/>
                </a:cubicBezTo>
                <a:cubicBezTo>
                  <a:pt x="0" y="11"/>
                  <a:pt x="5" y="5"/>
                  <a:pt x="8" y="4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g1ba466ee080_0_730"/>
          <p:cNvSpPr/>
          <p:nvPr/>
        </p:nvSpPr>
        <p:spPr>
          <a:xfrm>
            <a:off x="10992392" y="5154580"/>
            <a:ext cx="302834" cy="195388"/>
          </a:xfrm>
          <a:custGeom>
            <a:rect b="b" l="l" r="r" t="t"/>
            <a:pathLst>
              <a:path extrusionOk="0" h="70" w="111">
                <a:moveTo>
                  <a:pt x="24" y="9"/>
                </a:moveTo>
                <a:cubicBezTo>
                  <a:pt x="24" y="9"/>
                  <a:pt x="21" y="15"/>
                  <a:pt x="23" y="17"/>
                </a:cubicBezTo>
                <a:cubicBezTo>
                  <a:pt x="25" y="19"/>
                  <a:pt x="59" y="35"/>
                  <a:pt x="80" y="52"/>
                </a:cubicBezTo>
                <a:cubicBezTo>
                  <a:pt x="80" y="52"/>
                  <a:pt x="80" y="54"/>
                  <a:pt x="82" y="53"/>
                </a:cubicBezTo>
                <a:cubicBezTo>
                  <a:pt x="85" y="52"/>
                  <a:pt x="87" y="51"/>
                  <a:pt x="91" y="50"/>
                </a:cubicBezTo>
                <a:cubicBezTo>
                  <a:pt x="94" y="49"/>
                  <a:pt x="96" y="49"/>
                  <a:pt x="96" y="51"/>
                </a:cubicBezTo>
                <a:cubicBezTo>
                  <a:pt x="95" y="52"/>
                  <a:pt x="91" y="56"/>
                  <a:pt x="91" y="56"/>
                </a:cubicBezTo>
                <a:cubicBezTo>
                  <a:pt x="91" y="56"/>
                  <a:pt x="97" y="61"/>
                  <a:pt x="99" y="62"/>
                </a:cubicBezTo>
                <a:cubicBezTo>
                  <a:pt x="101" y="62"/>
                  <a:pt x="102" y="62"/>
                  <a:pt x="103" y="61"/>
                </a:cubicBezTo>
                <a:cubicBezTo>
                  <a:pt x="104" y="61"/>
                  <a:pt x="105" y="61"/>
                  <a:pt x="106" y="61"/>
                </a:cubicBezTo>
                <a:cubicBezTo>
                  <a:pt x="109" y="62"/>
                  <a:pt x="111" y="65"/>
                  <a:pt x="111" y="66"/>
                </a:cubicBezTo>
                <a:cubicBezTo>
                  <a:pt x="111" y="67"/>
                  <a:pt x="103" y="69"/>
                  <a:pt x="97" y="70"/>
                </a:cubicBezTo>
                <a:cubicBezTo>
                  <a:pt x="91" y="70"/>
                  <a:pt x="76" y="64"/>
                  <a:pt x="73" y="62"/>
                </a:cubicBezTo>
                <a:cubicBezTo>
                  <a:pt x="70" y="60"/>
                  <a:pt x="69" y="56"/>
                  <a:pt x="67" y="54"/>
                </a:cubicBezTo>
                <a:cubicBezTo>
                  <a:pt x="66" y="53"/>
                  <a:pt x="33" y="44"/>
                  <a:pt x="24" y="40"/>
                </a:cubicBezTo>
                <a:cubicBezTo>
                  <a:pt x="15" y="36"/>
                  <a:pt x="5" y="34"/>
                  <a:pt x="3" y="31"/>
                </a:cubicBezTo>
                <a:cubicBezTo>
                  <a:pt x="0" y="28"/>
                  <a:pt x="1" y="26"/>
                  <a:pt x="1" y="23"/>
                </a:cubicBezTo>
                <a:cubicBezTo>
                  <a:pt x="1" y="22"/>
                  <a:pt x="2" y="17"/>
                  <a:pt x="3" y="13"/>
                </a:cubicBezTo>
                <a:cubicBezTo>
                  <a:pt x="3" y="9"/>
                  <a:pt x="4" y="4"/>
                  <a:pt x="5" y="3"/>
                </a:cubicBezTo>
                <a:cubicBezTo>
                  <a:pt x="7" y="0"/>
                  <a:pt x="24" y="9"/>
                  <a:pt x="24" y="9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1ba466ee080_0_730"/>
          <p:cNvSpPr/>
          <p:nvPr/>
        </p:nvSpPr>
        <p:spPr>
          <a:xfrm>
            <a:off x="11005667" y="5159677"/>
            <a:ext cx="52270" cy="19539"/>
          </a:xfrm>
          <a:custGeom>
            <a:rect b="b" l="l" r="r" t="t"/>
            <a:pathLst>
              <a:path extrusionOk="0" h="7" w="19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0"/>
                  <a:pt x="1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6" y="0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6" y="0"/>
                  <a:pt x="2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g1ba466ee080_0_730"/>
          <p:cNvSpPr/>
          <p:nvPr/>
        </p:nvSpPr>
        <p:spPr>
          <a:xfrm>
            <a:off x="10999859" y="5159677"/>
            <a:ext cx="58078" cy="42475"/>
          </a:xfrm>
          <a:custGeom>
            <a:rect b="b" l="l" r="r" t="t"/>
            <a:pathLst>
              <a:path extrusionOk="0" h="15" w="21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7"/>
                  <a:pt x="0" y="11"/>
                </a:cubicBezTo>
                <a:cubicBezTo>
                  <a:pt x="0" y="11"/>
                  <a:pt x="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4"/>
                  <a:pt x="19" y="14"/>
                  <a:pt x="19" y="13"/>
                </a:cubicBezTo>
                <a:cubicBezTo>
                  <a:pt x="19" y="10"/>
                  <a:pt x="21" y="7"/>
                  <a:pt x="21" y="7"/>
                </a:cubicBezTo>
                <a:cubicBezTo>
                  <a:pt x="21" y="7"/>
                  <a:pt x="8" y="0"/>
                  <a:pt x="4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1ba466ee080_0_730"/>
          <p:cNvSpPr/>
          <p:nvPr/>
        </p:nvSpPr>
        <p:spPr>
          <a:xfrm>
            <a:off x="10994881" y="5061984"/>
            <a:ext cx="109518" cy="128277"/>
          </a:xfrm>
          <a:custGeom>
            <a:rect b="b" l="l" r="r" t="t"/>
            <a:pathLst>
              <a:path extrusionOk="0" h="46" w="40">
                <a:moveTo>
                  <a:pt x="36" y="0"/>
                </a:moveTo>
                <a:cubicBezTo>
                  <a:pt x="36" y="0"/>
                  <a:pt x="26" y="0"/>
                  <a:pt x="19" y="4"/>
                </a:cubicBezTo>
                <a:cubicBezTo>
                  <a:pt x="13" y="9"/>
                  <a:pt x="2" y="30"/>
                  <a:pt x="0" y="36"/>
                </a:cubicBezTo>
                <a:cubicBezTo>
                  <a:pt x="0" y="36"/>
                  <a:pt x="11" y="45"/>
                  <a:pt x="24" y="46"/>
                </a:cubicBezTo>
                <a:cubicBezTo>
                  <a:pt x="24" y="46"/>
                  <a:pt x="35" y="21"/>
                  <a:pt x="38" y="11"/>
                </a:cubicBezTo>
                <a:cubicBezTo>
                  <a:pt x="40" y="2"/>
                  <a:pt x="36" y="0"/>
                  <a:pt x="36" y="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1ba466ee080_0_730"/>
          <p:cNvSpPr/>
          <p:nvPr/>
        </p:nvSpPr>
        <p:spPr>
          <a:xfrm>
            <a:off x="11199812" y="5087469"/>
            <a:ext cx="71353" cy="117233"/>
          </a:xfrm>
          <a:custGeom>
            <a:rect b="b" l="l" r="r" t="t"/>
            <a:pathLst>
              <a:path extrusionOk="0" h="42" w="26">
                <a:moveTo>
                  <a:pt x="0" y="16"/>
                </a:moveTo>
                <a:cubicBezTo>
                  <a:pt x="0" y="16"/>
                  <a:pt x="4" y="37"/>
                  <a:pt x="4" y="38"/>
                </a:cubicBezTo>
                <a:cubicBezTo>
                  <a:pt x="4" y="39"/>
                  <a:pt x="4" y="42"/>
                  <a:pt x="4" y="42"/>
                </a:cubicBezTo>
                <a:cubicBezTo>
                  <a:pt x="4" y="42"/>
                  <a:pt x="19" y="40"/>
                  <a:pt x="26" y="35"/>
                </a:cubicBezTo>
                <a:cubicBezTo>
                  <a:pt x="26" y="35"/>
                  <a:pt x="26" y="25"/>
                  <a:pt x="23" y="19"/>
                </a:cubicBezTo>
                <a:cubicBezTo>
                  <a:pt x="21" y="13"/>
                  <a:pt x="12" y="4"/>
                  <a:pt x="9" y="2"/>
                </a:cubicBezTo>
                <a:cubicBezTo>
                  <a:pt x="5" y="1"/>
                  <a:pt x="3" y="0"/>
                  <a:pt x="3" y="0"/>
                </a:cubicBezTo>
                <a:cubicBezTo>
                  <a:pt x="3" y="0"/>
                  <a:pt x="0" y="15"/>
                  <a:pt x="0" y="1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1ba466ee080_0_730"/>
          <p:cNvSpPr/>
          <p:nvPr/>
        </p:nvSpPr>
        <p:spPr>
          <a:xfrm>
            <a:off x="11115185" y="4886134"/>
            <a:ext cx="152662" cy="145267"/>
          </a:xfrm>
          <a:custGeom>
            <a:rect b="b" l="l" r="r" t="t"/>
            <a:pathLst>
              <a:path extrusionOk="0" h="52" w="56">
                <a:moveTo>
                  <a:pt x="13" y="7"/>
                </a:moveTo>
                <a:cubicBezTo>
                  <a:pt x="13" y="7"/>
                  <a:pt x="9" y="1"/>
                  <a:pt x="4" y="5"/>
                </a:cubicBezTo>
                <a:cubicBezTo>
                  <a:pt x="0" y="9"/>
                  <a:pt x="7" y="15"/>
                  <a:pt x="7" y="15"/>
                </a:cubicBezTo>
                <a:cubicBezTo>
                  <a:pt x="7" y="15"/>
                  <a:pt x="9" y="20"/>
                  <a:pt x="8" y="23"/>
                </a:cubicBezTo>
                <a:cubicBezTo>
                  <a:pt x="7" y="27"/>
                  <a:pt x="8" y="45"/>
                  <a:pt x="21" y="48"/>
                </a:cubicBezTo>
                <a:cubicBezTo>
                  <a:pt x="34" y="52"/>
                  <a:pt x="41" y="46"/>
                  <a:pt x="43" y="45"/>
                </a:cubicBezTo>
                <a:cubicBezTo>
                  <a:pt x="45" y="44"/>
                  <a:pt x="49" y="40"/>
                  <a:pt x="52" y="32"/>
                </a:cubicBezTo>
                <a:cubicBezTo>
                  <a:pt x="55" y="23"/>
                  <a:pt x="54" y="16"/>
                  <a:pt x="55" y="13"/>
                </a:cubicBezTo>
                <a:cubicBezTo>
                  <a:pt x="56" y="10"/>
                  <a:pt x="27" y="0"/>
                  <a:pt x="27" y="0"/>
                </a:cubicBezTo>
                <a:lnTo>
                  <a:pt x="13" y="7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g1ba466ee080_0_730"/>
          <p:cNvSpPr/>
          <p:nvPr/>
        </p:nvSpPr>
        <p:spPr>
          <a:xfrm>
            <a:off x="11147543" y="4819023"/>
            <a:ext cx="134409" cy="130825"/>
          </a:xfrm>
          <a:custGeom>
            <a:rect b="b" l="l" r="r" t="t"/>
            <a:pathLst>
              <a:path extrusionOk="0" h="47" w="49">
                <a:moveTo>
                  <a:pt x="1" y="28"/>
                </a:moveTo>
                <a:cubicBezTo>
                  <a:pt x="1" y="28"/>
                  <a:pt x="0" y="37"/>
                  <a:pt x="2" y="38"/>
                </a:cubicBezTo>
                <a:cubicBezTo>
                  <a:pt x="4" y="39"/>
                  <a:pt x="8" y="32"/>
                  <a:pt x="12" y="31"/>
                </a:cubicBezTo>
                <a:cubicBezTo>
                  <a:pt x="15" y="31"/>
                  <a:pt x="10" y="35"/>
                  <a:pt x="11" y="37"/>
                </a:cubicBezTo>
                <a:cubicBezTo>
                  <a:pt x="12" y="39"/>
                  <a:pt x="28" y="47"/>
                  <a:pt x="45" y="40"/>
                </a:cubicBezTo>
                <a:cubicBezTo>
                  <a:pt x="45" y="40"/>
                  <a:pt x="47" y="39"/>
                  <a:pt x="48" y="35"/>
                </a:cubicBezTo>
                <a:cubicBezTo>
                  <a:pt x="49" y="31"/>
                  <a:pt x="48" y="19"/>
                  <a:pt x="42" y="12"/>
                </a:cubicBezTo>
                <a:cubicBezTo>
                  <a:pt x="36" y="5"/>
                  <a:pt x="26" y="0"/>
                  <a:pt x="14" y="1"/>
                </a:cubicBezTo>
                <a:cubicBezTo>
                  <a:pt x="1" y="2"/>
                  <a:pt x="1" y="28"/>
                  <a:pt x="1" y="28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1ba466ee080_0_730"/>
          <p:cNvSpPr/>
          <p:nvPr/>
        </p:nvSpPr>
        <p:spPr>
          <a:xfrm>
            <a:off x="11205620" y="4953246"/>
            <a:ext cx="21572" cy="36529"/>
          </a:xfrm>
          <a:custGeom>
            <a:rect b="b" l="l" r="r" t="t"/>
            <a:pathLst>
              <a:path extrusionOk="0" h="13" w="8">
                <a:moveTo>
                  <a:pt x="4" y="1"/>
                </a:moveTo>
                <a:cubicBezTo>
                  <a:pt x="4" y="1"/>
                  <a:pt x="0" y="11"/>
                  <a:pt x="2" y="11"/>
                </a:cubicBezTo>
                <a:cubicBezTo>
                  <a:pt x="3" y="12"/>
                  <a:pt x="5" y="13"/>
                  <a:pt x="6" y="12"/>
                </a:cubicBezTo>
                <a:cubicBezTo>
                  <a:pt x="7" y="11"/>
                  <a:pt x="8" y="2"/>
                  <a:pt x="8" y="2"/>
                </a:cubicBezTo>
                <a:cubicBezTo>
                  <a:pt x="8" y="1"/>
                  <a:pt x="5" y="0"/>
                  <a:pt x="4" y="1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g1ba466ee080_0_730"/>
          <p:cNvSpPr/>
          <p:nvPr/>
        </p:nvSpPr>
        <p:spPr>
          <a:xfrm>
            <a:off x="11596401" y="5193658"/>
            <a:ext cx="300345" cy="519902"/>
          </a:xfrm>
          <a:custGeom>
            <a:rect b="b" l="l" r="r" t="t"/>
            <a:pathLst>
              <a:path extrusionOk="0" h="186" w="110">
                <a:moveTo>
                  <a:pt x="2" y="24"/>
                </a:move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0" y="144"/>
                  <a:pt x="11" y="150"/>
                </a:cubicBezTo>
                <a:cubicBezTo>
                  <a:pt x="22" y="156"/>
                  <a:pt x="80" y="182"/>
                  <a:pt x="80" y="182"/>
                </a:cubicBezTo>
                <a:cubicBezTo>
                  <a:pt x="80" y="182"/>
                  <a:pt x="106" y="186"/>
                  <a:pt x="106" y="155"/>
                </a:cubicBezTo>
                <a:cubicBezTo>
                  <a:pt x="106" y="124"/>
                  <a:pt x="106" y="68"/>
                  <a:pt x="106" y="68"/>
                </a:cubicBezTo>
                <a:cubicBezTo>
                  <a:pt x="106" y="68"/>
                  <a:pt x="110" y="43"/>
                  <a:pt x="90" y="32"/>
                </a:cubicBezTo>
                <a:cubicBezTo>
                  <a:pt x="67" y="20"/>
                  <a:pt x="27" y="5"/>
                  <a:pt x="27" y="5"/>
                </a:cubicBezTo>
                <a:cubicBezTo>
                  <a:pt x="27" y="5"/>
                  <a:pt x="3" y="0"/>
                  <a:pt x="2" y="2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g1ba466ee080_0_730"/>
          <p:cNvSpPr/>
          <p:nvPr/>
        </p:nvSpPr>
        <p:spPr>
          <a:xfrm>
            <a:off x="11637056" y="5263318"/>
            <a:ext cx="207421" cy="380582"/>
          </a:xfrm>
          <a:custGeom>
            <a:rect b="b" l="l" r="r" t="t"/>
            <a:pathLst>
              <a:path extrusionOk="0" h="136" w="76">
                <a:moveTo>
                  <a:pt x="1" y="18"/>
                </a:move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105"/>
                  <a:pt x="7" y="109"/>
                </a:cubicBezTo>
                <a:cubicBezTo>
                  <a:pt x="15" y="114"/>
                  <a:pt x="55" y="133"/>
                  <a:pt x="55" y="133"/>
                </a:cubicBezTo>
                <a:cubicBezTo>
                  <a:pt x="55" y="133"/>
                  <a:pt x="72" y="136"/>
                  <a:pt x="72" y="113"/>
                </a:cubicBezTo>
                <a:cubicBezTo>
                  <a:pt x="72" y="91"/>
                  <a:pt x="72" y="50"/>
                  <a:pt x="72" y="50"/>
                </a:cubicBezTo>
                <a:cubicBezTo>
                  <a:pt x="72" y="50"/>
                  <a:pt x="76" y="31"/>
                  <a:pt x="62" y="24"/>
                </a:cubicBezTo>
                <a:cubicBezTo>
                  <a:pt x="46" y="15"/>
                  <a:pt x="18" y="4"/>
                  <a:pt x="18" y="4"/>
                </a:cubicBezTo>
                <a:cubicBezTo>
                  <a:pt x="18" y="4"/>
                  <a:pt x="2" y="0"/>
                  <a:pt x="1" y="18"/>
                </a:cubicBezTo>
              </a:path>
            </a:pathLst>
          </a:custGeom>
          <a:solidFill>
            <a:srgbClr val="70D5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g1ba466ee080_0_730"/>
          <p:cNvSpPr/>
          <p:nvPr/>
        </p:nvSpPr>
        <p:spPr>
          <a:xfrm>
            <a:off x="11664435" y="5352517"/>
            <a:ext cx="136898" cy="198786"/>
          </a:xfrm>
          <a:custGeom>
            <a:rect b="b" l="l" r="r" t="t"/>
            <a:pathLst>
              <a:path extrusionOk="0" h="71" w="50">
                <a:moveTo>
                  <a:pt x="25" y="0"/>
                </a:moveTo>
                <a:cubicBezTo>
                  <a:pt x="11" y="0"/>
                  <a:pt x="0" y="16"/>
                  <a:pt x="0" y="35"/>
                </a:cubicBezTo>
                <a:cubicBezTo>
                  <a:pt x="0" y="55"/>
                  <a:pt x="11" y="71"/>
                  <a:pt x="25" y="71"/>
                </a:cubicBezTo>
                <a:cubicBezTo>
                  <a:pt x="39" y="71"/>
                  <a:pt x="50" y="55"/>
                  <a:pt x="50" y="35"/>
                </a:cubicBezTo>
                <a:cubicBezTo>
                  <a:pt x="50" y="25"/>
                  <a:pt x="47" y="16"/>
                  <a:pt x="43" y="10"/>
                </a:cubicBezTo>
                <a:cubicBezTo>
                  <a:pt x="38" y="4"/>
                  <a:pt x="32" y="0"/>
                  <a:pt x="25" y="0"/>
                </a:cubicBezTo>
              </a:path>
            </a:pathLst>
          </a:custGeom>
          <a:solidFill>
            <a:srgbClr val="4F97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g1ba466ee080_0_730"/>
          <p:cNvSpPr/>
          <p:nvPr/>
        </p:nvSpPr>
        <p:spPr>
          <a:xfrm>
            <a:off x="11691815" y="5352517"/>
            <a:ext cx="109518" cy="176699"/>
          </a:xfrm>
          <a:custGeom>
            <a:rect b="b" l="l" r="r" t="t"/>
            <a:pathLst>
              <a:path extrusionOk="0" h="63" w="40">
                <a:moveTo>
                  <a:pt x="40" y="35"/>
                </a:moveTo>
                <a:cubicBezTo>
                  <a:pt x="40" y="25"/>
                  <a:pt x="37" y="16"/>
                  <a:pt x="33" y="10"/>
                </a:cubicBezTo>
                <a:cubicBezTo>
                  <a:pt x="28" y="4"/>
                  <a:pt x="22" y="0"/>
                  <a:pt x="15" y="0"/>
                </a:cubicBezTo>
                <a:cubicBezTo>
                  <a:pt x="15" y="0"/>
                  <a:pt x="0" y="4"/>
                  <a:pt x="0" y="35"/>
                </a:cubicBezTo>
                <a:cubicBezTo>
                  <a:pt x="0" y="61"/>
                  <a:pt x="17" y="63"/>
                  <a:pt x="23" y="62"/>
                </a:cubicBezTo>
                <a:cubicBezTo>
                  <a:pt x="28" y="60"/>
                  <a:pt x="36" y="57"/>
                  <a:pt x="40" y="38"/>
                </a:cubicBezTo>
                <a:lnTo>
                  <a:pt x="4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1ba466ee080_0_730"/>
          <p:cNvSpPr/>
          <p:nvPr/>
        </p:nvSpPr>
        <p:spPr>
          <a:xfrm>
            <a:off x="11708409" y="5425575"/>
            <a:ext cx="24000" cy="390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g1ba466ee080_0_730"/>
          <p:cNvSpPr/>
          <p:nvPr/>
        </p:nvSpPr>
        <p:spPr>
          <a:xfrm>
            <a:off x="11746574" y="5439167"/>
            <a:ext cx="24000" cy="363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g1ba466ee080_0_730"/>
          <p:cNvSpPr/>
          <p:nvPr/>
        </p:nvSpPr>
        <p:spPr>
          <a:xfrm>
            <a:off x="9704723" y="5713559"/>
            <a:ext cx="90436" cy="162257"/>
          </a:xfrm>
          <a:custGeom>
            <a:rect b="b" l="l" r="r" t="t"/>
            <a:pathLst>
              <a:path extrusionOk="0" h="58" w="33">
                <a:moveTo>
                  <a:pt x="0" y="52"/>
                </a:move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g1ba466ee080_0_730"/>
          <p:cNvSpPr/>
          <p:nvPr/>
        </p:nvSpPr>
        <p:spPr>
          <a:xfrm>
            <a:off x="9704723" y="5852879"/>
            <a:ext cx="0" cy="5947"/>
          </a:xfrm>
          <a:custGeom>
            <a:rect b="b" l="l" r="r" t="t"/>
            <a:pathLst>
              <a:path extrusionOk="0" h="2" w="120000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172C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g1ba466ee080_0_730"/>
          <p:cNvSpPr/>
          <p:nvPr/>
        </p:nvSpPr>
        <p:spPr>
          <a:xfrm>
            <a:off x="10051531" y="5903850"/>
            <a:ext cx="721824" cy="130825"/>
          </a:xfrm>
          <a:custGeom>
            <a:rect b="b" l="l" r="r" t="t"/>
            <a:pathLst>
              <a:path extrusionOk="0" h="47" w="264">
                <a:moveTo>
                  <a:pt x="201" y="0"/>
                </a:moveTo>
                <a:cubicBezTo>
                  <a:pt x="193" y="14"/>
                  <a:pt x="172" y="29"/>
                  <a:pt x="118" y="29"/>
                </a:cubicBezTo>
                <a:cubicBezTo>
                  <a:pt x="71" y="29"/>
                  <a:pt x="50" y="16"/>
                  <a:pt x="41" y="3"/>
                </a:cubicBezTo>
                <a:cubicBezTo>
                  <a:pt x="16" y="8"/>
                  <a:pt x="0" y="14"/>
                  <a:pt x="0" y="21"/>
                </a:cubicBezTo>
                <a:cubicBezTo>
                  <a:pt x="0" y="35"/>
                  <a:pt x="59" y="47"/>
                  <a:pt x="132" y="47"/>
                </a:cubicBezTo>
                <a:cubicBezTo>
                  <a:pt x="205" y="47"/>
                  <a:pt x="264" y="35"/>
                  <a:pt x="264" y="21"/>
                </a:cubicBezTo>
                <a:cubicBezTo>
                  <a:pt x="264" y="12"/>
                  <a:pt x="239" y="4"/>
                  <a:pt x="201" y="0"/>
                </a:cubicBezTo>
              </a:path>
            </a:pathLst>
          </a:cu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g1ba466ee080_0_730"/>
          <p:cNvSpPr/>
          <p:nvPr/>
        </p:nvSpPr>
        <p:spPr>
          <a:xfrm>
            <a:off x="10097993" y="5612467"/>
            <a:ext cx="552569" cy="372086"/>
          </a:xfrm>
          <a:custGeom>
            <a:rect b="b" l="l" r="r" t="t"/>
            <a:pathLst>
              <a:path extrusionOk="0" h="133" w="202">
                <a:moveTo>
                  <a:pt x="104" y="6"/>
                </a:moveTo>
                <a:cubicBezTo>
                  <a:pt x="104" y="6"/>
                  <a:pt x="63" y="0"/>
                  <a:pt x="33" y="14"/>
                </a:cubicBezTo>
                <a:cubicBezTo>
                  <a:pt x="3" y="28"/>
                  <a:pt x="23" y="47"/>
                  <a:pt x="23" y="47"/>
                </a:cubicBezTo>
                <a:cubicBezTo>
                  <a:pt x="23" y="47"/>
                  <a:pt x="5" y="58"/>
                  <a:pt x="19" y="76"/>
                </a:cubicBezTo>
                <a:cubicBezTo>
                  <a:pt x="19" y="76"/>
                  <a:pt x="0" y="133"/>
                  <a:pt x="101" y="133"/>
                </a:cubicBezTo>
                <a:cubicBezTo>
                  <a:pt x="202" y="133"/>
                  <a:pt x="188" y="81"/>
                  <a:pt x="188" y="81"/>
                </a:cubicBezTo>
                <a:cubicBezTo>
                  <a:pt x="188" y="81"/>
                  <a:pt x="200" y="68"/>
                  <a:pt x="188" y="54"/>
                </a:cubicBezTo>
                <a:cubicBezTo>
                  <a:pt x="188" y="54"/>
                  <a:pt x="198" y="40"/>
                  <a:pt x="182" y="25"/>
                </a:cubicBezTo>
                <a:cubicBezTo>
                  <a:pt x="166" y="10"/>
                  <a:pt x="145" y="3"/>
                  <a:pt x="104" y="6"/>
                </a:cubicBezTo>
              </a:path>
            </a:pathLst>
          </a:custGeom>
          <a:solidFill>
            <a:srgbClr val="386B7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g1ba466ee080_0_730"/>
          <p:cNvSpPr/>
          <p:nvPr/>
        </p:nvSpPr>
        <p:spPr>
          <a:xfrm>
            <a:off x="10156070" y="5744142"/>
            <a:ext cx="4978" cy="2549"/>
          </a:xfrm>
          <a:custGeom>
            <a:rect b="b" l="l" r="r" t="t"/>
            <a:pathLst>
              <a:path extrusionOk="0" h="1" w="2">
                <a:moveTo>
                  <a:pt x="2" y="0"/>
                </a:moveTo>
                <a:cubicBezTo>
                  <a:pt x="1" y="0"/>
                  <a:pt x="1" y="0"/>
                  <a:pt x="0" y="1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g1ba466ee080_0_730"/>
          <p:cNvSpPr/>
          <p:nvPr/>
        </p:nvSpPr>
        <p:spPr>
          <a:xfrm>
            <a:off x="10144455" y="5744142"/>
            <a:ext cx="85457" cy="47573"/>
          </a:xfrm>
          <a:custGeom>
            <a:rect b="b" l="l" r="r" t="t"/>
            <a:pathLst>
              <a:path extrusionOk="0" h="17" w="31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5" y="0"/>
                  <a:pt x="4" y="1"/>
                </a:cubicBezTo>
                <a:cubicBezTo>
                  <a:pt x="2" y="3"/>
                  <a:pt x="0" y="6"/>
                  <a:pt x="0" y="6"/>
                </a:cubicBezTo>
                <a:cubicBezTo>
                  <a:pt x="0" y="6"/>
                  <a:pt x="16" y="16"/>
                  <a:pt x="24" y="17"/>
                </a:cubicBezTo>
                <a:cubicBezTo>
                  <a:pt x="24" y="17"/>
                  <a:pt x="25" y="17"/>
                  <a:pt x="25" y="17"/>
                </a:cubicBezTo>
                <a:cubicBezTo>
                  <a:pt x="31" y="17"/>
                  <a:pt x="29" y="14"/>
                  <a:pt x="29" y="14"/>
                </a:cubicBezTo>
                <a:cubicBezTo>
                  <a:pt x="16" y="8"/>
                  <a:pt x="6" y="0"/>
                  <a:pt x="6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1ba466ee080_0_730"/>
          <p:cNvSpPr/>
          <p:nvPr/>
        </p:nvSpPr>
        <p:spPr>
          <a:xfrm>
            <a:off x="10147774" y="5824846"/>
            <a:ext cx="70523" cy="39927"/>
          </a:xfrm>
          <a:custGeom>
            <a:rect b="b" l="l" r="r" t="t"/>
            <a:pathLst>
              <a:path extrusionOk="0" h="14" w="26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1" y="12"/>
                </a:cubicBezTo>
                <a:cubicBezTo>
                  <a:pt x="14" y="14"/>
                  <a:pt x="17" y="14"/>
                  <a:pt x="19" y="14"/>
                </a:cubicBezTo>
                <a:cubicBezTo>
                  <a:pt x="24" y="14"/>
                  <a:pt x="26" y="13"/>
                  <a:pt x="26" y="13"/>
                </a:cubicBezTo>
                <a:cubicBezTo>
                  <a:pt x="6" y="6"/>
                  <a:pt x="1" y="0"/>
                  <a:pt x="1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g1ba466ee080_0_730"/>
          <p:cNvSpPr/>
          <p:nvPr/>
        </p:nvSpPr>
        <p:spPr>
          <a:xfrm>
            <a:off x="10612397" y="5763681"/>
            <a:ext cx="2489" cy="2549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g1ba466ee080_0_730"/>
          <p:cNvSpPr/>
          <p:nvPr/>
        </p:nvSpPr>
        <p:spPr>
          <a:xfrm>
            <a:off x="10538555" y="5763681"/>
            <a:ext cx="87117" cy="47573"/>
          </a:xfrm>
          <a:custGeom>
            <a:rect b="b" l="l" r="r" t="t"/>
            <a:pathLst>
              <a:path extrusionOk="0" h="17" w="32">
                <a:moveTo>
                  <a:pt x="27" y="0"/>
                </a:moveTo>
                <a:cubicBezTo>
                  <a:pt x="16" y="12"/>
                  <a:pt x="0" y="15"/>
                  <a:pt x="0" y="15"/>
                </a:cubicBezTo>
                <a:cubicBezTo>
                  <a:pt x="2" y="16"/>
                  <a:pt x="5" y="17"/>
                  <a:pt x="8" y="17"/>
                </a:cubicBezTo>
                <a:cubicBezTo>
                  <a:pt x="19" y="17"/>
                  <a:pt x="32" y="9"/>
                  <a:pt x="32" y="9"/>
                </a:cubicBezTo>
                <a:cubicBezTo>
                  <a:pt x="32" y="6"/>
                  <a:pt x="29" y="2"/>
                  <a:pt x="28" y="1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1ba466ee080_0_730"/>
          <p:cNvSpPr/>
          <p:nvPr/>
        </p:nvSpPr>
        <p:spPr>
          <a:xfrm>
            <a:off x="10549341" y="5839287"/>
            <a:ext cx="68034" cy="41626"/>
          </a:xfrm>
          <a:custGeom>
            <a:rect b="b" l="l" r="r" t="t"/>
            <a:pathLst>
              <a:path extrusionOk="0" h="15" w="25">
                <a:moveTo>
                  <a:pt x="23" y="0"/>
                </a:moveTo>
                <a:cubicBezTo>
                  <a:pt x="11" y="10"/>
                  <a:pt x="2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4"/>
                  <a:pt x="8" y="15"/>
                  <a:pt x="12" y="15"/>
                </a:cubicBezTo>
                <a:cubicBezTo>
                  <a:pt x="18" y="15"/>
                  <a:pt x="23" y="13"/>
                  <a:pt x="23" y="13"/>
                </a:cubicBezTo>
                <a:cubicBezTo>
                  <a:pt x="25" y="9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g1ba466ee080_0_730"/>
          <p:cNvSpPr/>
          <p:nvPr/>
        </p:nvSpPr>
        <p:spPr>
          <a:xfrm>
            <a:off x="9945331" y="4452883"/>
            <a:ext cx="882783" cy="1232642"/>
          </a:xfrm>
          <a:custGeom>
            <a:rect b="b" l="l" r="r" t="t"/>
            <a:pathLst>
              <a:path extrusionOk="0" h="441" w="323">
                <a:moveTo>
                  <a:pt x="171" y="388"/>
                </a:moveTo>
                <a:cubicBezTo>
                  <a:pt x="159" y="388"/>
                  <a:pt x="146" y="389"/>
                  <a:pt x="131" y="392"/>
                </a:cubicBezTo>
                <a:cubicBezTo>
                  <a:pt x="104" y="398"/>
                  <a:pt x="87" y="405"/>
                  <a:pt x="73" y="411"/>
                </a:cubicBezTo>
                <a:cubicBezTo>
                  <a:pt x="74" y="414"/>
                  <a:pt x="74" y="416"/>
                  <a:pt x="75" y="420"/>
                </a:cubicBezTo>
                <a:cubicBezTo>
                  <a:pt x="76" y="425"/>
                  <a:pt x="78" y="429"/>
                  <a:pt x="80" y="434"/>
                </a:cubicBezTo>
                <a:cubicBezTo>
                  <a:pt x="83" y="432"/>
                  <a:pt x="85" y="430"/>
                  <a:pt x="89" y="429"/>
                </a:cubicBezTo>
                <a:cubicBezTo>
                  <a:pt x="105" y="421"/>
                  <a:pt x="125" y="419"/>
                  <a:pt x="139" y="419"/>
                </a:cubicBezTo>
                <a:cubicBezTo>
                  <a:pt x="151" y="419"/>
                  <a:pt x="160" y="421"/>
                  <a:pt x="160" y="421"/>
                </a:cubicBezTo>
                <a:cubicBezTo>
                  <a:pt x="166" y="420"/>
                  <a:pt x="172" y="420"/>
                  <a:pt x="177" y="420"/>
                </a:cubicBezTo>
                <a:cubicBezTo>
                  <a:pt x="207" y="420"/>
                  <a:pt x="224" y="427"/>
                  <a:pt x="238" y="440"/>
                </a:cubicBezTo>
                <a:cubicBezTo>
                  <a:pt x="239" y="440"/>
                  <a:pt x="239" y="441"/>
                  <a:pt x="240" y="441"/>
                </a:cubicBezTo>
                <a:cubicBezTo>
                  <a:pt x="243" y="435"/>
                  <a:pt x="246" y="428"/>
                  <a:pt x="248" y="420"/>
                </a:cubicBezTo>
                <a:cubicBezTo>
                  <a:pt x="250" y="411"/>
                  <a:pt x="251" y="403"/>
                  <a:pt x="252" y="396"/>
                </a:cubicBezTo>
                <a:cubicBezTo>
                  <a:pt x="249" y="396"/>
                  <a:pt x="247" y="396"/>
                  <a:pt x="244" y="396"/>
                </a:cubicBezTo>
                <a:cubicBezTo>
                  <a:pt x="234" y="396"/>
                  <a:pt x="224" y="394"/>
                  <a:pt x="214" y="393"/>
                </a:cubicBezTo>
                <a:cubicBezTo>
                  <a:pt x="201" y="390"/>
                  <a:pt x="188" y="388"/>
                  <a:pt x="171" y="388"/>
                </a:cubicBezTo>
                <a:moveTo>
                  <a:pt x="253" y="155"/>
                </a:moveTo>
                <a:cubicBezTo>
                  <a:pt x="242" y="155"/>
                  <a:pt x="238" y="120"/>
                  <a:pt x="215" y="93"/>
                </a:cubicBezTo>
                <a:cubicBezTo>
                  <a:pt x="188" y="62"/>
                  <a:pt x="147" y="54"/>
                  <a:pt x="162" y="40"/>
                </a:cubicBezTo>
                <a:cubicBezTo>
                  <a:pt x="169" y="35"/>
                  <a:pt x="182" y="31"/>
                  <a:pt x="198" y="31"/>
                </a:cubicBezTo>
                <a:cubicBezTo>
                  <a:pt x="218" y="31"/>
                  <a:pt x="243" y="38"/>
                  <a:pt x="258" y="56"/>
                </a:cubicBezTo>
                <a:cubicBezTo>
                  <a:pt x="284" y="87"/>
                  <a:pt x="274" y="139"/>
                  <a:pt x="258" y="152"/>
                </a:cubicBezTo>
                <a:cubicBezTo>
                  <a:pt x="256" y="154"/>
                  <a:pt x="254" y="155"/>
                  <a:pt x="253" y="155"/>
                </a:cubicBezTo>
                <a:moveTo>
                  <a:pt x="163" y="0"/>
                </a:moveTo>
                <a:cubicBezTo>
                  <a:pt x="160" y="0"/>
                  <a:pt x="160" y="0"/>
                  <a:pt x="160" y="0"/>
                </a:cubicBezTo>
                <a:cubicBezTo>
                  <a:pt x="20" y="0"/>
                  <a:pt x="0" y="128"/>
                  <a:pt x="8" y="196"/>
                </a:cubicBezTo>
                <a:cubicBezTo>
                  <a:pt x="16" y="264"/>
                  <a:pt x="50" y="300"/>
                  <a:pt x="64" y="328"/>
                </a:cubicBezTo>
                <a:cubicBezTo>
                  <a:pt x="74" y="347"/>
                  <a:pt x="70" y="367"/>
                  <a:pt x="71" y="390"/>
                </a:cubicBezTo>
                <a:cubicBezTo>
                  <a:pt x="85" y="384"/>
                  <a:pt x="102" y="378"/>
                  <a:pt x="127" y="373"/>
                </a:cubicBezTo>
                <a:cubicBezTo>
                  <a:pt x="144" y="369"/>
                  <a:pt x="158" y="368"/>
                  <a:pt x="171" y="368"/>
                </a:cubicBezTo>
                <a:cubicBezTo>
                  <a:pt x="189" y="368"/>
                  <a:pt x="204" y="371"/>
                  <a:pt x="217" y="373"/>
                </a:cubicBezTo>
                <a:cubicBezTo>
                  <a:pt x="227" y="375"/>
                  <a:pt x="236" y="376"/>
                  <a:pt x="244" y="376"/>
                </a:cubicBezTo>
                <a:cubicBezTo>
                  <a:pt x="247" y="376"/>
                  <a:pt x="249" y="376"/>
                  <a:pt x="252" y="376"/>
                </a:cubicBezTo>
                <a:cubicBezTo>
                  <a:pt x="252" y="359"/>
                  <a:pt x="251" y="343"/>
                  <a:pt x="259" y="328"/>
                </a:cubicBezTo>
                <a:cubicBezTo>
                  <a:pt x="273" y="300"/>
                  <a:pt x="307" y="264"/>
                  <a:pt x="315" y="196"/>
                </a:cubicBezTo>
                <a:cubicBezTo>
                  <a:pt x="323" y="128"/>
                  <a:pt x="301" y="0"/>
                  <a:pt x="163" y="0"/>
                </a:cubicBezTo>
              </a:path>
            </a:pathLst>
          </a:custGeom>
          <a:solidFill>
            <a:srgbClr val="85DBE5">
              <a:alpha val="7569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g1ba466ee080_0_730"/>
          <p:cNvSpPr/>
          <p:nvPr/>
        </p:nvSpPr>
        <p:spPr>
          <a:xfrm>
            <a:off x="10139477" y="5481643"/>
            <a:ext cx="494492" cy="119781"/>
          </a:xfrm>
          <a:custGeom>
            <a:rect b="b" l="l" r="r" t="t"/>
            <a:pathLst>
              <a:path extrusionOk="0" h="43" w="181">
                <a:moveTo>
                  <a:pt x="100" y="0"/>
                </a:moveTo>
                <a:cubicBezTo>
                  <a:pt x="87" y="0"/>
                  <a:pt x="73" y="1"/>
                  <a:pt x="56" y="5"/>
                </a:cubicBezTo>
                <a:cubicBezTo>
                  <a:pt x="31" y="10"/>
                  <a:pt x="14" y="16"/>
                  <a:pt x="0" y="22"/>
                </a:cubicBezTo>
                <a:cubicBezTo>
                  <a:pt x="0" y="28"/>
                  <a:pt x="1" y="35"/>
                  <a:pt x="2" y="43"/>
                </a:cubicBezTo>
                <a:cubicBezTo>
                  <a:pt x="16" y="37"/>
                  <a:pt x="33" y="30"/>
                  <a:pt x="60" y="24"/>
                </a:cubicBezTo>
                <a:cubicBezTo>
                  <a:pt x="75" y="21"/>
                  <a:pt x="88" y="20"/>
                  <a:pt x="100" y="20"/>
                </a:cubicBezTo>
                <a:cubicBezTo>
                  <a:pt x="117" y="20"/>
                  <a:pt x="130" y="22"/>
                  <a:pt x="143" y="25"/>
                </a:cubicBezTo>
                <a:cubicBezTo>
                  <a:pt x="153" y="26"/>
                  <a:pt x="163" y="28"/>
                  <a:pt x="173" y="28"/>
                </a:cubicBezTo>
                <a:cubicBezTo>
                  <a:pt x="176" y="28"/>
                  <a:pt x="178" y="28"/>
                  <a:pt x="181" y="28"/>
                </a:cubicBezTo>
                <a:cubicBezTo>
                  <a:pt x="181" y="21"/>
                  <a:pt x="181" y="14"/>
                  <a:pt x="181" y="8"/>
                </a:cubicBezTo>
                <a:cubicBezTo>
                  <a:pt x="178" y="8"/>
                  <a:pt x="176" y="8"/>
                  <a:pt x="173" y="8"/>
                </a:cubicBezTo>
                <a:cubicBezTo>
                  <a:pt x="165" y="8"/>
                  <a:pt x="156" y="7"/>
                  <a:pt x="146" y="5"/>
                </a:cubicBezTo>
                <a:cubicBezTo>
                  <a:pt x="133" y="3"/>
                  <a:pt x="118" y="0"/>
                  <a:pt x="100" y="0"/>
                </a:cubicBezTo>
              </a:path>
            </a:pathLst>
          </a:custGeom>
          <a:solidFill>
            <a:srgbClr val="63B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g1ba466ee080_0_730"/>
          <p:cNvSpPr/>
          <p:nvPr/>
        </p:nvSpPr>
        <p:spPr>
          <a:xfrm>
            <a:off x="10163538" y="5624361"/>
            <a:ext cx="438073" cy="150364"/>
          </a:xfrm>
          <a:custGeom>
            <a:rect b="b" l="l" r="r" t="t"/>
            <a:pathLst>
              <a:path extrusionOk="0" h="54" w="160">
                <a:moveTo>
                  <a:pt x="81" y="39"/>
                </a:moveTo>
                <a:cubicBezTo>
                  <a:pt x="49" y="39"/>
                  <a:pt x="22" y="32"/>
                  <a:pt x="22" y="24"/>
                </a:cubicBezTo>
                <a:cubicBezTo>
                  <a:pt x="22" y="15"/>
                  <a:pt x="49" y="8"/>
                  <a:pt x="81" y="8"/>
                </a:cubicBezTo>
                <a:cubicBezTo>
                  <a:pt x="114" y="8"/>
                  <a:pt x="141" y="15"/>
                  <a:pt x="141" y="24"/>
                </a:cubicBezTo>
                <a:cubicBezTo>
                  <a:pt x="141" y="32"/>
                  <a:pt x="114" y="39"/>
                  <a:pt x="81" y="39"/>
                </a:cubicBezTo>
                <a:moveTo>
                  <a:pt x="59" y="0"/>
                </a:moveTo>
                <a:cubicBezTo>
                  <a:pt x="45" y="0"/>
                  <a:pt x="25" y="2"/>
                  <a:pt x="9" y="10"/>
                </a:cubicBezTo>
                <a:cubicBezTo>
                  <a:pt x="5" y="11"/>
                  <a:pt x="3" y="13"/>
                  <a:pt x="0" y="15"/>
                </a:cubicBezTo>
                <a:cubicBezTo>
                  <a:pt x="13" y="42"/>
                  <a:pt x="40" y="54"/>
                  <a:pt x="80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128" y="54"/>
                  <a:pt x="148" y="44"/>
                  <a:pt x="160" y="22"/>
                </a:cubicBezTo>
                <a:cubicBezTo>
                  <a:pt x="159" y="22"/>
                  <a:pt x="159" y="21"/>
                  <a:pt x="158" y="21"/>
                </a:cubicBezTo>
                <a:cubicBezTo>
                  <a:pt x="144" y="8"/>
                  <a:pt x="127" y="1"/>
                  <a:pt x="97" y="1"/>
                </a:cubicBezTo>
                <a:cubicBezTo>
                  <a:pt x="92" y="1"/>
                  <a:pt x="86" y="1"/>
                  <a:pt x="80" y="2"/>
                </a:cubicBezTo>
                <a:cubicBezTo>
                  <a:pt x="80" y="2"/>
                  <a:pt x="71" y="0"/>
                  <a:pt x="59" y="0"/>
                </a:cubicBezTo>
              </a:path>
            </a:pathLst>
          </a:custGeom>
          <a:solidFill>
            <a:srgbClr val="68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g1ba466ee080_0_730"/>
          <p:cNvSpPr/>
          <p:nvPr/>
        </p:nvSpPr>
        <p:spPr>
          <a:xfrm>
            <a:off x="10224105" y="5646448"/>
            <a:ext cx="325200" cy="86400"/>
          </a:xfrm>
          <a:prstGeom prst="ellipse">
            <a:avLst/>
          </a:prstGeom>
          <a:solidFill>
            <a:srgbClr val="4C91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g1ba466ee080_0_730"/>
          <p:cNvSpPr/>
          <p:nvPr/>
        </p:nvSpPr>
        <p:spPr>
          <a:xfrm>
            <a:off x="10248995" y="4894629"/>
            <a:ext cx="300345" cy="788348"/>
          </a:xfrm>
          <a:custGeom>
            <a:rect b="b" l="l" r="r" t="t"/>
            <a:pathLst>
              <a:path extrusionOk="0" h="282" w="110">
                <a:moveTo>
                  <a:pt x="61" y="282"/>
                </a:moveTo>
                <a:cubicBezTo>
                  <a:pt x="60" y="282"/>
                  <a:pt x="60" y="282"/>
                  <a:pt x="60" y="282"/>
                </a:cubicBezTo>
                <a:cubicBezTo>
                  <a:pt x="58" y="281"/>
                  <a:pt x="57" y="279"/>
                  <a:pt x="57" y="277"/>
                </a:cubicBezTo>
                <a:cubicBezTo>
                  <a:pt x="69" y="140"/>
                  <a:pt x="69" y="140"/>
                  <a:pt x="69" y="140"/>
                </a:cubicBezTo>
                <a:cubicBezTo>
                  <a:pt x="68" y="140"/>
                  <a:pt x="68" y="140"/>
                  <a:pt x="68" y="140"/>
                </a:cubicBezTo>
                <a:cubicBezTo>
                  <a:pt x="67" y="139"/>
                  <a:pt x="66" y="139"/>
                  <a:pt x="65" y="138"/>
                </a:cubicBezTo>
                <a:cubicBezTo>
                  <a:pt x="65" y="137"/>
                  <a:pt x="65" y="136"/>
                  <a:pt x="65" y="134"/>
                </a:cubicBezTo>
                <a:cubicBezTo>
                  <a:pt x="99" y="12"/>
                  <a:pt x="99" y="12"/>
                  <a:pt x="99" y="12"/>
                </a:cubicBezTo>
                <a:cubicBezTo>
                  <a:pt x="90" y="15"/>
                  <a:pt x="74" y="21"/>
                  <a:pt x="56" y="22"/>
                </a:cubicBezTo>
                <a:cubicBezTo>
                  <a:pt x="38" y="22"/>
                  <a:pt x="20" y="16"/>
                  <a:pt x="10" y="11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8" y="137"/>
                  <a:pt x="37" y="138"/>
                  <a:pt x="37" y="139"/>
                </a:cubicBezTo>
                <a:cubicBezTo>
                  <a:pt x="36" y="140"/>
                  <a:pt x="35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42" y="279"/>
                  <a:pt x="41" y="281"/>
                  <a:pt x="38" y="282"/>
                </a:cubicBezTo>
                <a:cubicBezTo>
                  <a:pt x="36" y="282"/>
                  <a:pt x="34" y="280"/>
                  <a:pt x="34" y="278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25" y="135"/>
                  <a:pt x="25" y="134"/>
                  <a:pt x="26" y="133"/>
                </a:cubicBezTo>
                <a:cubicBezTo>
                  <a:pt x="26" y="133"/>
                  <a:pt x="27" y="132"/>
                  <a:pt x="28" y="13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6" y="1"/>
                  <a:pt x="31" y="14"/>
                  <a:pt x="56" y="14"/>
                </a:cubicBezTo>
                <a:cubicBezTo>
                  <a:pt x="81" y="13"/>
                  <a:pt x="103" y="1"/>
                  <a:pt x="104" y="1"/>
                </a:cubicBezTo>
                <a:cubicBezTo>
                  <a:pt x="105" y="0"/>
                  <a:pt x="107" y="0"/>
                  <a:pt x="108" y="1"/>
                </a:cubicBezTo>
                <a:cubicBezTo>
                  <a:pt x="109" y="2"/>
                  <a:pt x="110" y="4"/>
                  <a:pt x="109" y="5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6" y="133"/>
                  <a:pt x="78" y="134"/>
                  <a:pt x="77" y="137"/>
                </a:cubicBezTo>
                <a:cubicBezTo>
                  <a:pt x="65" y="278"/>
                  <a:pt x="65" y="278"/>
                  <a:pt x="65" y="278"/>
                </a:cubicBezTo>
                <a:cubicBezTo>
                  <a:pt x="65" y="280"/>
                  <a:pt x="63" y="282"/>
                  <a:pt x="61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1ba466ee080_0_730"/>
          <p:cNvSpPr/>
          <p:nvPr/>
        </p:nvSpPr>
        <p:spPr>
          <a:xfrm>
            <a:off x="10333623" y="4930309"/>
            <a:ext cx="101221" cy="215776"/>
          </a:xfrm>
          <a:custGeom>
            <a:rect b="b" l="l" r="r" t="t"/>
            <a:pathLst>
              <a:path extrusionOk="0" h="77" w="37">
                <a:moveTo>
                  <a:pt x="17" y="77"/>
                </a:moveTo>
                <a:cubicBezTo>
                  <a:pt x="16" y="77"/>
                  <a:pt x="15" y="76"/>
                  <a:pt x="14" y="76"/>
                </a:cubicBezTo>
                <a:cubicBezTo>
                  <a:pt x="12" y="74"/>
                  <a:pt x="12" y="72"/>
                  <a:pt x="12" y="71"/>
                </a:cubicBezTo>
                <a:cubicBezTo>
                  <a:pt x="12" y="70"/>
                  <a:pt x="12" y="70"/>
                  <a:pt x="12" y="69"/>
                </a:cubicBezTo>
                <a:cubicBezTo>
                  <a:pt x="11" y="69"/>
                  <a:pt x="9" y="69"/>
                  <a:pt x="8" y="69"/>
                </a:cubicBezTo>
                <a:cubicBezTo>
                  <a:pt x="4" y="67"/>
                  <a:pt x="0" y="66"/>
                  <a:pt x="15" y="1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5" y="1"/>
                  <a:pt x="17" y="1"/>
                </a:cubicBezTo>
                <a:cubicBezTo>
                  <a:pt x="19" y="0"/>
                  <a:pt x="21" y="2"/>
                  <a:pt x="22" y="4"/>
                </a:cubicBezTo>
                <a:cubicBezTo>
                  <a:pt x="22" y="8"/>
                  <a:pt x="22" y="8"/>
                  <a:pt x="22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1"/>
                  <a:pt x="26" y="0"/>
                  <a:pt x="28" y="0"/>
                </a:cubicBezTo>
                <a:cubicBezTo>
                  <a:pt x="30" y="1"/>
                  <a:pt x="32" y="3"/>
                  <a:pt x="31" y="5"/>
                </a:cubicBezTo>
                <a:cubicBezTo>
                  <a:pt x="29" y="16"/>
                  <a:pt x="29" y="16"/>
                  <a:pt x="29" y="16"/>
                </a:cubicBezTo>
                <a:cubicBezTo>
                  <a:pt x="37" y="69"/>
                  <a:pt x="37" y="69"/>
                  <a:pt x="34" y="71"/>
                </a:cubicBezTo>
                <a:cubicBezTo>
                  <a:pt x="33" y="71"/>
                  <a:pt x="31" y="71"/>
                  <a:pt x="30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8" y="73"/>
                  <a:pt x="27" y="76"/>
                  <a:pt x="24" y="76"/>
                </a:cubicBezTo>
                <a:cubicBezTo>
                  <a:pt x="23" y="76"/>
                  <a:pt x="22" y="76"/>
                  <a:pt x="21" y="75"/>
                </a:cubicBezTo>
                <a:cubicBezTo>
                  <a:pt x="20" y="76"/>
                  <a:pt x="19" y="76"/>
                  <a:pt x="18" y="77"/>
                </a:cubicBezTo>
                <a:lnTo>
                  <a:pt x="17" y="77"/>
                </a:lnTo>
                <a:close/>
                <a:moveTo>
                  <a:pt x="13" y="60"/>
                </a:moveTo>
                <a:cubicBezTo>
                  <a:pt x="14" y="60"/>
                  <a:pt x="16" y="61"/>
                  <a:pt x="17" y="62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2"/>
                  <a:pt x="18" y="62"/>
                  <a:pt x="18" y="61"/>
                </a:cubicBezTo>
                <a:cubicBezTo>
                  <a:pt x="19" y="60"/>
                  <a:pt x="21" y="59"/>
                  <a:pt x="23" y="60"/>
                </a:cubicBezTo>
                <a:cubicBezTo>
                  <a:pt x="24" y="60"/>
                  <a:pt x="25" y="61"/>
                  <a:pt x="2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7" y="60"/>
                  <a:pt x="27" y="60"/>
                </a:cubicBezTo>
                <a:cubicBezTo>
                  <a:pt x="26" y="51"/>
                  <a:pt x="24" y="36"/>
                  <a:pt x="22" y="22"/>
                </a:cubicBezTo>
                <a:cubicBezTo>
                  <a:pt x="18" y="37"/>
                  <a:pt x="14" y="52"/>
                  <a:pt x="13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1ba466ee080_0_730"/>
          <p:cNvSpPr/>
          <p:nvPr/>
        </p:nvSpPr>
        <p:spPr>
          <a:xfrm>
            <a:off x="10346898" y="4539533"/>
            <a:ext cx="374187" cy="346601"/>
          </a:xfrm>
          <a:custGeom>
            <a:rect b="b" l="l" r="r" t="t"/>
            <a:pathLst>
              <a:path extrusionOk="0" h="124" w="137">
                <a:moveTo>
                  <a:pt x="51" y="0"/>
                </a:moveTo>
                <a:cubicBezTo>
                  <a:pt x="35" y="0"/>
                  <a:pt x="22" y="4"/>
                  <a:pt x="15" y="9"/>
                </a:cubicBezTo>
                <a:cubicBezTo>
                  <a:pt x="0" y="23"/>
                  <a:pt x="41" y="31"/>
                  <a:pt x="68" y="62"/>
                </a:cubicBezTo>
                <a:cubicBezTo>
                  <a:pt x="91" y="89"/>
                  <a:pt x="95" y="124"/>
                  <a:pt x="106" y="124"/>
                </a:cubicBezTo>
                <a:cubicBezTo>
                  <a:pt x="107" y="124"/>
                  <a:pt x="109" y="123"/>
                  <a:pt x="111" y="121"/>
                </a:cubicBezTo>
                <a:cubicBezTo>
                  <a:pt x="127" y="108"/>
                  <a:pt x="137" y="56"/>
                  <a:pt x="111" y="25"/>
                </a:cubicBezTo>
                <a:cubicBezTo>
                  <a:pt x="96" y="7"/>
                  <a:pt x="71" y="0"/>
                  <a:pt x="51" y="0"/>
                </a:cubicBezTo>
              </a:path>
            </a:pathLst>
          </a:custGeom>
          <a:solidFill>
            <a:srgbClr val="ADE7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g1ba466ee080_0_730"/>
          <p:cNvSpPr/>
          <p:nvPr/>
        </p:nvSpPr>
        <p:spPr>
          <a:xfrm>
            <a:off x="10605847" y="3916376"/>
            <a:ext cx="61673" cy="161073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g1ba466ee080_0_730"/>
          <p:cNvSpPr/>
          <p:nvPr/>
        </p:nvSpPr>
        <p:spPr>
          <a:xfrm>
            <a:off x="10540870" y="3969125"/>
            <a:ext cx="188323" cy="52749"/>
          </a:xfrm>
          <a:custGeom>
            <a:rect b="b" l="l" r="r" t="t"/>
            <a:pathLst>
              <a:path extrusionOk="0" h="56" w="171">
                <a:moveTo>
                  <a:pt x="86" y="56"/>
                </a:moveTo>
                <a:lnTo>
                  <a:pt x="0" y="30"/>
                </a:lnTo>
                <a:lnTo>
                  <a:pt x="86" y="0"/>
                </a:lnTo>
                <a:lnTo>
                  <a:pt x="171" y="30"/>
                </a:lnTo>
                <a:lnTo>
                  <a:pt x="86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1ba466ee080_0_730"/>
          <p:cNvSpPr/>
          <p:nvPr/>
        </p:nvSpPr>
        <p:spPr>
          <a:xfrm>
            <a:off x="8816883" y="5363518"/>
            <a:ext cx="89795" cy="27419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9" y="0"/>
                </a:lnTo>
                <a:lnTo>
                  <a:pt x="56" y="85"/>
                </a:lnTo>
                <a:lnTo>
                  <a:pt x="29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g1ba466ee080_0_730"/>
          <p:cNvSpPr/>
          <p:nvPr/>
        </p:nvSpPr>
        <p:spPr>
          <a:xfrm>
            <a:off x="8727087" y="5453313"/>
            <a:ext cx="274196" cy="89795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29"/>
                </a:lnTo>
                <a:lnTo>
                  <a:pt x="85" y="0"/>
                </a:lnTo>
                <a:lnTo>
                  <a:pt x="171" y="29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g1ba466ee080_0_730"/>
          <p:cNvSpPr/>
          <p:nvPr/>
        </p:nvSpPr>
        <p:spPr>
          <a:xfrm>
            <a:off x="11564435" y="4057034"/>
            <a:ext cx="61673" cy="163899"/>
          </a:xfrm>
          <a:custGeom>
            <a:rect b="b" l="l" r="r" t="t"/>
            <a:pathLst>
              <a:path extrusionOk="0" h="174" w="56">
                <a:moveTo>
                  <a:pt x="0" y="89"/>
                </a:moveTo>
                <a:lnTo>
                  <a:pt x="26" y="0"/>
                </a:lnTo>
                <a:lnTo>
                  <a:pt x="56" y="89"/>
                </a:lnTo>
                <a:lnTo>
                  <a:pt x="26" y="174"/>
                </a:lnTo>
                <a:lnTo>
                  <a:pt x="0" y="89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g1ba466ee080_0_730"/>
          <p:cNvSpPr/>
          <p:nvPr/>
        </p:nvSpPr>
        <p:spPr>
          <a:xfrm>
            <a:off x="11499458" y="4112609"/>
            <a:ext cx="188323" cy="52749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30"/>
                </a:lnTo>
                <a:lnTo>
                  <a:pt x="85" y="0"/>
                </a:lnTo>
                <a:lnTo>
                  <a:pt x="171" y="30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g1ba466ee080_0_730"/>
          <p:cNvSpPr/>
          <p:nvPr/>
        </p:nvSpPr>
        <p:spPr>
          <a:xfrm>
            <a:off x="8303767" y="5499813"/>
            <a:ext cx="89795" cy="275800"/>
          </a:xfrm>
          <a:custGeom>
            <a:rect b="b" l="l" r="r" t="t"/>
            <a:pathLst>
              <a:path extrusionOk="0" h="172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2"/>
                </a:lnTo>
                <a:lnTo>
                  <a:pt x="0" y="8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g1ba466ee080_0_730"/>
          <p:cNvSpPr/>
          <p:nvPr/>
        </p:nvSpPr>
        <p:spPr>
          <a:xfrm>
            <a:off x="8209161" y="5596023"/>
            <a:ext cx="280610" cy="89795"/>
          </a:xfrm>
          <a:custGeom>
            <a:rect b="b" l="l" r="r" t="t"/>
            <a:pathLst>
              <a:path extrusionOk="0" h="56" w="175">
                <a:moveTo>
                  <a:pt x="86" y="56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g1ba466ee080_0_730"/>
          <p:cNvSpPr/>
          <p:nvPr/>
        </p:nvSpPr>
        <p:spPr>
          <a:xfrm>
            <a:off x="10236826" y="4232404"/>
            <a:ext cx="61673" cy="161073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9" y="0"/>
                </a:lnTo>
                <a:lnTo>
                  <a:pt x="56" y="86"/>
                </a:lnTo>
                <a:lnTo>
                  <a:pt x="29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g1ba466ee080_0_730"/>
          <p:cNvSpPr/>
          <p:nvPr/>
        </p:nvSpPr>
        <p:spPr>
          <a:xfrm>
            <a:off x="10175153" y="4288921"/>
            <a:ext cx="188323" cy="51807"/>
          </a:xfrm>
          <a:custGeom>
            <a:rect b="b" l="l" r="r" t="t"/>
            <a:pathLst>
              <a:path extrusionOk="0" h="55" w="171">
                <a:moveTo>
                  <a:pt x="85" y="55"/>
                </a:moveTo>
                <a:lnTo>
                  <a:pt x="0" y="26"/>
                </a:lnTo>
                <a:lnTo>
                  <a:pt x="85" y="0"/>
                </a:lnTo>
                <a:lnTo>
                  <a:pt x="171" y="26"/>
                </a:lnTo>
                <a:lnTo>
                  <a:pt x="85" y="55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g1ba466ee080_0_730"/>
          <p:cNvSpPr/>
          <p:nvPr/>
        </p:nvSpPr>
        <p:spPr>
          <a:xfrm>
            <a:off x="10778527" y="5818419"/>
            <a:ext cx="46462" cy="14526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6" y="0"/>
                </a:lnTo>
                <a:lnTo>
                  <a:pt x="56" y="85"/>
                </a:lnTo>
                <a:lnTo>
                  <a:pt x="26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g1ba466ee080_0_730"/>
          <p:cNvSpPr/>
          <p:nvPr/>
        </p:nvSpPr>
        <p:spPr>
          <a:xfrm>
            <a:off x="10728746" y="5868541"/>
            <a:ext cx="145194" cy="45024"/>
          </a:xfrm>
          <a:custGeom>
            <a:rect b="b" l="l" r="r" t="t"/>
            <a:pathLst>
              <a:path extrusionOk="0" h="53" w="175">
                <a:moveTo>
                  <a:pt x="86" y="53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3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g1ba466ee080_0_730"/>
          <p:cNvSpPr/>
          <p:nvPr/>
        </p:nvSpPr>
        <p:spPr>
          <a:xfrm>
            <a:off x="9773184" y="4822572"/>
            <a:ext cx="33187" cy="97694"/>
          </a:xfrm>
          <a:custGeom>
            <a:rect b="b" l="l" r="r" t="t"/>
            <a:pathLst>
              <a:path extrusionOk="0" h="115" w="40">
                <a:moveTo>
                  <a:pt x="0" y="59"/>
                </a:moveTo>
                <a:lnTo>
                  <a:pt x="20" y="0"/>
                </a:lnTo>
                <a:lnTo>
                  <a:pt x="40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g1ba466ee080_0_730"/>
          <p:cNvSpPr/>
          <p:nvPr/>
        </p:nvSpPr>
        <p:spPr>
          <a:xfrm>
            <a:off x="9743315" y="4855703"/>
            <a:ext cx="92924" cy="31432"/>
          </a:xfrm>
          <a:custGeom>
            <a:rect b="b" l="l" r="r" t="t"/>
            <a:pathLst>
              <a:path extrusionOk="0" h="37" w="112">
                <a:moveTo>
                  <a:pt x="56" y="37"/>
                </a:moveTo>
                <a:lnTo>
                  <a:pt x="0" y="20"/>
                </a:lnTo>
                <a:lnTo>
                  <a:pt x="56" y="0"/>
                </a:lnTo>
                <a:lnTo>
                  <a:pt x="112" y="20"/>
                </a:lnTo>
                <a:lnTo>
                  <a:pt x="56" y="37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g1ba466ee080_0_730"/>
          <p:cNvSpPr/>
          <p:nvPr/>
        </p:nvSpPr>
        <p:spPr>
          <a:xfrm>
            <a:off x="10989653" y="3820351"/>
            <a:ext cx="39647" cy="108324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20" y="0"/>
                </a:lnTo>
                <a:lnTo>
                  <a:pt x="36" y="56"/>
                </a:lnTo>
                <a:lnTo>
                  <a:pt x="20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g1ba466ee080_0_730"/>
          <p:cNvSpPr/>
          <p:nvPr/>
        </p:nvSpPr>
        <p:spPr>
          <a:xfrm>
            <a:off x="10846383" y="4288753"/>
            <a:ext cx="42950" cy="105498"/>
          </a:xfrm>
          <a:custGeom>
            <a:rect b="b" l="l" r="r" t="t"/>
            <a:pathLst>
              <a:path extrusionOk="0" h="112" w="39">
                <a:moveTo>
                  <a:pt x="0" y="56"/>
                </a:moveTo>
                <a:lnTo>
                  <a:pt x="19" y="0"/>
                </a:lnTo>
                <a:lnTo>
                  <a:pt x="39" y="56"/>
                </a:lnTo>
                <a:lnTo>
                  <a:pt x="19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g1ba466ee080_0_730"/>
          <p:cNvSpPr/>
          <p:nvPr/>
        </p:nvSpPr>
        <p:spPr>
          <a:xfrm>
            <a:off x="10805635" y="4323605"/>
            <a:ext cx="123346" cy="33910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g1ba466ee080_0_730"/>
          <p:cNvSpPr/>
          <p:nvPr/>
        </p:nvSpPr>
        <p:spPr>
          <a:xfrm>
            <a:off x="9567314" y="5437278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6" y="0"/>
                </a:lnTo>
                <a:lnTo>
                  <a:pt x="36" y="56"/>
                </a:lnTo>
                <a:lnTo>
                  <a:pt x="16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g1ba466ee080_0_730"/>
          <p:cNvSpPr/>
          <p:nvPr/>
        </p:nvSpPr>
        <p:spPr>
          <a:xfrm>
            <a:off x="9503175" y="5499813"/>
            <a:ext cx="184400" cy="59329"/>
          </a:xfrm>
          <a:custGeom>
            <a:rect b="b" l="l" r="r" t="t"/>
            <a:pathLst>
              <a:path extrusionOk="0" h="37" w="115">
                <a:moveTo>
                  <a:pt x="56" y="37"/>
                </a:moveTo>
                <a:lnTo>
                  <a:pt x="0" y="17"/>
                </a:lnTo>
                <a:lnTo>
                  <a:pt x="56" y="0"/>
                </a:lnTo>
                <a:lnTo>
                  <a:pt x="115" y="17"/>
                </a:lnTo>
                <a:lnTo>
                  <a:pt x="56" y="37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g1ba466ee080_0_730"/>
          <p:cNvSpPr/>
          <p:nvPr/>
        </p:nvSpPr>
        <p:spPr>
          <a:xfrm>
            <a:off x="10256463" y="5906399"/>
            <a:ext cx="30698" cy="97694"/>
          </a:xfrm>
          <a:custGeom>
            <a:rect b="b" l="l" r="r" t="t"/>
            <a:pathLst>
              <a:path extrusionOk="0" h="115" w="37">
                <a:moveTo>
                  <a:pt x="0" y="59"/>
                </a:moveTo>
                <a:lnTo>
                  <a:pt x="20" y="0"/>
                </a:lnTo>
                <a:lnTo>
                  <a:pt x="37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g1ba466ee080_0_730"/>
          <p:cNvSpPr/>
          <p:nvPr/>
        </p:nvSpPr>
        <p:spPr>
          <a:xfrm>
            <a:off x="10224105" y="5939530"/>
            <a:ext cx="95413" cy="31432"/>
          </a:xfrm>
          <a:custGeom>
            <a:rect b="b" l="l" r="r" t="t"/>
            <a:pathLst>
              <a:path extrusionOk="0" h="37" w="115">
                <a:moveTo>
                  <a:pt x="59" y="37"/>
                </a:moveTo>
                <a:lnTo>
                  <a:pt x="0" y="20"/>
                </a:lnTo>
                <a:lnTo>
                  <a:pt x="59" y="0"/>
                </a:lnTo>
                <a:lnTo>
                  <a:pt x="115" y="20"/>
                </a:lnTo>
                <a:lnTo>
                  <a:pt x="5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g1ba466ee080_0_730"/>
          <p:cNvSpPr/>
          <p:nvPr/>
        </p:nvSpPr>
        <p:spPr>
          <a:xfrm>
            <a:off x="9846321" y="1855090"/>
            <a:ext cx="57726" cy="177987"/>
          </a:xfrm>
          <a:custGeom>
            <a:rect b="b" l="l" r="r" t="t"/>
            <a:pathLst>
              <a:path extrusionOk="0" h="111" w="36">
                <a:moveTo>
                  <a:pt x="0" y="55"/>
                </a:moveTo>
                <a:lnTo>
                  <a:pt x="20" y="0"/>
                </a:lnTo>
                <a:lnTo>
                  <a:pt x="36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g1ba466ee080_0_730"/>
          <p:cNvSpPr/>
          <p:nvPr/>
        </p:nvSpPr>
        <p:spPr>
          <a:xfrm>
            <a:off x="11833153" y="3932697"/>
            <a:ext cx="126649" cy="33910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g1ba466ee080_0_730"/>
          <p:cNvSpPr/>
          <p:nvPr/>
        </p:nvSpPr>
        <p:spPr>
          <a:xfrm>
            <a:off x="7965431" y="5411622"/>
            <a:ext cx="59328" cy="177987"/>
          </a:xfrm>
          <a:custGeom>
            <a:rect b="b" l="l" r="r" t="t"/>
            <a:pathLst>
              <a:path extrusionOk="0" h="111" w="37">
                <a:moveTo>
                  <a:pt x="0" y="55"/>
                </a:moveTo>
                <a:lnTo>
                  <a:pt x="20" y="0"/>
                </a:lnTo>
                <a:lnTo>
                  <a:pt x="37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g1ba466ee080_0_730"/>
          <p:cNvSpPr/>
          <p:nvPr/>
        </p:nvSpPr>
        <p:spPr>
          <a:xfrm>
            <a:off x="7907705" y="5469348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g1ba466ee080_0_730"/>
          <p:cNvSpPr/>
          <p:nvPr/>
        </p:nvSpPr>
        <p:spPr>
          <a:xfrm>
            <a:off x="11278958" y="3913740"/>
            <a:ext cx="40748" cy="105498"/>
          </a:xfrm>
          <a:custGeom>
            <a:rect b="b" l="l" r="r" t="t"/>
            <a:pathLst>
              <a:path extrusionOk="0" h="112" w="37">
                <a:moveTo>
                  <a:pt x="0" y="56"/>
                </a:moveTo>
                <a:lnTo>
                  <a:pt x="20" y="0"/>
                </a:lnTo>
                <a:lnTo>
                  <a:pt x="37" y="56"/>
                </a:lnTo>
                <a:lnTo>
                  <a:pt x="20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g1ba466ee080_0_730"/>
          <p:cNvSpPr/>
          <p:nvPr/>
        </p:nvSpPr>
        <p:spPr>
          <a:xfrm>
            <a:off x="11239311" y="3951417"/>
            <a:ext cx="123346" cy="33910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g1ba466ee080_0_730"/>
          <p:cNvSpPr/>
          <p:nvPr/>
        </p:nvSpPr>
        <p:spPr>
          <a:xfrm>
            <a:off x="9947340" y="2435552"/>
            <a:ext cx="52915" cy="152332"/>
          </a:xfrm>
          <a:custGeom>
            <a:rect b="b" l="l" r="r" t="t"/>
            <a:pathLst>
              <a:path extrusionOk="0" h="95" w="33">
                <a:moveTo>
                  <a:pt x="0" y="49"/>
                </a:moveTo>
                <a:lnTo>
                  <a:pt x="16" y="0"/>
                </a:lnTo>
                <a:lnTo>
                  <a:pt x="33" y="49"/>
                </a:lnTo>
                <a:lnTo>
                  <a:pt x="16" y="95"/>
                </a:lnTo>
                <a:lnTo>
                  <a:pt x="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g1ba466ee080_0_730"/>
          <p:cNvSpPr/>
          <p:nvPr/>
        </p:nvSpPr>
        <p:spPr>
          <a:xfrm>
            <a:off x="9894426" y="2486863"/>
            <a:ext cx="152331" cy="48105"/>
          </a:xfrm>
          <a:custGeom>
            <a:rect b="b" l="l" r="r" t="t"/>
            <a:pathLst>
              <a:path extrusionOk="0" h="30" w="95">
                <a:moveTo>
                  <a:pt x="49" y="30"/>
                </a:moveTo>
                <a:lnTo>
                  <a:pt x="0" y="17"/>
                </a:lnTo>
                <a:lnTo>
                  <a:pt x="49" y="0"/>
                </a:lnTo>
                <a:lnTo>
                  <a:pt x="95" y="17"/>
                </a:lnTo>
                <a:lnTo>
                  <a:pt x="49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g1ba466ee080_0_730"/>
          <p:cNvSpPr/>
          <p:nvPr/>
        </p:nvSpPr>
        <p:spPr>
          <a:xfrm>
            <a:off x="10398801" y="4102882"/>
            <a:ext cx="33039" cy="89485"/>
          </a:xfrm>
          <a:custGeom>
            <a:rect b="b" l="l" r="r" t="t"/>
            <a:pathLst>
              <a:path extrusionOk="0" h="95" w="30">
                <a:moveTo>
                  <a:pt x="0" y="49"/>
                </a:moveTo>
                <a:lnTo>
                  <a:pt x="14" y="0"/>
                </a:lnTo>
                <a:lnTo>
                  <a:pt x="30" y="49"/>
                </a:lnTo>
                <a:lnTo>
                  <a:pt x="14" y="95"/>
                </a:lnTo>
                <a:lnTo>
                  <a:pt x="0" y="4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g1ba466ee080_0_730"/>
          <p:cNvSpPr/>
          <p:nvPr/>
        </p:nvSpPr>
        <p:spPr>
          <a:xfrm>
            <a:off x="10362459" y="4133966"/>
            <a:ext cx="105726" cy="27317"/>
          </a:xfrm>
          <a:custGeom>
            <a:rect b="b" l="l" r="r" t="t"/>
            <a:pathLst>
              <a:path extrusionOk="0" h="29" w="96">
                <a:moveTo>
                  <a:pt x="47" y="29"/>
                </a:moveTo>
                <a:lnTo>
                  <a:pt x="0" y="16"/>
                </a:lnTo>
                <a:lnTo>
                  <a:pt x="47" y="0"/>
                </a:lnTo>
                <a:lnTo>
                  <a:pt x="96" y="16"/>
                </a:lnTo>
                <a:lnTo>
                  <a:pt x="47" y="2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g1ba466ee080_0_730"/>
          <p:cNvSpPr/>
          <p:nvPr/>
        </p:nvSpPr>
        <p:spPr>
          <a:xfrm>
            <a:off x="10674623" y="5265867"/>
            <a:ext cx="24891" cy="81553"/>
          </a:xfrm>
          <a:custGeom>
            <a:rect b="b" l="l" r="r" t="t"/>
            <a:pathLst>
              <a:path extrusionOk="0" h="96" w="30">
                <a:moveTo>
                  <a:pt x="0" y="50"/>
                </a:moveTo>
                <a:lnTo>
                  <a:pt x="14" y="0"/>
                </a:lnTo>
                <a:lnTo>
                  <a:pt x="30" y="50"/>
                </a:lnTo>
                <a:lnTo>
                  <a:pt x="14" y="96"/>
                </a:lnTo>
                <a:lnTo>
                  <a:pt x="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1ba466ee080_0_730"/>
          <p:cNvSpPr/>
          <p:nvPr/>
        </p:nvSpPr>
        <p:spPr>
          <a:xfrm>
            <a:off x="10648073" y="5293900"/>
            <a:ext cx="78820" cy="25486"/>
          </a:xfrm>
          <a:custGeom>
            <a:rect b="b" l="l" r="r" t="t"/>
            <a:pathLst>
              <a:path extrusionOk="0" h="30" w="95">
                <a:moveTo>
                  <a:pt x="46" y="30"/>
                </a:moveTo>
                <a:lnTo>
                  <a:pt x="0" y="17"/>
                </a:lnTo>
                <a:lnTo>
                  <a:pt x="46" y="0"/>
                </a:lnTo>
                <a:lnTo>
                  <a:pt x="95" y="17"/>
                </a:lnTo>
                <a:lnTo>
                  <a:pt x="46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g1ba466ee080_0_730"/>
          <p:cNvSpPr/>
          <p:nvPr/>
        </p:nvSpPr>
        <p:spPr>
          <a:xfrm>
            <a:off x="10880385" y="4715383"/>
            <a:ext cx="29869" cy="97694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9" y="0"/>
                </a:lnTo>
                <a:lnTo>
                  <a:pt x="36" y="56"/>
                </a:lnTo>
                <a:lnTo>
                  <a:pt x="19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g1ba466ee080_0_730"/>
          <p:cNvSpPr/>
          <p:nvPr/>
        </p:nvSpPr>
        <p:spPr>
          <a:xfrm>
            <a:off x="10847197" y="4749363"/>
            <a:ext cx="95413" cy="30583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g1ba466ee080_0_730"/>
          <p:cNvSpPr/>
          <p:nvPr/>
        </p:nvSpPr>
        <p:spPr>
          <a:xfrm>
            <a:off x="800276" y="1103524"/>
            <a:ext cx="721800" cy="7017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140" name="Google Shape;1140;g1ba466ee080_0_730"/>
          <p:cNvSpPr/>
          <p:nvPr/>
        </p:nvSpPr>
        <p:spPr>
          <a:xfrm>
            <a:off x="1246800" y="1748900"/>
            <a:ext cx="4262700" cy="4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page: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Interface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Singin function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Username/Password Input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Username/Password Validation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Forgot password functionality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 page: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Top/Bot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navigation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Display tweets, reactions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Display user profiles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posts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g1ba466ee080_0_730"/>
          <p:cNvSpPr/>
          <p:nvPr/>
        </p:nvSpPr>
        <p:spPr>
          <a:xfrm flipH="1" rot="10800000">
            <a:off x="2063927" y="5140033"/>
            <a:ext cx="1434312" cy="409748"/>
          </a:xfrm>
          <a:custGeom>
            <a:rect b="b" l="l" r="r" t="t"/>
            <a:pathLst>
              <a:path extrusionOk="0" h="450272" w="1781754">
                <a:moveTo>
                  <a:pt x="1556618" y="0"/>
                </a:moveTo>
                <a:lnTo>
                  <a:pt x="1294131" y="0"/>
                </a:lnTo>
                <a:lnTo>
                  <a:pt x="1273191" y="11722"/>
                </a:lnTo>
                <a:cubicBezTo>
                  <a:pt x="1019398" y="142750"/>
                  <a:pt x="734621" y="244984"/>
                  <a:pt x="407363" y="301034"/>
                </a:cubicBezTo>
                <a:cubicBezTo>
                  <a:pt x="325835" y="315047"/>
                  <a:pt x="248866" y="332982"/>
                  <a:pt x="176205" y="354603"/>
                </a:cubicBezTo>
                <a:lnTo>
                  <a:pt x="0" y="419558"/>
                </a:lnTo>
                <a:lnTo>
                  <a:pt x="23991" y="432580"/>
                </a:lnTo>
                <a:cubicBezTo>
                  <a:pt x="50926" y="443973"/>
                  <a:pt x="80539" y="450272"/>
                  <a:pt x="111624" y="450272"/>
                </a:cubicBezTo>
                <a:lnTo>
                  <a:pt x="1556618" y="450272"/>
                </a:lnTo>
                <a:cubicBezTo>
                  <a:pt x="1680957" y="450272"/>
                  <a:pt x="1781754" y="349475"/>
                  <a:pt x="1781754" y="225136"/>
                </a:cubicBezTo>
                <a:cubicBezTo>
                  <a:pt x="1781754" y="100797"/>
                  <a:pt x="1680957" y="0"/>
                  <a:pt x="155661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8000">
                <a:srgbClr val="A7E8FF">
                  <a:alpha val="17647"/>
                </a:srgbClr>
              </a:gs>
              <a:gs pos="100000">
                <a:srgbClr val="A7E8FF">
                  <a:alpha val="17647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1ba466ee080_0_730"/>
          <p:cNvSpPr/>
          <p:nvPr/>
        </p:nvSpPr>
        <p:spPr>
          <a:xfrm>
            <a:off x="636250" y="444325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# NO6. CONCLUSION</a:t>
            </a:r>
            <a:endParaRPr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g1ba466ee080_0_730"/>
          <p:cNvSpPr txBox="1"/>
          <p:nvPr/>
        </p:nvSpPr>
        <p:spPr>
          <a:xfrm>
            <a:off x="1522075" y="1192775"/>
            <a:ext cx="293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What have we done?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g1ba466ee080_0_730"/>
          <p:cNvSpPr/>
          <p:nvPr/>
        </p:nvSpPr>
        <p:spPr>
          <a:xfrm>
            <a:off x="6449275" y="1099925"/>
            <a:ext cx="721800" cy="7089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145" name="Google Shape;1145;g1ba466ee080_0_730"/>
          <p:cNvSpPr txBox="1"/>
          <p:nvPr/>
        </p:nvSpPr>
        <p:spPr>
          <a:xfrm>
            <a:off x="7243950" y="1192775"/>
            <a:ext cx="374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What we have not done yet?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g1ba466ee080_0_730"/>
          <p:cNvSpPr/>
          <p:nvPr/>
        </p:nvSpPr>
        <p:spPr>
          <a:xfrm>
            <a:off x="7213425" y="1678050"/>
            <a:ext cx="4262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page: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Firebase authentication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 page: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etweet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Comment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0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Follow, unfollow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7" name="Google Shape;1147;g1ba466ee080_0_730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1148" name="Google Shape;1148;g1ba466ee080_0_7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9" name="Google Shape;1149;g1ba466ee080_0_730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0" name="Google Shape;1150;g1ba466ee080_0_7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6" name="Google Shape;1156;g1ba466ee080_0_835"/>
          <p:cNvCxnSpPr/>
          <p:nvPr/>
        </p:nvCxnSpPr>
        <p:spPr>
          <a:xfrm>
            <a:off x="923349" y="5943600"/>
            <a:ext cx="7179300" cy="0"/>
          </a:xfrm>
          <a:prstGeom prst="straightConnector1">
            <a:avLst/>
          </a:prstGeom>
          <a:noFill/>
          <a:ln cap="flat" cmpd="sng" w="9525">
            <a:solidFill>
              <a:srgbClr val="33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7" name="Google Shape;1157;g1ba466ee080_0_835"/>
          <p:cNvSpPr/>
          <p:nvPr/>
        </p:nvSpPr>
        <p:spPr>
          <a:xfrm>
            <a:off x="256291" y="349845"/>
            <a:ext cx="2647006" cy="2193773"/>
          </a:xfrm>
          <a:custGeom>
            <a:rect b="b" l="l" r="r" t="t"/>
            <a:pathLst>
              <a:path extrusionOk="0" h="395" w="476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g1ba466ee080_0_835"/>
          <p:cNvSpPr/>
          <p:nvPr/>
        </p:nvSpPr>
        <p:spPr>
          <a:xfrm>
            <a:off x="3842324" y="0"/>
            <a:ext cx="4151486" cy="1378583"/>
          </a:xfrm>
          <a:custGeom>
            <a:rect b="b" l="l" r="r" t="t"/>
            <a:pathLst>
              <a:path extrusionOk="0" h="248" w="747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g1ba466ee080_0_835"/>
          <p:cNvSpPr/>
          <p:nvPr/>
        </p:nvSpPr>
        <p:spPr>
          <a:xfrm>
            <a:off x="0" y="5743803"/>
            <a:ext cx="2854739" cy="1114197"/>
          </a:xfrm>
          <a:custGeom>
            <a:rect b="b" l="l" r="r" t="t"/>
            <a:pathLst>
              <a:path extrusionOk="0" h="201" w="513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>
            <a:gsLst>
              <a:gs pos="0">
                <a:schemeClr val="lt1"/>
              </a:gs>
              <a:gs pos="70000">
                <a:srgbClr val="A7E8FF">
                  <a:alpha val="28627"/>
                </a:srgbClr>
              </a:gs>
              <a:gs pos="100000">
                <a:srgbClr val="A7E8FF">
                  <a:alpha val="28627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g1ba466ee080_0_835"/>
          <p:cNvSpPr/>
          <p:nvPr/>
        </p:nvSpPr>
        <p:spPr>
          <a:xfrm flipH="1" rot="1800000">
            <a:off x="9531143" y="358211"/>
            <a:ext cx="2036543" cy="2925593"/>
          </a:xfrm>
          <a:custGeom>
            <a:rect b="b" l="l" r="r" t="t"/>
            <a:pathLst>
              <a:path extrusionOk="0" h="321" w="223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g1ba466ee080_0_835"/>
          <p:cNvSpPr/>
          <p:nvPr/>
        </p:nvSpPr>
        <p:spPr>
          <a:xfrm>
            <a:off x="7945008" y="5042214"/>
            <a:ext cx="4230173" cy="1844405"/>
          </a:xfrm>
          <a:custGeom>
            <a:rect b="b" l="l" r="r" t="t"/>
            <a:pathLst>
              <a:path extrusionOk="0" h="332" w="761">
                <a:moveTo>
                  <a:pt x="179" y="0"/>
                </a:moveTo>
                <a:cubicBezTo>
                  <a:pt x="169" y="11"/>
                  <a:pt x="160" y="23"/>
                  <a:pt x="151" y="35"/>
                </a:cubicBezTo>
                <a:cubicBezTo>
                  <a:pt x="246" y="67"/>
                  <a:pt x="199" y="140"/>
                  <a:pt x="49" y="192"/>
                </a:cubicBezTo>
                <a:cubicBezTo>
                  <a:pt x="22" y="243"/>
                  <a:pt x="6" y="289"/>
                  <a:pt x="0" y="332"/>
                </a:cubicBezTo>
                <a:cubicBezTo>
                  <a:pt x="761" y="332"/>
                  <a:pt x="761" y="332"/>
                  <a:pt x="761" y="332"/>
                </a:cubicBezTo>
                <a:cubicBezTo>
                  <a:pt x="761" y="156"/>
                  <a:pt x="761" y="156"/>
                  <a:pt x="761" y="156"/>
                </a:cubicBezTo>
                <a:cubicBezTo>
                  <a:pt x="742" y="159"/>
                  <a:pt x="721" y="161"/>
                  <a:pt x="701" y="161"/>
                </a:cubicBezTo>
                <a:cubicBezTo>
                  <a:pt x="559" y="161"/>
                  <a:pt x="322" y="107"/>
                  <a:pt x="179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1ba466ee080_0_835"/>
          <p:cNvSpPr/>
          <p:nvPr/>
        </p:nvSpPr>
        <p:spPr>
          <a:xfrm>
            <a:off x="8949650" y="3582961"/>
            <a:ext cx="3235578" cy="2546288"/>
          </a:xfrm>
          <a:custGeom>
            <a:rect b="b" l="l" r="r" t="t"/>
            <a:pathLst>
              <a:path extrusionOk="0" h="458" w="582">
                <a:moveTo>
                  <a:pt x="532" y="0"/>
                </a:moveTo>
                <a:cubicBezTo>
                  <a:pt x="479" y="0"/>
                  <a:pt x="408" y="20"/>
                  <a:pt x="309" y="67"/>
                </a:cubicBezTo>
                <a:cubicBezTo>
                  <a:pt x="170" y="134"/>
                  <a:pt x="78" y="203"/>
                  <a:pt x="0" y="297"/>
                </a:cubicBezTo>
                <a:cubicBezTo>
                  <a:pt x="143" y="404"/>
                  <a:pt x="380" y="458"/>
                  <a:pt x="522" y="458"/>
                </a:cubicBezTo>
                <a:cubicBezTo>
                  <a:pt x="542" y="458"/>
                  <a:pt x="563" y="456"/>
                  <a:pt x="582" y="453"/>
                </a:cubicBezTo>
                <a:cubicBezTo>
                  <a:pt x="582" y="8"/>
                  <a:pt x="582" y="8"/>
                  <a:pt x="582" y="8"/>
                </a:cubicBezTo>
                <a:cubicBezTo>
                  <a:pt x="568" y="3"/>
                  <a:pt x="551" y="0"/>
                  <a:pt x="532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g1ba466ee080_0_835"/>
          <p:cNvSpPr/>
          <p:nvPr/>
        </p:nvSpPr>
        <p:spPr>
          <a:xfrm>
            <a:off x="5578333" y="4809304"/>
            <a:ext cx="6613669" cy="2057346"/>
          </a:xfrm>
          <a:custGeom>
            <a:rect b="b" l="l" r="r" t="t"/>
            <a:pathLst>
              <a:path extrusionOk="0" h="433" w="1390">
                <a:moveTo>
                  <a:pt x="1388" y="185"/>
                </a:moveTo>
                <a:cubicBezTo>
                  <a:pt x="1382" y="180"/>
                  <a:pt x="1094" y="167"/>
                  <a:pt x="1158" y="127"/>
                </a:cubicBezTo>
                <a:cubicBezTo>
                  <a:pt x="1218" y="89"/>
                  <a:pt x="1354" y="132"/>
                  <a:pt x="1346" y="73"/>
                </a:cubicBezTo>
                <a:cubicBezTo>
                  <a:pt x="1338" y="14"/>
                  <a:pt x="953" y="0"/>
                  <a:pt x="618" y="8"/>
                </a:cubicBezTo>
                <a:cubicBezTo>
                  <a:pt x="283" y="17"/>
                  <a:pt x="88" y="55"/>
                  <a:pt x="150" y="155"/>
                </a:cubicBezTo>
                <a:cubicBezTo>
                  <a:pt x="190" y="220"/>
                  <a:pt x="321" y="207"/>
                  <a:pt x="438" y="217"/>
                </a:cubicBezTo>
                <a:cubicBezTo>
                  <a:pt x="554" y="227"/>
                  <a:pt x="473" y="286"/>
                  <a:pt x="326" y="278"/>
                </a:cubicBezTo>
                <a:cubicBezTo>
                  <a:pt x="179" y="270"/>
                  <a:pt x="32" y="348"/>
                  <a:pt x="0" y="433"/>
                </a:cubicBezTo>
                <a:cubicBezTo>
                  <a:pt x="1390" y="433"/>
                  <a:pt x="1390" y="433"/>
                  <a:pt x="1390" y="433"/>
                </a:cubicBezTo>
                <a:lnTo>
                  <a:pt x="1388" y="185"/>
                </a:lnTo>
                <a:close/>
              </a:path>
            </a:pathLst>
          </a:custGeom>
          <a:gradFill>
            <a:gsLst>
              <a:gs pos="0">
                <a:srgbClr val="A7E8FF"/>
              </a:gs>
              <a:gs pos="30000">
                <a:srgbClr val="52A9C8">
                  <a:alpha val="98823"/>
                </a:srgbClr>
              </a:gs>
              <a:gs pos="73000">
                <a:srgbClr val="006C92"/>
              </a:gs>
              <a:gs pos="100000">
                <a:srgbClr val="006C9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g1ba466ee080_0_835"/>
          <p:cNvSpPr/>
          <p:nvPr/>
        </p:nvSpPr>
        <p:spPr>
          <a:xfrm>
            <a:off x="10651719" y="1953138"/>
            <a:ext cx="50866" cy="28613"/>
          </a:xfrm>
          <a:custGeom>
            <a:rect b="b" l="l" r="r" t="t"/>
            <a:pathLst>
              <a:path extrusionOk="0" h="5" w="9">
                <a:moveTo>
                  <a:pt x="8" y="0"/>
                </a:moveTo>
                <a:cubicBezTo>
                  <a:pt x="5" y="2"/>
                  <a:pt x="3" y="3"/>
                  <a:pt x="0" y="5"/>
                </a:cubicBezTo>
                <a:cubicBezTo>
                  <a:pt x="3" y="4"/>
                  <a:pt x="6" y="3"/>
                  <a:pt x="9" y="3"/>
                </a:cubicBezTo>
                <a:cubicBezTo>
                  <a:pt x="9" y="2"/>
                  <a:pt x="8" y="1"/>
                  <a:pt x="8" y="0"/>
                </a:cubicBezTo>
              </a:path>
            </a:pathLst>
          </a:custGeom>
          <a:solidFill>
            <a:srgbClr val="FEDB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g1ba466ee080_0_835"/>
          <p:cNvSpPr/>
          <p:nvPr/>
        </p:nvSpPr>
        <p:spPr>
          <a:xfrm>
            <a:off x="9645885" y="5121391"/>
            <a:ext cx="1008600" cy="184500"/>
          </a:xfrm>
          <a:prstGeom prst="ellipse">
            <a:avLst/>
          </a:pr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g1ba466ee080_0_835"/>
          <p:cNvSpPr/>
          <p:nvPr/>
        </p:nvSpPr>
        <p:spPr>
          <a:xfrm>
            <a:off x="10295297" y="3659011"/>
            <a:ext cx="290231" cy="205246"/>
          </a:xfrm>
          <a:custGeom>
            <a:rect b="b" l="l" r="r" t="t"/>
            <a:pathLst>
              <a:path extrusionOk="0" h="39" w="55">
                <a:moveTo>
                  <a:pt x="0" y="6"/>
                </a:moveTo>
                <a:cubicBezTo>
                  <a:pt x="0" y="6"/>
                  <a:pt x="7" y="29"/>
                  <a:pt x="7" y="32"/>
                </a:cubicBezTo>
                <a:cubicBezTo>
                  <a:pt x="8" y="35"/>
                  <a:pt x="14" y="37"/>
                  <a:pt x="20" y="38"/>
                </a:cubicBezTo>
                <a:cubicBezTo>
                  <a:pt x="26" y="39"/>
                  <a:pt x="47" y="21"/>
                  <a:pt x="47" y="21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2"/>
                  <a:pt x="37" y="15"/>
                  <a:pt x="33" y="17"/>
                </a:cubicBezTo>
                <a:cubicBezTo>
                  <a:pt x="29" y="18"/>
                  <a:pt x="25" y="19"/>
                  <a:pt x="24" y="14"/>
                </a:cubicBezTo>
                <a:cubicBezTo>
                  <a:pt x="24" y="12"/>
                  <a:pt x="23" y="10"/>
                  <a:pt x="22" y="8"/>
                </a:cubicBezTo>
                <a:cubicBezTo>
                  <a:pt x="21" y="4"/>
                  <a:pt x="20" y="0"/>
                  <a:pt x="20" y="0"/>
                </a:cubicBezTo>
                <a:cubicBezTo>
                  <a:pt x="0" y="6"/>
                  <a:pt x="0" y="6"/>
                  <a:pt x="0" y="6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1ba466ee080_0_835"/>
          <p:cNvSpPr/>
          <p:nvPr/>
        </p:nvSpPr>
        <p:spPr>
          <a:xfrm>
            <a:off x="10295297" y="3659011"/>
            <a:ext cx="117054" cy="131486"/>
          </a:xfrm>
          <a:custGeom>
            <a:rect b="b" l="l" r="r" t="t"/>
            <a:pathLst>
              <a:path extrusionOk="0" h="25" w="22">
                <a:moveTo>
                  <a:pt x="2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3" y="15"/>
                  <a:pt x="5" y="23"/>
                </a:cubicBezTo>
                <a:cubicBezTo>
                  <a:pt x="6" y="24"/>
                  <a:pt x="8" y="24"/>
                  <a:pt x="10" y="25"/>
                </a:cubicBezTo>
                <a:cubicBezTo>
                  <a:pt x="11" y="21"/>
                  <a:pt x="14" y="15"/>
                  <a:pt x="17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4"/>
                  <a:pt x="20" y="0"/>
                  <a:pt x="20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g1ba466ee080_0_835"/>
          <p:cNvSpPr/>
          <p:nvPr/>
        </p:nvSpPr>
        <p:spPr>
          <a:xfrm>
            <a:off x="9814251" y="4983491"/>
            <a:ext cx="338335" cy="232506"/>
          </a:xfrm>
          <a:custGeom>
            <a:rect b="b" l="l" r="r" t="t"/>
            <a:pathLst>
              <a:path extrusionOk="0" h="44" w="64">
                <a:moveTo>
                  <a:pt x="15" y="0"/>
                </a:moveTo>
                <a:cubicBezTo>
                  <a:pt x="15" y="0"/>
                  <a:pt x="4" y="20"/>
                  <a:pt x="3" y="25"/>
                </a:cubicBezTo>
                <a:cubicBezTo>
                  <a:pt x="2" y="31"/>
                  <a:pt x="0" y="30"/>
                  <a:pt x="7" y="33"/>
                </a:cubicBezTo>
                <a:cubicBezTo>
                  <a:pt x="14" y="35"/>
                  <a:pt x="18" y="33"/>
                  <a:pt x="24" y="34"/>
                </a:cubicBezTo>
                <a:cubicBezTo>
                  <a:pt x="30" y="36"/>
                  <a:pt x="35" y="42"/>
                  <a:pt x="48" y="43"/>
                </a:cubicBezTo>
                <a:cubicBezTo>
                  <a:pt x="61" y="44"/>
                  <a:pt x="64" y="43"/>
                  <a:pt x="64" y="41"/>
                </a:cubicBezTo>
                <a:cubicBezTo>
                  <a:pt x="64" y="40"/>
                  <a:pt x="56" y="34"/>
                  <a:pt x="48" y="29"/>
                </a:cubicBezTo>
                <a:cubicBezTo>
                  <a:pt x="40" y="23"/>
                  <a:pt x="33" y="19"/>
                  <a:pt x="32" y="14"/>
                </a:cubicBezTo>
                <a:cubicBezTo>
                  <a:pt x="31" y="8"/>
                  <a:pt x="31" y="1"/>
                  <a:pt x="31" y="1"/>
                </a:cubicBezTo>
                <a:lnTo>
                  <a:pt x="15" y="0"/>
                </a:ln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g1ba466ee080_0_835"/>
          <p:cNvSpPr/>
          <p:nvPr/>
        </p:nvSpPr>
        <p:spPr>
          <a:xfrm>
            <a:off x="10057981" y="4930576"/>
            <a:ext cx="343146" cy="237316"/>
          </a:xfrm>
          <a:custGeom>
            <a:rect b="b" l="l" r="r" t="t"/>
            <a:pathLst>
              <a:path extrusionOk="0" h="45" w="65">
                <a:moveTo>
                  <a:pt x="12" y="6"/>
                </a:moveTo>
                <a:cubicBezTo>
                  <a:pt x="12" y="6"/>
                  <a:pt x="6" y="20"/>
                  <a:pt x="4" y="24"/>
                </a:cubicBezTo>
                <a:cubicBezTo>
                  <a:pt x="3" y="27"/>
                  <a:pt x="0" y="31"/>
                  <a:pt x="6" y="33"/>
                </a:cubicBezTo>
                <a:cubicBezTo>
                  <a:pt x="12" y="36"/>
                  <a:pt x="19" y="37"/>
                  <a:pt x="19" y="37"/>
                </a:cubicBezTo>
                <a:cubicBezTo>
                  <a:pt x="19" y="37"/>
                  <a:pt x="19" y="32"/>
                  <a:pt x="22" y="33"/>
                </a:cubicBezTo>
                <a:cubicBezTo>
                  <a:pt x="25" y="34"/>
                  <a:pt x="23" y="37"/>
                  <a:pt x="29" y="39"/>
                </a:cubicBezTo>
                <a:cubicBezTo>
                  <a:pt x="35" y="41"/>
                  <a:pt x="53" y="45"/>
                  <a:pt x="59" y="45"/>
                </a:cubicBezTo>
                <a:cubicBezTo>
                  <a:pt x="65" y="44"/>
                  <a:pt x="61" y="40"/>
                  <a:pt x="55" y="37"/>
                </a:cubicBezTo>
                <a:cubicBezTo>
                  <a:pt x="50" y="33"/>
                  <a:pt x="23" y="16"/>
                  <a:pt x="23" y="8"/>
                </a:cubicBezTo>
                <a:cubicBezTo>
                  <a:pt x="23" y="0"/>
                  <a:pt x="12" y="6"/>
                  <a:pt x="12" y="6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g1ba466ee080_0_835"/>
          <p:cNvSpPr/>
          <p:nvPr/>
        </p:nvSpPr>
        <p:spPr>
          <a:xfrm>
            <a:off x="9825475" y="3974898"/>
            <a:ext cx="559616" cy="1040663"/>
          </a:xfrm>
          <a:custGeom>
            <a:rect b="b" l="l" r="r" t="t"/>
            <a:pathLst>
              <a:path extrusionOk="0" h="197" w="106">
                <a:moveTo>
                  <a:pt x="21" y="0"/>
                </a:moveTo>
                <a:cubicBezTo>
                  <a:pt x="21" y="0"/>
                  <a:pt x="13" y="9"/>
                  <a:pt x="6" y="19"/>
                </a:cubicBezTo>
                <a:cubicBezTo>
                  <a:pt x="0" y="28"/>
                  <a:pt x="0" y="47"/>
                  <a:pt x="6" y="57"/>
                </a:cubicBezTo>
                <a:cubicBezTo>
                  <a:pt x="12" y="67"/>
                  <a:pt x="32" y="98"/>
                  <a:pt x="32" y="102"/>
                </a:cubicBezTo>
                <a:cubicBezTo>
                  <a:pt x="32" y="106"/>
                  <a:pt x="30" y="109"/>
                  <a:pt x="28" y="116"/>
                </a:cubicBezTo>
                <a:cubicBezTo>
                  <a:pt x="25" y="123"/>
                  <a:pt x="15" y="154"/>
                  <a:pt x="12" y="169"/>
                </a:cubicBezTo>
                <a:cubicBezTo>
                  <a:pt x="10" y="185"/>
                  <a:pt x="9" y="194"/>
                  <a:pt x="9" y="194"/>
                </a:cubicBezTo>
                <a:cubicBezTo>
                  <a:pt x="9" y="194"/>
                  <a:pt x="27" y="197"/>
                  <a:pt x="30" y="195"/>
                </a:cubicBezTo>
                <a:cubicBezTo>
                  <a:pt x="32" y="193"/>
                  <a:pt x="55" y="132"/>
                  <a:pt x="59" y="123"/>
                </a:cubicBezTo>
                <a:cubicBezTo>
                  <a:pt x="63" y="115"/>
                  <a:pt x="66" y="107"/>
                  <a:pt x="64" y="99"/>
                </a:cubicBezTo>
                <a:cubicBezTo>
                  <a:pt x="61" y="91"/>
                  <a:pt x="56" y="60"/>
                  <a:pt x="56" y="60"/>
                </a:cubicBezTo>
                <a:cubicBezTo>
                  <a:pt x="56" y="60"/>
                  <a:pt x="72" y="99"/>
                  <a:pt x="72" y="103"/>
                </a:cubicBezTo>
                <a:cubicBezTo>
                  <a:pt x="72" y="107"/>
                  <a:pt x="66" y="117"/>
                  <a:pt x="59" y="149"/>
                </a:cubicBezTo>
                <a:cubicBezTo>
                  <a:pt x="52" y="180"/>
                  <a:pt x="52" y="191"/>
                  <a:pt x="52" y="191"/>
                </a:cubicBezTo>
                <a:cubicBezTo>
                  <a:pt x="52" y="191"/>
                  <a:pt x="65" y="193"/>
                  <a:pt x="70" y="190"/>
                </a:cubicBezTo>
                <a:cubicBezTo>
                  <a:pt x="70" y="190"/>
                  <a:pt x="86" y="147"/>
                  <a:pt x="93" y="134"/>
                </a:cubicBezTo>
                <a:cubicBezTo>
                  <a:pt x="100" y="121"/>
                  <a:pt x="106" y="111"/>
                  <a:pt x="106" y="101"/>
                </a:cubicBezTo>
                <a:cubicBezTo>
                  <a:pt x="106" y="90"/>
                  <a:pt x="102" y="80"/>
                  <a:pt x="98" y="72"/>
                </a:cubicBezTo>
                <a:cubicBezTo>
                  <a:pt x="96" y="66"/>
                  <a:pt x="76" y="33"/>
                  <a:pt x="67" y="18"/>
                </a:cubicBezTo>
                <a:cubicBezTo>
                  <a:pt x="65" y="13"/>
                  <a:pt x="63" y="11"/>
                  <a:pt x="63" y="11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5D182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g1ba466ee080_0_835"/>
          <p:cNvSpPr/>
          <p:nvPr/>
        </p:nvSpPr>
        <p:spPr>
          <a:xfrm>
            <a:off x="9857545" y="3990933"/>
            <a:ext cx="322300" cy="105830"/>
          </a:xfrm>
          <a:custGeom>
            <a:rect b="b" l="l" r="r" t="t"/>
            <a:pathLst>
              <a:path extrusionOk="0" h="20" w="61">
                <a:moveTo>
                  <a:pt x="12" y="0"/>
                </a:moveTo>
                <a:cubicBezTo>
                  <a:pt x="10" y="3"/>
                  <a:pt x="5" y="9"/>
                  <a:pt x="0" y="16"/>
                </a:cubicBezTo>
                <a:cubicBezTo>
                  <a:pt x="0" y="16"/>
                  <a:pt x="13" y="20"/>
                  <a:pt x="30" y="20"/>
                </a:cubicBezTo>
                <a:cubicBezTo>
                  <a:pt x="39" y="20"/>
                  <a:pt x="49" y="19"/>
                  <a:pt x="59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0" y="13"/>
                  <a:pt x="60" y="12"/>
                  <a:pt x="59" y="11"/>
                </a:cubicBezTo>
                <a:cubicBezTo>
                  <a:pt x="58" y="11"/>
                  <a:pt x="58" y="11"/>
                  <a:pt x="57" y="11"/>
                </a:cubicBezTo>
                <a:cubicBezTo>
                  <a:pt x="54" y="11"/>
                  <a:pt x="50" y="10"/>
                  <a:pt x="45" y="10"/>
                </a:cubicBezTo>
                <a:cubicBezTo>
                  <a:pt x="36" y="9"/>
                  <a:pt x="18" y="2"/>
                  <a:pt x="1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g1ba466ee080_0_835"/>
          <p:cNvSpPr/>
          <p:nvPr/>
        </p:nvSpPr>
        <p:spPr>
          <a:xfrm>
            <a:off x="10110896" y="4260319"/>
            <a:ext cx="142710" cy="501892"/>
          </a:xfrm>
          <a:custGeom>
            <a:rect b="b" l="l" r="r" t="t"/>
            <a:pathLst>
              <a:path extrusionOk="0" h="95" w="27">
                <a:moveTo>
                  <a:pt x="2" y="0"/>
                </a:moveTo>
                <a:cubicBezTo>
                  <a:pt x="0" y="0"/>
                  <a:pt x="2" y="6"/>
                  <a:pt x="2" y="6"/>
                </a:cubicBezTo>
                <a:cubicBezTo>
                  <a:pt x="2" y="6"/>
                  <a:pt x="18" y="45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53"/>
                  <a:pt x="12" y="63"/>
                  <a:pt x="5" y="95"/>
                </a:cubicBezTo>
                <a:cubicBezTo>
                  <a:pt x="5" y="95"/>
                  <a:pt x="20" y="71"/>
                  <a:pt x="22" y="66"/>
                </a:cubicBezTo>
                <a:cubicBezTo>
                  <a:pt x="25" y="61"/>
                  <a:pt x="27" y="51"/>
                  <a:pt x="25" y="44"/>
                </a:cubicBezTo>
                <a:cubicBezTo>
                  <a:pt x="23" y="37"/>
                  <a:pt x="6" y="5"/>
                  <a:pt x="3" y="1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g1ba466ee080_0_835"/>
          <p:cNvSpPr/>
          <p:nvPr/>
        </p:nvSpPr>
        <p:spPr>
          <a:xfrm>
            <a:off x="9956961" y="2983944"/>
            <a:ext cx="402475" cy="442562"/>
          </a:xfrm>
          <a:custGeom>
            <a:rect b="b" l="l" r="r" t="t"/>
            <a:pathLst>
              <a:path extrusionOk="0" h="84" w="76">
                <a:moveTo>
                  <a:pt x="74" y="63"/>
                </a:moveTo>
                <a:cubicBezTo>
                  <a:pt x="74" y="63"/>
                  <a:pt x="76" y="71"/>
                  <a:pt x="76" y="75"/>
                </a:cubicBezTo>
                <a:cubicBezTo>
                  <a:pt x="75" y="78"/>
                  <a:pt x="75" y="84"/>
                  <a:pt x="54" y="83"/>
                </a:cubicBezTo>
                <a:cubicBezTo>
                  <a:pt x="33" y="81"/>
                  <a:pt x="12" y="71"/>
                  <a:pt x="7" y="67"/>
                </a:cubicBezTo>
                <a:cubicBezTo>
                  <a:pt x="3" y="63"/>
                  <a:pt x="0" y="59"/>
                  <a:pt x="4" y="55"/>
                </a:cubicBezTo>
                <a:cubicBezTo>
                  <a:pt x="7" y="51"/>
                  <a:pt x="18" y="30"/>
                  <a:pt x="23" y="21"/>
                </a:cubicBezTo>
                <a:cubicBezTo>
                  <a:pt x="28" y="13"/>
                  <a:pt x="34" y="2"/>
                  <a:pt x="53" y="1"/>
                </a:cubicBezTo>
                <a:cubicBezTo>
                  <a:pt x="72" y="0"/>
                  <a:pt x="74" y="63"/>
                  <a:pt x="74" y="63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g1ba466ee080_0_835"/>
          <p:cNvSpPr/>
          <p:nvPr/>
        </p:nvSpPr>
        <p:spPr>
          <a:xfrm>
            <a:off x="10179846" y="3327090"/>
            <a:ext cx="94605" cy="94606"/>
          </a:xfrm>
          <a:custGeom>
            <a:rect b="b" l="l" r="r" t="t"/>
            <a:pathLst>
              <a:path extrusionOk="0" h="18" w="18">
                <a:moveTo>
                  <a:pt x="0" y="13"/>
                </a:moveTo>
                <a:cubicBezTo>
                  <a:pt x="0" y="13"/>
                  <a:pt x="4" y="4"/>
                  <a:pt x="4" y="2"/>
                </a:cubicBezTo>
                <a:cubicBezTo>
                  <a:pt x="4" y="0"/>
                  <a:pt x="18" y="6"/>
                  <a:pt x="18" y="6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2" y="15"/>
                  <a:pt x="0" y="13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g1ba466ee080_0_835"/>
          <p:cNvSpPr/>
          <p:nvPr/>
        </p:nvSpPr>
        <p:spPr>
          <a:xfrm>
            <a:off x="9894426" y="3384815"/>
            <a:ext cx="412096" cy="670257"/>
          </a:xfrm>
          <a:custGeom>
            <a:rect b="b" l="l" r="r" t="t"/>
            <a:pathLst>
              <a:path extrusionOk="0" h="127" w="78">
                <a:moveTo>
                  <a:pt x="33" y="11"/>
                </a:moveTo>
                <a:cubicBezTo>
                  <a:pt x="33" y="11"/>
                  <a:pt x="28" y="27"/>
                  <a:pt x="23" y="44"/>
                </a:cubicBezTo>
                <a:cubicBezTo>
                  <a:pt x="19" y="60"/>
                  <a:pt x="15" y="75"/>
                  <a:pt x="14" y="81"/>
                </a:cubicBezTo>
                <a:cubicBezTo>
                  <a:pt x="13" y="84"/>
                  <a:pt x="13" y="87"/>
                  <a:pt x="12" y="90"/>
                </a:cubicBezTo>
                <a:cubicBezTo>
                  <a:pt x="10" y="99"/>
                  <a:pt x="8" y="107"/>
                  <a:pt x="7" y="109"/>
                </a:cubicBezTo>
                <a:cubicBezTo>
                  <a:pt x="6" y="111"/>
                  <a:pt x="0" y="113"/>
                  <a:pt x="5" y="115"/>
                </a:cubicBezTo>
                <a:cubicBezTo>
                  <a:pt x="10" y="117"/>
                  <a:pt x="29" y="124"/>
                  <a:pt x="38" y="125"/>
                </a:cubicBezTo>
                <a:cubicBezTo>
                  <a:pt x="47" y="126"/>
                  <a:pt x="53" y="127"/>
                  <a:pt x="54" y="125"/>
                </a:cubicBezTo>
                <a:cubicBezTo>
                  <a:pt x="54" y="123"/>
                  <a:pt x="53" y="120"/>
                  <a:pt x="54" y="118"/>
                </a:cubicBezTo>
                <a:cubicBezTo>
                  <a:pt x="54" y="115"/>
                  <a:pt x="62" y="79"/>
                  <a:pt x="66" y="74"/>
                </a:cubicBezTo>
                <a:cubicBezTo>
                  <a:pt x="69" y="70"/>
                  <a:pt x="74" y="62"/>
                  <a:pt x="74" y="55"/>
                </a:cubicBezTo>
                <a:cubicBezTo>
                  <a:pt x="74" y="49"/>
                  <a:pt x="78" y="23"/>
                  <a:pt x="78" y="23"/>
                </a:cubicBezTo>
                <a:cubicBezTo>
                  <a:pt x="78" y="23"/>
                  <a:pt x="72" y="15"/>
                  <a:pt x="72" y="13"/>
                </a:cubicBezTo>
                <a:cubicBezTo>
                  <a:pt x="72" y="10"/>
                  <a:pt x="72" y="7"/>
                  <a:pt x="72" y="7"/>
                </a:cubicBezTo>
                <a:cubicBezTo>
                  <a:pt x="72" y="7"/>
                  <a:pt x="57" y="0"/>
                  <a:pt x="53" y="0"/>
                </a:cubicBezTo>
                <a:cubicBezTo>
                  <a:pt x="50" y="0"/>
                  <a:pt x="51" y="5"/>
                  <a:pt x="46" y="7"/>
                </a:cubicBezTo>
                <a:cubicBezTo>
                  <a:pt x="41" y="10"/>
                  <a:pt x="33" y="11"/>
                  <a:pt x="33" y="11"/>
                </a:cubicBezTo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g1ba466ee080_0_835"/>
          <p:cNvSpPr/>
          <p:nvPr/>
        </p:nvSpPr>
        <p:spPr>
          <a:xfrm>
            <a:off x="10200691" y="3891517"/>
            <a:ext cx="4810" cy="16035"/>
          </a:xfrm>
          <a:custGeom>
            <a:rect b="b" l="l" r="r" t="t"/>
            <a:pathLst>
              <a:path extrusionOk="0" h="3" w="1">
                <a:moveTo>
                  <a:pt x="1" y="0"/>
                </a:move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1ba466ee080_0_835"/>
          <p:cNvSpPr/>
          <p:nvPr/>
        </p:nvSpPr>
        <p:spPr>
          <a:xfrm>
            <a:off x="9956961" y="3553181"/>
            <a:ext cx="312679" cy="354371"/>
          </a:xfrm>
          <a:custGeom>
            <a:rect b="b" l="l" r="r" t="t"/>
            <a:pathLst>
              <a:path extrusionOk="0" h="67" w="59">
                <a:moveTo>
                  <a:pt x="2" y="49"/>
                </a:moveTo>
                <a:cubicBezTo>
                  <a:pt x="1" y="52"/>
                  <a:pt x="0" y="55"/>
                  <a:pt x="0" y="58"/>
                </a:cubicBezTo>
                <a:cubicBezTo>
                  <a:pt x="46" y="67"/>
                  <a:pt x="46" y="67"/>
                  <a:pt x="46" y="67"/>
                </a:cubicBezTo>
                <a:cubicBezTo>
                  <a:pt x="46" y="66"/>
                  <a:pt x="46" y="65"/>
                  <a:pt x="47" y="64"/>
                </a:cubicBezTo>
                <a:cubicBezTo>
                  <a:pt x="37" y="61"/>
                  <a:pt x="15" y="55"/>
                  <a:pt x="8" y="52"/>
                </a:cubicBezTo>
                <a:cubicBezTo>
                  <a:pt x="6" y="51"/>
                  <a:pt x="4" y="50"/>
                  <a:pt x="2" y="49"/>
                </a:cubicBezTo>
                <a:moveTo>
                  <a:pt x="15" y="2"/>
                </a:moveTo>
                <a:cubicBezTo>
                  <a:pt x="13" y="9"/>
                  <a:pt x="11" y="17"/>
                  <a:pt x="8" y="25"/>
                </a:cubicBezTo>
                <a:cubicBezTo>
                  <a:pt x="22" y="26"/>
                  <a:pt x="38" y="30"/>
                  <a:pt x="57" y="38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1" y="29"/>
                  <a:pt x="45" y="29"/>
                </a:cubicBezTo>
                <a:cubicBezTo>
                  <a:pt x="15" y="24"/>
                  <a:pt x="14" y="9"/>
                  <a:pt x="15" y="2"/>
                </a:cubicBezTo>
                <a:moveTo>
                  <a:pt x="16" y="0"/>
                </a:moveTo>
                <a:cubicBezTo>
                  <a:pt x="16" y="0"/>
                  <a:pt x="16" y="1"/>
                  <a:pt x="15" y="2"/>
                </a:cubicBezTo>
                <a:cubicBezTo>
                  <a:pt x="16" y="1"/>
                  <a:pt x="16" y="0"/>
                  <a:pt x="16" y="0"/>
                </a:cubicBezTo>
              </a:path>
            </a:pathLst>
          </a:custGeom>
          <a:solidFill>
            <a:srgbClr val="6ECA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g1ba466ee080_0_835"/>
          <p:cNvSpPr/>
          <p:nvPr/>
        </p:nvSpPr>
        <p:spPr>
          <a:xfrm>
            <a:off x="6878268" y="3626941"/>
            <a:ext cx="3591809" cy="1324480"/>
          </a:xfrm>
          <a:custGeom>
            <a:rect b="b" l="l" r="r" t="t"/>
            <a:pathLst>
              <a:path extrusionOk="0" h="251" w="680">
                <a:moveTo>
                  <a:pt x="106" y="251"/>
                </a:moveTo>
                <a:cubicBezTo>
                  <a:pt x="53" y="251"/>
                  <a:pt x="24" y="243"/>
                  <a:pt x="11" y="225"/>
                </a:cubicBezTo>
                <a:cubicBezTo>
                  <a:pt x="2" y="213"/>
                  <a:pt x="0" y="197"/>
                  <a:pt x="6" y="178"/>
                </a:cubicBezTo>
                <a:cubicBezTo>
                  <a:pt x="17" y="142"/>
                  <a:pt x="65" y="148"/>
                  <a:pt x="110" y="154"/>
                </a:cubicBezTo>
                <a:cubicBezTo>
                  <a:pt x="134" y="157"/>
                  <a:pt x="158" y="160"/>
                  <a:pt x="178" y="159"/>
                </a:cubicBezTo>
                <a:cubicBezTo>
                  <a:pt x="210" y="156"/>
                  <a:pt x="225" y="150"/>
                  <a:pt x="243" y="142"/>
                </a:cubicBezTo>
                <a:cubicBezTo>
                  <a:pt x="260" y="135"/>
                  <a:pt x="278" y="127"/>
                  <a:pt x="311" y="120"/>
                </a:cubicBezTo>
                <a:cubicBezTo>
                  <a:pt x="352" y="111"/>
                  <a:pt x="379" y="116"/>
                  <a:pt x="401" y="120"/>
                </a:cubicBezTo>
                <a:cubicBezTo>
                  <a:pt x="418" y="123"/>
                  <a:pt x="430" y="125"/>
                  <a:pt x="444" y="121"/>
                </a:cubicBezTo>
                <a:cubicBezTo>
                  <a:pt x="461" y="116"/>
                  <a:pt x="476" y="94"/>
                  <a:pt x="490" y="73"/>
                </a:cubicBezTo>
                <a:cubicBezTo>
                  <a:pt x="502" y="55"/>
                  <a:pt x="513" y="37"/>
                  <a:pt x="528" y="28"/>
                </a:cubicBezTo>
                <a:cubicBezTo>
                  <a:pt x="562" y="6"/>
                  <a:pt x="601" y="0"/>
                  <a:pt x="680" y="43"/>
                </a:cubicBezTo>
                <a:cubicBezTo>
                  <a:pt x="674" y="62"/>
                  <a:pt x="674" y="62"/>
                  <a:pt x="674" y="62"/>
                </a:cubicBezTo>
                <a:cubicBezTo>
                  <a:pt x="595" y="20"/>
                  <a:pt x="562" y="29"/>
                  <a:pt x="539" y="45"/>
                </a:cubicBezTo>
                <a:cubicBezTo>
                  <a:pt x="528" y="52"/>
                  <a:pt x="517" y="67"/>
                  <a:pt x="507" y="84"/>
                </a:cubicBezTo>
                <a:cubicBezTo>
                  <a:pt x="491" y="108"/>
                  <a:pt x="474" y="133"/>
                  <a:pt x="450" y="140"/>
                </a:cubicBezTo>
                <a:cubicBezTo>
                  <a:pt x="432" y="146"/>
                  <a:pt x="415" y="143"/>
                  <a:pt x="398" y="140"/>
                </a:cubicBezTo>
                <a:cubicBezTo>
                  <a:pt x="376" y="136"/>
                  <a:pt x="352" y="131"/>
                  <a:pt x="315" y="139"/>
                </a:cubicBezTo>
                <a:cubicBezTo>
                  <a:pt x="284" y="146"/>
                  <a:pt x="267" y="153"/>
                  <a:pt x="251" y="160"/>
                </a:cubicBezTo>
                <a:cubicBezTo>
                  <a:pt x="232" y="168"/>
                  <a:pt x="215" y="176"/>
                  <a:pt x="180" y="179"/>
                </a:cubicBezTo>
                <a:cubicBezTo>
                  <a:pt x="157" y="180"/>
                  <a:pt x="132" y="177"/>
                  <a:pt x="108" y="174"/>
                </a:cubicBezTo>
                <a:cubicBezTo>
                  <a:pt x="62" y="168"/>
                  <a:pt x="31" y="165"/>
                  <a:pt x="26" y="183"/>
                </a:cubicBezTo>
                <a:cubicBezTo>
                  <a:pt x="20" y="201"/>
                  <a:pt x="24" y="209"/>
                  <a:pt x="27" y="213"/>
                </a:cubicBezTo>
                <a:cubicBezTo>
                  <a:pt x="35" y="225"/>
                  <a:pt x="62" y="231"/>
                  <a:pt x="106" y="231"/>
                </a:cubicBezTo>
                <a:cubicBezTo>
                  <a:pt x="139" y="231"/>
                  <a:pt x="160" y="224"/>
                  <a:pt x="179" y="218"/>
                </a:cubicBezTo>
                <a:cubicBezTo>
                  <a:pt x="193" y="214"/>
                  <a:pt x="205" y="211"/>
                  <a:pt x="218" y="211"/>
                </a:cubicBezTo>
                <a:cubicBezTo>
                  <a:pt x="248" y="211"/>
                  <a:pt x="271" y="223"/>
                  <a:pt x="272" y="224"/>
                </a:cubicBezTo>
                <a:cubicBezTo>
                  <a:pt x="262" y="241"/>
                  <a:pt x="262" y="241"/>
                  <a:pt x="262" y="241"/>
                </a:cubicBezTo>
                <a:cubicBezTo>
                  <a:pt x="262" y="241"/>
                  <a:pt x="243" y="231"/>
                  <a:pt x="218" y="231"/>
                </a:cubicBezTo>
                <a:cubicBezTo>
                  <a:pt x="208" y="231"/>
                  <a:pt x="198" y="234"/>
                  <a:pt x="185" y="237"/>
                </a:cubicBezTo>
                <a:cubicBezTo>
                  <a:pt x="166" y="243"/>
                  <a:pt x="142" y="251"/>
                  <a:pt x="106" y="251"/>
                </a:cubicBezTo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g1ba466ee080_0_835"/>
          <p:cNvSpPr/>
          <p:nvPr/>
        </p:nvSpPr>
        <p:spPr>
          <a:xfrm>
            <a:off x="10559872" y="3981312"/>
            <a:ext cx="412096" cy="194022"/>
          </a:xfrm>
          <a:custGeom>
            <a:rect b="b" l="l" r="r" t="t"/>
            <a:pathLst>
              <a:path extrusionOk="0" h="37" w="78">
                <a:moveTo>
                  <a:pt x="67" y="37"/>
                </a:moveTo>
                <a:cubicBezTo>
                  <a:pt x="66" y="37"/>
                  <a:pt x="65" y="37"/>
                  <a:pt x="64" y="37"/>
                </a:cubicBezTo>
                <a:cubicBezTo>
                  <a:pt x="9" y="20"/>
                  <a:pt x="9" y="20"/>
                  <a:pt x="9" y="20"/>
                </a:cubicBezTo>
                <a:cubicBezTo>
                  <a:pt x="4" y="19"/>
                  <a:pt x="0" y="13"/>
                  <a:pt x="2" y="8"/>
                </a:cubicBezTo>
                <a:cubicBezTo>
                  <a:pt x="4" y="3"/>
                  <a:pt x="9" y="0"/>
                  <a:pt x="14" y="1"/>
                </a:cubicBezTo>
                <a:cubicBezTo>
                  <a:pt x="69" y="17"/>
                  <a:pt x="69" y="17"/>
                  <a:pt x="69" y="17"/>
                </a:cubicBezTo>
                <a:cubicBezTo>
                  <a:pt x="75" y="19"/>
                  <a:pt x="78" y="24"/>
                  <a:pt x="76" y="30"/>
                </a:cubicBezTo>
                <a:cubicBezTo>
                  <a:pt x="75" y="34"/>
                  <a:pt x="71" y="37"/>
                  <a:pt x="67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g1ba466ee080_0_835"/>
          <p:cNvSpPr/>
          <p:nvPr/>
        </p:nvSpPr>
        <p:spPr>
          <a:xfrm>
            <a:off x="10591942" y="3811343"/>
            <a:ext cx="405682" cy="200436"/>
          </a:xfrm>
          <a:custGeom>
            <a:rect b="b" l="l" r="r" t="t"/>
            <a:pathLst>
              <a:path extrusionOk="0" h="38" w="77">
                <a:moveTo>
                  <a:pt x="66" y="38"/>
                </a:moveTo>
                <a:cubicBezTo>
                  <a:pt x="65" y="38"/>
                  <a:pt x="64" y="38"/>
                  <a:pt x="63" y="37"/>
                </a:cubicBezTo>
                <a:cubicBezTo>
                  <a:pt x="8" y="21"/>
                  <a:pt x="8" y="21"/>
                  <a:pt x="8" y="21"/>
                </a:cubicBezTo>
                <a:cubicBezTo>
                  <a:pt x="3" y="20"/>
                  <a:pt x="0" y="14"/>
                  <a:pt x="1" y="9"/>
                </a:cubicBezTo>
                <a:cubicBezTo>
                  <a:pt x="3" y="3"/>
                  <a:pt x="8" y="0"/>
                  <a:pt x="14" y="2"/>
                </a:cubicBezTo>
                <a:cubicBezTo>
                  <a:pt x="69" y="18"/>
                  <a:pt x="69" y="18"/>
                  <a:pt x="69" y="18"/>
                </a:cubicBezTo>
                <a:cubicBezTo>
                  <a:pt x="74" y="20"/>
                  <a:pt x="77" y="25"/>
                  <a:pt x="75" y="30"/>
                </a:cubicBezTo>
                <a:cubicBezTo>
                  <a:pt x="74" y="35"/>
                  <a:pt x="70" y="37"/>
                  <a:pt x="6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g1ba466ee080_0_835"/>
          <p:cNvSpPr/>
          <p:nvPr/>
        </p:nvSpPr>
        <p:spPr>
          <a:xfrm>
            <a:off x="10389902" y="3727962"/>
            <a:ext cx="418509" cy="426527"/>
          </a:xfrm>
          <a:custGeom>
            <a:rect b="b" l="l" r="r" t="t"/>
            <a:pathLst>
              <a:path extrusionOk="0" h="81" w="79">
                <a:moveTo>
                  <a:pt x="61" y="81"/>
                </a:moveTo>
                <a:cubicBezTo>
                  <a:pt x="56" y="80"/>
                  <a:pt x="56" y="80"/>
                  <a:pt x="56" y="80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9"/>
                  <a:pt x="0" y="67"/>
                  <a:pt x="5" y="48"/>
                </a:cubicBezTo>
                <a:cubicBezTo>
                  <a:pt x="9" y="29"/>
                  <a:pt x="16" y="12"/>
                  <a:pt x="16" y="12"/>
                </a:cubicBezTo>
                <a:cubicBezTo>
                  <a:pt x="16" y="12"/>
                  <a:pt x="18" y="0"/>
                  <a:pt x="39" y="7"/>
                </a:cubicBezTo>
                <a:cubicBezTo>
                  <a:pt x="60" y="13"/>
                  <a:pt x="73" y="17"/>
                  <a:pt x="75" y="18"/>
                </a:cubicBezTo>
                <a:cubicBezTo>
                  <a:pt x="78" y="20"/>
                  <a:pt x="79" y="21"/>
                  <a:pt x="79" y="23"/>
                </a:cubicBezTo>
                <a:cubicBezTo>
                  <a:pt x="79" y="26"/>
                  <a:pt x="78" y="60"/>
                  <a:pt x="61" y="81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g1ba466ee080_0_835"/>
          <p:cNvSpPr/>
          <p:nvPr/>
        </p:nvSpPr>
        <p:spPr>
          <a:xfrm>
            <a:off x="10543837" y="3700702"/>
            <a:ext cx="168366" cy="184401"/>
          </a:xfrm>
          <a:custGeom>
            <a:rect b="b" l="l" r="r" t="t"/>
            <a:pathLst>
              <a:path extrusionOk="0" h="35" w="32">
                <a:moveTo>
                  <a:pt x="8" y="4"/>
                </a:moveTo>
                <a:cubicBezTo>
                  <a:pt x="8" y="4"/>
                  <a:pt x="13" y="0"/>
                  <a:pt x="19" y="5"/>
                </a:cubicBezTo>
                <a:cubicBezTo>
                  <a:pt x="25" y="11"/>
                  <a:pt x="29" y="20"/>
                  <a:pt x="30" y="23"/>
                </a:cubicBezTo>
                <a:cubicBezTo>
                  <a:pt x="31" y="27"/>
                  <a:pt x="32" y="30"/>
                  <a:pt x="31" y="31"/>
                </a:cubicBezTo>
                <a:cubicBezTo>
                  <a:pt x="30" y="32"/>
                  <a:pt x="26" y="35"/>
                  <a:pt x="24" y="34"/>
                </a:cubicBezTo>
                <a:cubicBezTo>
                  <a:pt x="22" y="32"/>
                  <a:pt x="15" y="21"/>
                  <a:pt x="14" y="19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24"/>
                  <a:pt x="11" y="24"/>
                </a:cubicBezTo>
                <a:cubicBezTo>
                  <a:pt x="10" y="24"/>
                  <a:pt x="8" y="25"/>
                  <a:pt x="8" y="23"/>
                </a:cubicBezTo>
                <a:cubicBezTo>
                  <a:pt x="8" y="21"/>
                  <a:pt x="10" y="18"/>
                  <a:pt x="8" y="16"/>
                </a:cubicBezTo>
                <a:cubicBezTo>
                  <a:pt x="7" y="14"/>
                  <a:pt x="1" y="15"/>
                  <a:pt x="0" y="13"/>
                </a:cubicBezTo>
                <a:cubicBezTo>
                  <a:pt x="0" y="11"/>
                  <a:pt x="5" y="5"/>
                  <a:pt x="8" y="4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g1ba466ee080_0_835"/>
          <p:cNvSpPr/>
          <p:nvPr/>
        </p:nvSpPr>
        <p:spPr>
          <a:xfrm>
            <a:off x="9873580" y="3617320"/>
            <a:ext cx="585272" cy="368802"/>
          </a:xfrm>
          <a:custGeom>
            <a:rect b="b" l="l" r="r" t="t"/>
            <a:pathLst>
              <a:path extrusionOk="0" h="70" w="111">
                <a:moveTo>
                  <a:pt x="24" y="9"/>
                </a:moveTo>
                <a:cubicBezTo>
                  <a:pt x="24" y="9"/>
                  <a:pt x="21" y="15"/>
                  <a:pt x="23" y="17"/>
                </a:cubicBezTo>
                <a:cubicBezTo>
                  <a:pt x="25" y="19"/>
                  <a:pt x="59" y="35"/>
                  <a:pt x="80" y="52"/>
                </a:cubicBezTo>
                <a:cubicBezTo>
                  <a:pt x="80" y="52"/>
                  <a:pt x="80" y="54"/>
                  <a:pt x="82" y="53"/>
                </a:cubicBezTo>
                <a:cubicBezTo>
                  <a:pt x="85" y="52"/>
                  <a:pt x="87" y="51"/>
                  <a:pt x="91" y="50"/>
                </a:cubicBezTo>
                <a:cubicBezTo>
                  <a:pt x="94" y="49"/>
                  <a:pt x="96" y="49"/>
                  <a:pt x="96" y="51"/>
                </a:cubicBezTo>
                <a:cubicBezTo>
                  <a:pt x="95" y="52"/>
                  <a:pt x="91" y="56"/>
                  <a:pt x="91" y="56"/>
                </a:cubicBezTo>
                <a:cubicBezTo>
                  <a:pt x="91" y="56"/>
                  <a:pt x="97" y="61"/>
                  <a:pt x="99" y="62"/>
                </a:cubicBezTo>
                <a:cubicBezTo>
                  <a:pt x="101" y="62"/>
                  <a:pt x="102" y="62"/>
                  <a:pt x="103" y="61"/>
                </a:cubicBezTo>
                <a:cubicBezTo>
                  <a:pt x="104" y="61"/>
                  <a:pt x="105" y="61"/>
                  <a:pt x="106" y="61"/>
                </a:cubicBezTo>
                <a:cubicBezTo>
                  <a:pt x="109" y="62"/>
                  <a:pt x="111" y="65"/>
                  <a:pt x="111" y="66"/>
                </a:cubicBezTo>
                <a:cubicBezTo>
                  <a:pt x="111" y="67"/>
                  <a:pt x="103" y="69"/>
                  <a:pt x="97" y="70"/>
                </a:cubicBezTo>
                <a:cubicBezTo>
                  <a:pt x="91" y="70"/>
                  <a:pt x="76" y="64"/>
                  <a:pt x="73" y="62"/>
                </a:cubicBezTo>
                <a:cubicBezTo>
                  <a:pt x="70" y="60"/>
                  <a:pt x="69" y="56"/>
                  <a:pt x="67" y="54"/>
                </a:cubicBezTo>
                <a:cubicBezTo>
                  <a:pt x="66" y="53"/>
                  <a:pt x="33" y="44"/>
                  <a:pt x="24" y="40"/>
                </a:cubicBezTo>
                <a:cubicBezTo>
                  <a:pt x="15" y="36"/>
                  <a:pt x="5" y="34"/>
                  <a:pt x="3" y="31"/>
                </a:cubicBezTo>
                <a:cubicBezTo>
                  <a:pt x="0" y="28"/>
                  <a:pt x="1" y="26"/>
                  <a:pt x="1" y="23"/>
                </a:cubicBezTo>
                <a:cubicBezTo>
                  <a:pt x="1" y="22"/>
                  <a:pt x="2" y="17"/>
                  <a:pt x="3" y="13"/>
                </a:cubicBezTo>
                <a:cubicBezTo>
                  <a:pt x="3" y="9"/>
                  <a:pt x="4" y="4"/>
                  <a:pt x="5" y="3"/>
                </a:cubicBezTo>
                <a:cubicBezTo>
                  <a:pt x="7" y="0"/>
                  <a:pt x="24" y="9"/>
                  <a:pt x="24" y="9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g1ba466ee080_0_835"/>
          <p:cNvSpPr/>
          <p:nvPr/>
        </p:nvSpPr>
        <p:spPr>
          <a:xfrm>
            <a:off x="9899236" y="3626941"/>
            <a:ext cx="101019" cy="36881"/>
          </a:xfrm>
          <a:custGeom>
            <a:rect b="b" l="l" r="r" t="t"/>
            <a:pathLst>
              <a:path extrusionOk="0" h="7" w="19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0"/>
                  <a:pt x="1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6" y="0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6" y="0"/>
                  <a:pt x="2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g1ba466ee080_0_835"/>
          <p:cNvSpPr/>
          <p:nvPr/>
        </p:nvSpPr>
        <p:spPr>
          <a:xfrm>
            <a:off x="9888012" y="3626941"/>
            <a:ext cx="112244" cy="80174"/>
          </a:xfrm>
          <a:custGeom>
            <a:rect b="b" l="l" r="r" t="t"/>
            <a:pathLst>
              <a:path extrusionOk="0" h="15" w="21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7"/>
                  <a:pt x="0" y="11"/>
                </a:cubicBezTo>
                <a:cubicBezTo>
                  <a:pt x="0" y="11"/>
                  <a:pt x="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4"/>
                  <a:pt x="19" y="14"/>
                  <a:pt x="19" y="13"/>
                </a:cubicBezTo>
                <a:cubicBezTo>
                  <a:pt x="19" y="10"/>
                  <a:pt x="21" y="7"/>
                  <a:pt x="21" y="7"/>
                </a:cubicBezTo>
                <a:cubicBezTo>
                  <a:pt x="21" y="7"/>
                  <a:pt x="8" y="0"/>
                  <a:pt x="4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g1ba466ee080_0_835"/>
          <p:cNvSpPr/>
          <p:nvPr/>
        </p:nvSpPr>
        <p:spPr>
          <a:xfrm>
            <a:off x="9878391" y="3442541"/>
            <a:ext cx="211660" cy="242127"/>
          </a:xfrm>
          <a:custGeom>
            <a:rect b="b" l="l" r="r" t="t"/>
            <a:pathLst>
              <a:path extrusionOk="0" h="46" w="40">
                <a:moveTo>
                  <a:pt x="36" y="0"/>
                </a:moveTo>
                <a:cubicBezTo>
                  <a:pt x="36" y="0"/>
                  <a:pt x="26" y="0"/>
                  <a:pt x="19" y="4"/>
                </a:cubicBezTo>
                <a:cubicBezTo>
                  <a:pt x="13" y="9"/>
                  <a:pt x="2" y="30"/>
                  <a:pt x="0" y="36"/>
                </a:cubicBezTo>
                <a:cubicBezTo>
                  <a:pt x="0" y="36"/>
                  <a:pt x="11" y="45"/>
                  <a:pt x="24" y="46"/>
                </a:cubicBezTo>
                <a:cubicBezTo>
                  <a:pt x="24" y="46"/>
                  <a:pt x="35" y="21"/>
                  <a:pt x="38" y="11"/>
                </a:cubicBezTo>
                <a:cubicBezTo>
                  <a:pt x="40" y="2"/>
                  <a:pt x="36" y="0"/>
                  <a:pt x="36" y="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g1ba466ee080_0_835"/>
          <p:cNvSpPr/>
          <p:nvPr/>
        </p:nvSpPr>
        <p:spPr>
          <a:xfrm>
            <a:off x="10274451" y="3490646"/>
            <a:ext cx="137900" cy="221281"/>
          </a:xfrm>
          <a:custGeom>
            <a:rect b="b" l="l" r="r" t="t"/>
            <a:pathLst>
              <a:path extrusionOk="0" h="42" w="26">
                <a:moveTo>
                  <a:pt x="0" y="16"/>
                </a:moveTo>
                <a:cubicBezTo>
                  <a:pt x="0" y="16"/>
                  <a:pt x="4" y="37"/>
                  <a:pt x="4" y="38"/>
                </a:cubicBezTo>
                <a:cubicBezTo>
                  <a:pt x="4" y="39"/>
                  <a:pt x="4" y="42"/>
                  <a:pt x="4" y="42"/>
                </a:cubicBezTo>
                <a:cubicBezTo>
                  <a:pt x="4" y="42"/>
                  <a:pt x="19" y="40"/>
                  <a:pt x="26" y="35"/>
                </a:cubicBezTo>
                <a:cubicBezTo>
                  <a:pt x="26" y="35"/>
                  <a:pt x="26" y="25"/>
                  <a:pt x="23" y="19"/>
                </a:cubicBezTo>
                <a:cubicBezTo>
                  <a:pt x="21" y="13"/>
                  <a:pt x="12" y="4"/>
                  <a:pt x="9" y="2"/>
                </a:cubicBezTo>
                <a:cubicBezTo>
                  <a:pt x="5" y="1"/>
                  <a:pt x="3" y="0"/>
                  <a:pt x="3" y="0"/>
                </a:cubicBezTo>
                <a:cubicBezTo>
                  <a:pt x="3" y="0"/>
                  <a:pt x="0" y="15"/>
                  <a:pt x="0" y="1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g1ba466ee080_0_835"/>
          <p:cNvSpPr/>
          <p:nvPr/>
        </p:nvSpPr>
        <p:spPr>
          <a:xfrm>
            <a:off x="10110896" y="3110619"/>
            <a:ext cx="295042" cy="274197"/>
          </a:xfrm>
          <a:custGeom>
            <a:rect b="b" l="l" r="r" t="t"/>
            <a:pathLst>
              <a:path extrusionOk="0" h="52" w="56">
                <a:moveTo>
                  <a:pt x="13" y="7"/>
                </a:moveTo>
                <a:cubicBezTo>
                  <a:pt x="13" y="7"/>
                  <a:pt x="9" y="1"/>
                  <a:pt x="4" y="5"/>
                </a:cubicBezTo>
                <a:cubicBezTo>
                  <a:pt x="0" y="9"/>
                  <a:pt x="7" y="15"/>
                  <a:pt x="7" y="15"/>
                </a:cubicBezTo>
                <a:cubicBezTo>
                  <a:pt x="7" y="15"/>
                  <a:pt x="9" y="20"/>
                  <a:pt x="8" y="23"/>
                </a:cubicBezTo>
                <a:cubicBezTo>
                  <a:pt x="7" y="27"/>
                  <a:pt x="8" y="45"/>
                  <a:pt x="21" y="48"/>
                </a:cubicBezTo>
                <a:cubicBezTo>
                  <a:pt x="34" y="52"/>
                  <a:pt x="41" y="46"/>
                  <a:pt x="43" y="45"/>
                </a:cubicBezTo>
                <a:cubicBezTo>
                  <a:pt x="45" y="44"/>
                  <a:pt x="49" y="40"/>
                  <a:pt x="52" y="32"/>
                </a:cubicBezTo>
                <a:cubicBezTo>
                  <a:pt x="55" y="23"/>
                  <a:pt x="54" y="16"/>
                  <a:pt x="55" y="13"/>
                </a:cubicBezTo>
                <a:cubicBezTo>
                  <a:pt x="56" y="10"/>
                  <a:pt x="27" y="0"/>
                  <a:pt x="27" y="0"/>
                </a:cubicBezTo>
                <a:lnTo>
                  <a:pt x="13" y="7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g1ba466ee080_0_835"/>
          <p:cNvSpPr/>
          <p:nvPr/>
        </p:nvSpPr>
        <p:spPr>
          <a:xfrm>
            <a:off x="10173432" y="2983944"/>
            <a:ext cx="259765" cy="246937"/>
          </a:xfrm>
          <a:custGeom>
            <a:rect b="b" l="l" r="r" t="t"/>
            <a:pathLst>
              <a:path extrusionOk="0" h="47" w="49">
                <a:moveTo>
                  <a:pt x="1" y="28"/>
                </a:moveTo>
                <a:cubicBezTo>
                  <a:pt x="1" y="28"/>
                  <a:pt x="0" y="37"/>
                  <a:pt x="2" y="38"/>
                </a:cubicBezTo>
                <a:cubicBezTo>
                  <a:pt x="4" y="39"/>
                  <a:pt x="8" y="32"/>
                  <a:pt x="12" y="31"/>
                </a:cubicBezTo>
                <a:cubicBezTo>
                  <a:pt x="15" y="31"/>
                  <a:pt x="10" y="35"/>
                  <a:pt x="11" y="37"/>
                </a:cubicBezTo>
                <a:cubicBezTo>
                  <a:pt x="12" y="39"/>
                  <a:pt x="28" y="47"/>
                  <a:pt x="45" y="40"/>
                </a:cubicBezTo>
                <a:cubicBezTo>
                  <a:pt x="45" y="40"/>
                  <a:pt x="47" y="39"/>
                  <a:pt x="48" y="35"/>
                </a:cubicBezTo>
                <a:cubicBezTo>
                  <a:pt x="49" y="31"/>
                  <a:pt x="48" y="19"/>
                  <a:pt x="42" y="12"/>
                </a:cubicBezTo>
                <a:cubicBezTo>
                  <a:pt x="36" y="5"/>
                  <a:pt x="26" y="0"/>
                  <a:pt x="14" y="1"/>
                </a:cubicBezTo>
                <a:cubicBezTo>
                  <a:pt x="1" y="2"/>
                  <a:pt x="1" y="28"/>
                  <a:pt x="1" y="28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g1ba466ee080_0_835"/>
          <p:cNvSpPr/>
          <p:nvPr/>
        </p:nvSpPr>
        <p:spPr>
          <a:xfrm>
            <a:off x="10285676" y="3237295"/>
            <a:ext cx="41691" cy="68950"/>
          </a:xfrm>
          <a:custGeom>
            <a:rect b="b" l="l" r="r" t="t"/>
            <a:pathLst>
              <a:path extrusionOk="0" h="13" w="8">
                <a:moveTo>
                  <a:pt x="4" y="1"/>
                </a:moveTo>
                <a:cubicBezTo>
                  <a:pt x="4" y="1"/>
                  <a:pt x="0" y="11"/>
                  <a:pt x="2" y="11"/>
                </a:cubicBezTo>
                <a:cubicBezTo>
                  <a:pt x="3" y="12"/>
                  <a:pt x="5" y="13"/>
                  <a:pt x="6" y="12"/>
                </a:cubicBezTo>
                <a:cubicBezTo>
                  <a:pt x="7" y="11"/>
                  <a:pt x="8" y="2"/>
                  <a:pt x="8" y="2"/>
                </a:cubicBezTo>
                <a:cubicBezTo>
                  <a:pt x="8" y="1"/>
                  <a:pt x="5" y="0"/>
                  <a:pt x="4" y="1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g1ba466ee080_0_835"/>
          <p:cNvSpPr/>
          <p:nvPr/>
        </p:nvSpPr>
        <p:spPr>
          <a:xfrm>
            <a:off x="11040918" y="3691081"/>
            <a:ext cx="580462" cy="981334"/>
          </a:xfrm>
          <a:custGeom>
            <a:rect b="b" l="l" r="r" t="t"/>
            <a:pathLst>
              <a:path extrusionOk="0" h="186" w="110">
                <a:moveTo>
                  <a:pt x="2" y="24"/>
                </a:move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0" y="144"/>
                  <a:pt x="11" y="150"/>
                </a:cubicBezTo>
                <a:cubicBezTo>
                  <a:pt x="22" y="156"/>
                  <a:pt x="80" y="182"/>
                  <a:pt x="80" y="182"/>
                </a:cubicBezTo>
                <a:cubicBezTo>
                  <a:pt x="80" y="182"/>
                  <a:pt x="106" y="186"/>
                  <a:pt x="106" y="155"/>
                </a:cubicBezTo>
                <a:cubicBezTo>
                  <a:pt x="106" y="124"/>
                  <a:pt x="106" y="68"/>
                  <a:pt x="106" y="68"/>
                </a:cubicBezTo>
                <a:cubicBezTo>
                  <a:pt x="106" y="68"/>
                  <a:pt x="110" y="43"/>
                  <a:pt x="90" y="32"/>
                </a:cubicBezTo>
                <a:cubicBezTo>
                  <a:pt x="67" y="20"/>
                  <a:pt x="27" y="5"/>
                  <a:pt x="27" y="5"/>
                </a:cubicBezTo>
                <a:cubicBezTo>
                  <a:pt x="27" y="5"/>
                  <a:pt x="3" y="0"/>
                  <a:pt x="2" y="2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g1ba466ee080_0_835"/>
          <p:cNvSpPr/>
          <p:nvPr/>
        </p:nvSpPr>
        <p:spPr>
          <a:xfrm>
            <a:off x="11119489" y="3822567"/>
            <a:ext cx="400872" cy="718362"/>
          </a:xfrm>
          <a:custGeom>
            <a:rect b="b" l="l" r="r" t="t"/>
            <a:pathLst>
              <a:path extrusionOk="0" h="136" w="76">
                <a:moveTo>
                  <a:pt x="1" y="18"/>
                </a:move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105"/>
                  <a:pt x="7" y="109"/>
                </a:cubicBezTo>
                <a:cubicBezTo>
                  <a:pt x="15" y="114"/>
                  <a:pt x="55" y="133"/>
                  <a:pt x="55" y="133"/>
                </a:cubicBezTo>
                <a:cubicBezTo>
                  <a:pt x="55" y="133"/>
                  <a:pt x="72" y="136"/>
                  <a:pt x="72" y="113"/>
                </a:cubicBezTo>
                <a:cubicBezTo>
                  <a:pt x="72" y="91"/>
                  <a:pt x="72" y="50"/>
                  <a:pt x="72" y="50"/>
                </a:cubicBezTo>
                <a:cubicBezTo>
                  <a:pt x="72" y="50"/>
                  <a:pt x="76" y="31"/>
                  <a:pt x="62" y="24"/>
                </a:cubicBezTo>
                <a:cubicBezTo>
                  <a:pt x="46" y="15"/>
                  <a:pt x="18" y="4"/>
                  <a:pt x="18" y="4"/>
                </a:cubicBezTo>
                <a:cubicBezTo>
                  <a:pt x="18" y="4"/>
                  <a:pt x="2" y="0"/>
                  <a:pt x="1" y="18"/>
                </a:cubicBezTo>
              </a:path>
            </a:pathLst>
          </a:custGeom>
          <a:solidFill>
            <a:srgbClr val="70D5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g1ba466ee080_0_835"/>
          <p:cNvSpPr/>
          <p:nvPr/>
        </p:nvSpPr>
        <p:spPr>
          <a:xfrm>
            <a:off x="11172404" y="3990933"/>
            <a:ext cx="264575" cy="375216"/>
          </a:xfrm>
          <a:custGeom>
            <a:rect b="b" l="l" r="r" t="t"/>
            <a:pathLst>
              <a:path extrusionOk="0" h="71" w="50">
                <a:moveTo>
                  <a:pt x="25" y="0"/>
                </a:moveTo>
                <a:cubicBezTo>
                  <a:pt x="11" y="0"/>
                  <a:pt x="0" y="16"/>
                  <a:pt x="0" y="35"/>
                </a:cubicBezTo>
                <a:cubicBezTo>
                  <a:pt x="0" y="55"/>
                  <a:pt x="11" y="71"/>
                  <a:pt x="25" y="71"/>
                </a:cubicBezTo>
                <a:cubicBezTo>
                  <a:pt x="39" y="71"/>
                  <a:pt x="50" y="55"/>
                  <a:pt x="50" y="35"/>
                </a:cubicBezTo>
                <a:cubicBezTo>
                  <a:pt x="50" y="25"/>
                  <a:pt x="47" y="16"/>
                  <a:pt x="43" y="10"/>
                </a:cubicBezTo>
                <a:cubicBezTo>
                  <a:pt x="38" y="4"/>
                  <a:pt x="32" y="0"/>
                  <a:pt x="25" y="0"/>
                </a:cubicBezTo>
              </a:path>
            </a:pathLst>
          </a:custGeom>
          <a:solidFill>
            <a:srgbClr val="4F97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g1ba466ee080_0_835"/>
          <p:cNvSpPr/>
          <p:nvPr/>
        </p:nvSpPr>
        <p:spPr>
          <a:xfrm>
            <a:off x="11225319" y="3990933"/>
            <a:ext cx="211660" cy="333525"/>
          </a:xfrm>
          <a:custGeom>
            <a:rect b="b" l="l" r="r" t="t"/>
            <a:pathLst>
              <a:path extrusionOk="0" h="63" w="40">
                <a:moveTo>
                  <a:pt x="40" y="35"/>
                </a:moveTo>
                <a:cubicBezTo>
                  <a:pt x="40" y="25"/>
                  <a:pt x="37" y="16"/>
                  <a:pt x="33" y="10"/>
                </a:cubicBezTo>
                <a:cubicBezTo>
                  <a:pt x="28" y="4"/>
                  <a:pt x="22" y="0"/>
                  <a:pt x="15" y="0"/>
                </a:cubicBezTo>
                <a:cubicBezTo>
                  <a:pt x="15" y="0"/>
                  <a:pt x="0" y="4"/>
                  <a:pt x="0" y="35"/>
                </a:cubicBezTo>
                <a:cubicBezTo>
                  <a:pt x="0" y="61"/>
                  <a:pt x="17" y="63"/>
                  <a:pt x="23" y="62"/>
                </a:cubicBezTo>
                <a:cubicBezTo>
                  <a:pt x="28" y="60"/>
                  <a:pt x="36" y="57"/>
                  <a:pt x="40" y="38"/>
                </a:cubicBezTo>
                <a:lnTo>
                  <a:pt x="4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g1ba466ee080_0_835"/>
          <p:cNvSpPr/>
          <p:nvPr/>
        </p:nvSpPr>
        <p:spPr>
          <a:xfrm>
            <a:off x="11257389" y="4128833"/>
            <a:ext cx="46500" cy="738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g1ba466ee080_0_835"/>
          <p:cNvSpPr/>
          <p:nvPr/>
        </p:nvSpPr>
        <p:spPr>
          <a:xfrm>
            <a:off x="11331149" y="4154489"/>
            <a:ext cx="46500" cy="690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g1ba466ee080_0_835"/>
          <p:cNvSpPr/>
          <p:nvPr/>
        </p:nvSpPr>
        <p:spPr>
          <a:xfrm>
            <a:off x="7384969" y="4672414"/>
            <a:ext cx="174780" cy="306266"/>
          </a:xfrm>
          <a:custGeom>
            <a:rect b="b" l="l" r="r" t="t"/>
            <a:pathLst>
              <a:path extrusionOk="0" h="58" w="33">
                <a:moveTo>
                  <a:pt x="0" y="52"/>
                </a:move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g1ba466ee080_0_835"/>
          <p:cNvSpPr/>
          <p:nvPr/>
        </p:nvSpPr>
        <p:spPr>
          <a:xfrm>
            <a:off x="7384969" y="4935386"/>
            <a:ext cx="0" cy="11225"/>
          </a:xfrm>
          <a:custGeom>
            <a:rect b="b" l="l" r="r" t="t"/>
            <a:pathLst>
              <a:path extrusionOk="0" h="2" w="120000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172C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g1ba466ee080_0_835"/>
          <p:cNvSpPr/>
          <p:nvPr/>
        </p:nvSpPr>
        <p:spPr>
          <a:xfrm>
            <a:off x="8055226" y="5031595"/>
            <a:ext cx="1395033" cy="246937"/>
          </a:xfrm>
          <a:custGeom>
            <a:rect b="b" l="l" r="r" t="t"/>
            <a:pathLst>
              <a:path extrusionOk="0" h="47" w="264">
                <a:moveTo>
                  <a:pt x="201" y="0"/>
                </a:moveTo>
                <a:cubicBezTo>
                  <a:pt x="193" y="14"/>
                  <a:pt x="172" y="29"/>
                  <a:pt x="118" y="29"/>
                </a:cubicBezTo>
                <a:cubicBezTo>
                  <a:pt x="71" y="29"/>
                  <a:pt x="50" y="16"/>
                  <a:pt x="41" y="3"/>
                </a:cubicBezTo>
                <a:cubicBezTo>
                  <a:pt x="16" y="8"/>
                  <a:pt x="0" y="14"/>
                  <a:pt x="0" y="21"/>
                </a:cubicBezTo>
                <a:cubicBezTo>
                  <a:pt x="0" y="35"/>
                  <a:pt x="59" y="47"/>
                  <a:pt x="132" y="47"/>
                </a:cubicBezTo>
                <a:cubicBezTo>
                  <a:pt x="205" y="47"/>
                  <a:pt x="264" y="35"/>
                  <a:pt x="264" y="21"/>
                </a:cubicBezTo>
                <a:cubicBezTo>
                  <a:pt x="264" y="12"/>
                  <a:pt x="239" y="4"/>
                  <a:pt x="201" y="0"/>
                </a:cubicBezTo>
              </a:path>
            </a:pathLst>
          </a:cu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g1ba466ee080_0_835"/>
          <p:cNvSpPr/>
          <p:nvPr/>
        </p:nvSpPr>
        <p:spPr>
          <a:xfrm>
            <a:off x="8145021" y="4481600"/>
            <a:ext cx="1067922" cy="702327"/>
          </a:xfrm>
          <a:custGeom>
            <a:rect b="b" l="l" r="r" t="t"/>
            <a:pathLst>
              <a:path extrusionOk="0" h="133" w="202">
                <a:moveTo>
                  <a:pt x="104" y="6"/>
                </a:moveTo>
                <a:cubicBezTo>
                  <a:pt x="104" y="6"/>
                  <a:pt x="63" y="0"/>
                  <a:pt x="33" y="14"/>
                </a:cubicBezTo>
                <a:cubicBezTo>
                  <a:pt x="3" y="28"/>
                  <a:pt x="23" y="47"/>
                  <a:pt x="23" y="47"/>
                </a:cubicBezTo>
                <a:cubicBezTo>
                  <a:pt x="23" y="47"/>
                  <a:pt x="5" y="58"/>
                  <a:pt x="19" y="76"/>
                </a:cubicBezTo>
                <a:cubicBezTo>
                  <a:pt x="19" y="76"/>
                  <a:pt x="0" y="133"/>
                  <a:pt x="101" y="133"/>
                </a:cubicBezTo>
                <a:cubicBezTo>
                  <a:pt x="202" y="133"/>
                  <a:pt x="188" y="81"/>
                  <a:pt x="188" y="81"/>
                </a:cubicBezTo>
                <a:cubicBezTo>
                  <a:pt x="188" y="81"/>
                  <a:pt x="200" y="68"/>
                  <a:pt x="188" y="54"/>
                </a:cubicBezTo>
                <a:cubicBezTo>
                  <a:pt x="188" y="54"/>
                  <a:pt x="198" y="40"/>
                  <a:pt x="182" y="25"/>
                </a:cubicBezTo>
                <a:cubicBezTo>
                  <a:pt x="166" y="10"/>
                  <a:pt x="145" y="3"/>
                  <a:pt x="104" y="6"/>
                </a:cubicBezTo>
              </a:path>
            </a:pathLst>
          </a:custGeom>
          <a:solidFill>
            <a:srgbClr val="386B7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g1ba466ee080_0_835"/>
          <p:cNvSpPr/>
          <p:nvPr/>
        </p:nvSpPr>
        <p:spPr>
          <a:xfrm>
            <a:off x="8257265" y="4730140"/>
            <a:ext cx="9621" cy="4811"/>
          </a:xfrm>
          <a:custGeom>
            <a:rect b="b" l="l" r="r" t="t"/>
            <a:pathLst>
              <a:path extrusionOk="0" h="1" w="2">
                <a:moveTo>
                  <a:pt x="2" y="0"/>
                </a:moveTo>
                <a:cubicBezTo>
                  <a:pt x="1" y="0"/>
                  <a:pt x="1" y="0"/>
                  <a:pt x="0" y="1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g1ba466ee080_0_835"/>
          <p:cNvSpPr/>
          <p:nvPr/>
        </p:nvSpPr>
        <p:spPr>
          <a:xfrm>
            <a:off x="8234817" y="4730140"/>
            <a:ext cx="165159" cy="89795"/>
          </a:xfrm>
          <a:custGeom>
            <a:rect b="b" l="l" r="r" t="t"/>
            <a:pathLst>
              <a:path extrusionOk="0" h="17" w="31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5" y="0"/>
                  <a:pt x="4" y="1"/>
                </a:cubicBezTo>
                <a:cubicBezTo>
                  <a:pt x="2" y="3"/>
                  <a:pt x="0" y="6"/>
                  <a:pt x="0" y="6"/>
                </a:cubicBezTo>
                <a:cubicBezTo>
                  <a:pt x="0" y="6"/>
                  <a:pt x="16" y="16"/>
                  <a:pt x="24" y="17"/>
                </a:cubicBezTo>
                <a:cubicBezTo>
                  <a:pt x="24" y="17"/>
                  <a:pt x="25" y="17"/>
                  <a:pt x="25" y="17"/>
                </a:cubicBezTo>
                <a:cubicBezTo>
                  <a:pt x="31" y="17"/>
                  <a:pt x="29" y="14"/>
                  <a:pt x="29" y="14"/>
                </a:cubicBezTo>
                <a:cubicBezTo>
                  <a:pt x="16" y="8"/>
                  <a:pt x="6" y="0"/>
                  <a:pt x="6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g1ba466ee080_0_835"/>
          <p:cNvSpPr/>
          <p:nvPr/>
        </p:nvSpPr>
        <p:spPr>
          <a:xfrm>
            <a:off x="8241230" y="4882472"/>
            <a:ext cx="136296" cy="75364"/>
          </a:xfrm>
          <a:custGeom>
            <a:rect b="b" l="l" r="r" t="t"/>
            <a:pathLst>
              <a:path extrusionOk="0" h="14" w="26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1" y="12"/>
                </a:cubicBezTo>
                <a:cubicBezTo>
                  <a:pt x="14" y="14"/>
                  <a:pt x="17" y="14"/>
                  <a:pt x="19" y="14"/>
                </a:cubicBezTo>
                <a:cubicBezTo>
                  <a:pt x="24" y="14"/>
                  <a:pt x="26" y="13"/>
                  <a:pt x="26" y="13"/>
                </a:cubicBezTo>
                <a:cubicBezTo>
                  <a:pt x="6" y="6"/>
                  <a:pt x="1" y="0"/>
                  <a:pt x="1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g1ba466ee080_0_835"/>
          <p:cNvSpPr/>
          <p:nvPr/>
        </p:nvSpPr>
        <p:spPr>
          <a:xfrm>
            <a:off x="9139183" y="4767021"/>
            <a:ext cx="4810" cy="4811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g1ba466ee080_0_835"/>
          <p:cNvSpPr/>
          <p:nvPr/>
        </p:nvSpPr>
        <p:spPr>
          <a:xfrm>
            <a:off x="8996473" y="4767021"/>
            <a:ext cx="168366" cy="89795"/>
          </a:xfrm>
          <a:custGeom>
            <a:rect b="b" l="l" r="r" t="t"/>
            <a:pathLst>
              <a:path extrusionOk="0" h="17" w="32">
                <a:moveTo>
                  <a:pt x="27" y="0"/>
                </a:moveTo>
                <a:cubicBezTo>
                  <a:pt x="16" y="12"/>
                  <a:pt x="0" y="15"/>
                  <a:pt x="0" y="15"/>
                </a:cubicBezTo>
                <a:cubicBezTo>
                  <a:pt x="2" y="16"/>
                  <a:pt x="5" y="17"/>
                  <a:pt x="8" y="17"/>
                </a:cubicBezTo>
                <a:cubicBezTo>
                  <a:pt x="19" y="17"/>
                  <a:pt x="32" y="9"/>
                  <a:pt x="32" y="9"/>
                </a:cubicBezTo>
                <a:cubicBezTo>
                  <a:pt x="32" y="6"/>
                  <a:pt x="29" y="2"/>
                  <a:pt x="28" y="1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g1ba466ee080_0_835"/>
          <p:cNvSpPr/>
          <p:nvPr/>
        </p:nvSpPr>
        <p:spPr>
          <a:xfrm>
            <a:off x="9017318" y="4909730"/>
            <a:ext cx="131486" cy="78571"/>
          </a:xfrm>
          <a:custGeom>
            <a:rect b="b" l="l" r="r" t="t"/>
            <a:pathLst>
              <a:path extrusionOk="0" h="15" w="25">
                <a:moveTo>
                  <a:pt x="23" y="0"/>
                </a:moveTo>
                <a:cubicBezTo>
                  <a:pt x="11" y="10"/>
                  <a:pt x="2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4"/>
                  <a:pt x="8" y="15"/>
                  <a:pt x="12" y="15"/>
                </a:cubicBezTo>
                <a:cubicBezTo>
                  <a:pt x="18" y="15"/>
                  <a:pt x="23" y="13"/>
                  <a:pt x="23" y="13"/>
                </a:cubicBezTo>
                <a:cubicBezTo>
                  <a:pt x="25" y="9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g1ba466ee080_0_835"/>
          <p:cNvSpPr/>
          <p:nvPr/>
        </p:nvSpPr>
        <p:spPr>
          <a:xfrm>
            <a:off x="7849980" y="2292841"/>
            <a:ext cx="1706110" cy="2326659"/>
          </a:xfrm>
          <a:custGeom>
            <a:rect b="b" l="l" r="r" t="t"/>
            <a:pathLst>
              <a:path extrusionOk="0" h="441" w="323">
                <a:moveTo>
                  <a:pt x="171" y="388"/>
                </a:moveTo>
                <a:cubicBezTo>
                  <a:pt x="159" y="388"/>
                  <a:pt x="146" y="389"/>
                  <a:pt x="131" y="392"/>
                </a:cubicBezTo>
                <a:cubicBezTo>
                  <a:pt x="104" y="398"/>
                  <a:pt x="87" y="405"/>
                  <a:pt x="73" y="411"/>
                </a:cubicBezTo>
                <a:cubicBezTo>
                  <a:pt x="74" y="414"/>
                  <a:pt x="74" y="416"/>
                  <a:pt x="75" y="420"/>
                </a:cubicBezTo>
                <a:cubicBezTo>
                  <a:pt x="76" y="425"/>
                  <a:pt x="78" y="429"/>
                  <a:pt x="80" y="434"/>
                </a:cubicBezTo>
                <a:cubicBezTo>
                  <a:pt x="83" y="432"/>
                  <a:pt x="85" y="430"/>
                  <a:pt x="89" y="429"/>
                </a:cubicBezTo>
                <a:cubicBezTo>
                  <a:pt x="105" y="421"/>
                  <a:pt x="125" y="419"/>
                  <a:pt x="139" y="419"/>
                </a:cubicBezTo>
                <a:cubicBezTo>
                  <a:pt x="151" y="419"/>
                  <a:pt x="160" y="421"/>
                  <a:pt x="160" y="421"/>
                </a:cubicBezTo>
                <a:cubicBezTo>
                  <a:pt x="166" y="420"/>
                  <a:pt x="172" y="420"/>
                  <a:pt x="177" y="420"/>
                </a:cubicBezTo>
                <a:cubicBezTo>
                  <a:pt x="207" y="420"/>
                  <a:pt x="224" y="427"/>
                  <a:pt x="238" y="440"/>
                </a:cubicBezTo>
                <a:cubicBezTo>
                  <a:pt x="239" y="440"/>
                  <a:pt x="239" y="441"/>
                  <a:pt x="240" y="441"/>
                </a:cubicBezTo>
                <a:cubicBezTo>
                  <a:pt x="243" y="435"/>
                  <a:pt x="246" y="428"/>
                  <a:pt x="248" y="420"/>
                </a:cubicBezTo>
                <a:cubicBezTo>
                  <a:pt x="250" y="411"/>
                  <a:pt x="251" y="403"/>
                  <a:pt x="252" y="396"/>
                </a:cubicBezTo>
                <a:cubicBezTo>
                  <a:pt x="249" y="396"/>
                  <a:pt x="247" y="396"/>
                  <a:pt x="244" y="396"/>
                </a:cubicBezTo>
                <a:cubicBezTo>
                  <a:pt x="234" y="396"/>
                  <a:pt x="224" y="394"/>
                  <a:pt x="214" y="393"/>
                </a:cubicBezTo>
                <a:cubicBezTo>
                  <a:pt x="201" y="390"/>
                  <a:pt x="188" y="388"/>
                  <a:pt x="171" y="388"/>
                </a:cubicBezTo>
                <a:moveTo>
                  <a:pt x="253" y="155"/>
                </a:moveTo>
                <a:cubicBezTo>
                  <a:pt x="242" y="155"/>
                  <a:pt x="238" y="120"/>
                  <a:pt x="215" y="93"/>
                </a:cubicBezTo>
                <a:cubicBezTo>
                  <a:pt x="188" y="62"/>
                  <a:pt x="147" y="54"/>
                  <a:pt x="162" y="40"/>
                </a:cubicBezTo>
                <a:cubicBezTo>
                  <a:pt x="169" y="35"/>
                  <a:pt x="182" y="31"/>
                  <a:pt x="198" y="31"/>
                </a:cubicBezTo>
                <a:cubicBezTo>
                  <a:pt x="218" y="31"/>
                  <a:pt x="243" y="38"/>
                  <a:pt x="258" y="56"/>
                </a:cubicBezTo>
                <a:cubicBezTo>
                  <a:pt x="284" y="87"/>
                  <a:pt x="274" y="139"/>
                  <a:pt x="258" y="152"/>
                </a:cubicBezTo>
                <a:cubicBezTo>
                  <a:pt x="256" y="154"/>
                  <a:pt x="254" y="155"/>
                  <a:pt x="253" y="155"/>
                </a:cubicBezTo>
                <a:moveTo>
                  <a:pt x="163" y="0"/>
                </a:moveTo>
                <a:cubicBezTo>
                  <a:pt x="160" y="0"/>
                  <a:pt x="160" y="0"/>
                  <a:pt x="160" y="0"/>
                </a:cubicBezTo>
                <a:cubicBezTo>
                  <a:pt x="20" y="0"/>
                  <a:pt x="0" y="128"/>
                  <a:pt x="8" y="196"/>
                </a:cubicBezTo>
                <a:cubicBezTo>
                  <a:pt x="16" y="264"/>
                  <a:pt x="50" y="300"/>
                  <a:pt x="64" y="328"/>
                </a:cubicBezTo>
                <a:cubicBezTo>
                  <a:pt x="74" y="347"/>
                  <a:pt x="70" y="367"/>
                  <a:pt x="71" y="390"/>
                </a:cubicBezTo>
                <a:cubicBezTo>
                  <a:pt x="85" y="384"/>
                  <a:pt x="102" y="378"/>
                  <a:pt x="127" y="373"/>
                </a:cubicBezTo>
                <a:cubicBezTo>
                  <a:pt x="144" y="369"/>
                  <a:pt x="158" y="368"/>
                  <a:pt x="171" y="368"/>
                </a:cubicBezTo>
                <a:cubicBezTo>
                  <a:pt x="189" y="368"/>
                  <a:pt x="204" y="371"/>
                  <a:pt x="217" y="373"/>
                </a:cubicBezTo>
                <a:cubicBezTo>
                  <a:pt x="227" y="375"/>
                  <a:pt x="236" y="376"/>
                  <a:pt x="244" y="376"/>
                </a:cubicBezTo>
                <a:cubicBezTo>
                  <a:pt x="247" y="376"/>
                  <a:pt x="249" y="376"/>
                  <a:pt x="252" y="376"/>
                </a:cubicBezTo>
                <a:cubicBezTo>
                  <a:pt x="252" y="359"/>
                  <a:pt x="251" y="343"/>
                  <a:pt x="259" y="328"/>
                </a:cubicBezTo>
                <a:cubicBezTo>
                  <a:pt x="273" y="300"/>
                  <a:pt x="307" y="264"/>
                  <a:pt x="315" y="196"/>
                </a:cubicBezTo>
                <a:cubicBezTo>
                  <a:pt x="323" y="128"/>
                  <a:pt x="301" y="0"/>
                  <a:pt x="163" y="0"/>
                </a:cubicBezTo>
              </a:path>
            </a:pathLst>
          </a:custGeom>
          <a:solidFill>
            <a:srgbClr val="85DBE5">
              <a:alpha val="7569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g1ba466ee080_0_835"/>
          <p:cNvSpPr/>
          <p:nvPr/>
        </p:nvSpPr>
        <p:spPr>
          <a:xfrm>
            <a:off x="8225196" y="4234663"/>
            <a:ext cx="955678" cy="226092"/>
          </a:xfrm>
          <a:custGeom>
            <a:rect b="b" l="l" r="r" t="t"/>
            <a:pathLst>
              <a:path extrusionOk="0" h="43" w="181">
                <a:moveTo>
                  <a:pt x="100" y="0"/>
                </a:moveTo>
                <a:cubicBezTo>
                  <a:pt x="87" y="0"/>
                  <a:pt x="73" y="1"/>
                  <a:pt x="56" y="5"/>
                </a:cubicBezTo>
                <a:cubicBezTo>
                  <a:pt x="31" y="10"/>
                  <a:pt x="14" y="16"/>
                  <a:pt x="0" y="22"/>
                </a:cubicBezTo>
                <a:cubicBezTo>
                  <a:pt x="0" y="28"/>
                  <a:pt x="1" y="35"/>
                  <a:pt x="2" y="43"/>
                </a:cubicBezTo>
                <a:cubicBezTo>
                  <a:pt x="16" y="37"/>
                  <a:pt x="33" y="30"/>
                  <a:pt x="60" y="24"/>
                </a:cubicBezTo>
                <a:cubicBezTo>
                  <a:pt x="75" y="21"/>
                  <a:pt x="88" y="20"/>
                  <a:pt x="100" y="20"/>
                </a:cubicBezTo>
                <a:cubicBezTo>
                  <a:pt x="117" y="20"/>
                  <a:pt x="130" y="22"/>
                  <a:pt x="143" y="25"/>
                </a:cubicBezTo>
                <a:cubicBezTo>
                  <a:pt x="153" y="26"/>
                  <a:pt x="163" y="28"/>
                  <a:pt x="173" y="28"/>
                </a:cubicBezTo>
                <a:cubicBezTo>
                  <a:pt x="176" y="28"/>
                  <a:pt x="178" y="28"/>
                  <a:pt x="181" y="28"/>
                </a:cubicBezTo>
                <a:cubicBezTo>
                  <a:pt x="181" y="21"/>
                  <a:pt x="181" y="14"/>
                  <a:pt x="181" y="8"/>
                </a:cubicBezTo>
                <a:cubicBezTo>
                  <a:pt x="178" y="8"/>
                  <a:pt x="176" y="8"/>
                  <a:pt x="173" y="8"/>
                </a:cubicBezTo>
                <a:cubicBezTo>
                  <a:pt x="165" y="8"/>
                  <a:pt x="156" y="7"/>
                  <a:pt x="146" y="5"/>
                </a:cubicBezTo>
                <a:cubicBezTo>
                  <a:pt x="133" y="3"/>
                  <a:pt x="118" y="0"/>
                  <a:pt x="100" y="0"/>
                </a:cubicBezTo>
              </a:path>
            </a:pathLst>
          </a:custGeom>
          <a:solidFill>
            <a:srgbClr val="63B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g1ba466ee080_0_835"/>
          <p:cNvSpPr/>
          <p:nvPr/>
        </p:nvSpPr>
        <p:spPr>
          <a:xfrm>
            <a:off x="8271697" y="4504049"/>
            <a:ext cx="846641" cy="283818"/>
          </a:xfrm>
          <a:custGeom>
            <a:rect b="b" l="l" r="r" t="t"/>
            <a:pathLst>
              <a:path extrusionOk="0" h="54" w="160">
                <a:moveTo>
                  <a:pt x="81" y="39"/>
                </a:moveTo>
                <a:cubicBezTo>
                  <a:pt x="49" y="39"/>
                  <a:pt x="22" y="32"/>
                  <a:pt x="22" y="24"/>
                </a:cubicBezTo>
                <a:cubicBezTo>
                  <a:pt x="22" y="15"/>
                  <a:pt x="49" y="8"/>
                  <a:pt x="81" y="8"/>
                </a:cubicBezTo>
                <a:cubicBezTo>
                  <a:pt x="114" y="8"/>
                  <a:pt x="141" y="15"/>
                  <a:pt x="141" y="24"/>
                </a:cubicBezTo>
                <a:cubicBezTo>
                  <a:pt x="141" y="32"/>
                  <a:pt x="114" y="39"/>
                  <a:pt x="81" y="39"/>
                </a:cubicBezTo>
                <a:moveTo>
                  <a:pt x="59" y="0"/>
                </a:moveTo>
                <a:cubicBezTo>
                  <a:pt x="45" y="0"/>
                  <a:pt x="25" y="2"/>
                  <a:pt x="9" y="10"/>
                </a:cubicBezTo>
                <a:cubicBezTo>
                  <a:pt x="5" y="11"/>
                  <a:pt x="3" y="13"/>
                  <a:pt x="0" y="15"/>
                </a:cubicBezTo>
                <a:cubicBezTo>
                  <a:pt x="13" y="42"/>
                  <a:pt x="40" y="54"/>
                  <a:pt x="80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128" y="54"/>
                  <a:pt x="148" y="44"/>
                  <a:pt x="160" y="22"/>
                </a:cubicBezTo>
                <a:cubicBezTo>
                  <a:pt x="159" y="22"/>
                  <a:pt x="159" y="21"/>
                  <a:pt x="158" y="21"/>
                </a:cubicBezTo>
                <a:cubicBezTo>
                  <a:pt x="144" y="8"/>
                  <a:pt x="127" y="1"/>
                  <a:pt x="97" y="1"/>
                </a:cubicBezTo>
                <a:cubicBezTo>
                  <a:pt x="92" y="1"/>
                  <a:pt x="86" y="1"/>
                  <a:pt x="80" y="2"/>
                </a:cubicBezTo>
                <a:cubicBezTo>
                  <a:pt x="80" y="2"/>
                  <a:pt x="71" y="0"/>
                  <a:pt x="59" y="0"/>
                </a:cubicBezTo>
              </a:path>
            </a:pathLst>
          </a:custGeom>
          <a:solidFill>
            <a:srgbClr val="68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g1ba466ee080_0_835"/>
          <p:cNvSpPr/>
          <p:nvPr/>
        </p:nvSpPr>
        <p:spPr>
          <a:xfrm>
            <a:off x="8388751" y="4545740"/>
            <a:ext cx="628500" cy="163500"/>
          </a:xfrm>
          <a:prstGeom prst="ellipse">
            <a:avLst/>
          </a:prstGeom>
          <a:solidFill>
            <a:srgbClr val="4C91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g1ba466ee080_0_835"/>
          <p:cNvSpPr/>
          <p:nvPr/>
        </p:nvSpPr>
        <p:spPr>
          <a:xfrm>
            <a:off x="8436856" y="3126654"/>
            <a:ext cx="580462" cy="1488035"/>
          </a:xfrm>
          <a:custGeom>
            <a:rect b="b" l="l" r="r" t="t"/>
            <a:pathLst>
              <a:path extrusionOk="0" h="282" w="110">
                <a:moveTo>
                  <a:pt x="61" y="282"/>
                </a:moveTo>
                <a:cubicBezTo>
                  <a:pt x="60" y="282"/>
                  <a:pt x="60" y="282"/>
                  <a:pt x="60" y="282"/>
                </a:cubicBezTo>
                <a:cubicBezTo>
                  <a:pt x="58" y="281"/>
                  <a:pt x="57" y="279"/>
                  <a:pt x="57" y="277"/>
                </a:cubicBezTo>
                <a:cubicBezTo>
                  <a:pt x="69" y="140"/>
                  <a:pt x="69" y="140"/>
                  <a:pt x="69" y="140"/>
                </a:cubicBezTo>
                <a:cubicBezTo>
                  <a:pt x="68" y="140"/>
                  <a:pt x="68" y="140"/>
                  <a:pt x="68" y="140"/>
                </a:cubicBezTo>
                <a:cubicBezTo>
                  <a:pt x="67" y="139"/>
                  <a:pt x="66" y="139"/>
                  <a:pt x="65" y="138"/>
                </a:cubicBezTo>
                <a:cubicBezTo>
                  <a:pt x="65" y="137"/>
                  <a:pt x="65" y="136"/>
                  <a:pt x="65" y="134"/>
                </a:cubicBezTo>
                <a:cubicBezTo>
                  <a:pt x="99" y="12"/>
                  <a:pt x="99" y="12"/>
                  <a:pt x="99" y="12"/>
                </a:cubicBezTo>
                <a:cubicBezTo>
                  <a:pt x="90" y="15"/>
                  <a:pt x="74" y="21"/>
                  <a:pt x="56" y="22"/>
                </a:cubicBezTo>
                <a:cubicBezTo>
                  <a:pt x="38" y="22"/>
                  <a:pt x="20" y="16"/>
                  <a:pt x="10" y="11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8" y="137"/>
                  <a:pt x="37" y="138"/>
                  <a:pt x="37" y="139"/>
                </a:cubicBezTo>
                <a:cubicBezTo>
                  <a:pt x="36" y="140"/>
                  <a:pt x="35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42" y="279"/>
                  <a:pt x="41" y="281"/>
                  <a:pt x="38" y="282"/>
                </a:cubicBezTo>
                <a:cubicBezTo>
                  <a:pt x="36" y="282"/>
                  <a:pt x="34" y="280"/>
                  <a:pt x="34" y="278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25" y="135"/>
                  <a:pt x="25" y="134"/>
                  <a:pt x="26" y="133"/>
                </a:cubicBezTo>
                <a:cubicBezTo>
                  <a:pt x="26" y="133"/>
                  <a:pt x="27" y="132"/>
                  <a:pt x="28" y="13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6" y="1"/>
                  <a:pt x="31" y="14"/>
                  <a:pt x="56" y="14"/>
                </a:cubicBezTo>
                <a:cubicBezTo>
                  <a:pt x="81" y="13"/>
                  <a:pt x="103" y="1"/>
                  <a:pt x="104" y="1"/>
                </a:cubicBezTo>
                <a:cubicBezTo>
                  <a:pt x="105" y="0"/>
                  <a:pt x="107" y="0"/>
                  <a:pt x="108" y="1"/>
                </a:cubicBezTo>
                <a:cubicBezTo>
                  <a:pt x="109" y="2"/>
                  <a:pt x="110" y="4"/>
                  <a:pt x="109" y="5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6" y="133"/>
                  <a:pt x="78" y="134"/>
                  <a:pt x="77" y="137"/>
                </a:cubicBezTo>
                <a:cubicBezTo>
                  <a:pt x="65" y="278"/>
                  <a:pt x="65" y="278"/>
                  <a:pt x="65" y="278"/>
                </a:cubicBezTo>
                <a:cubicBezTo>
                  <a:pt x="65" y="280"/>
                  <a:pt x="63" y="282"/>
                  <a:pt x="61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g1ba466ee080_0_835"/>
          <p:cNvSpPr/>
          <p:nvPr/>
        </p:nvSpPr>
        <p:spPr>
          <a:xfrm>
            <a:off x="8600411" y="3194000"/>
            <a:ext cx="195625" cy="407286"/>
          </a:xfrm>
          <a:custGeom>
            <a:rect b="b" l="l" r="r" t="t"/>
            <a:pathLst>
              <a:path extrusionOk="0" h="77" w="37">
                <a:moveTo>
                  <a:pt x="17" y="77"/>
                </a:moveTo>
                <a:cubicBezTo>
                  <a:pt x="16" y="77"/>
                  <a:pt x="15" y="76"/>
                  <a:pt x="14" y="76"/>
                </a:cubicBezTo>
                <a:cubicBezTo>
                  <a:pt x="12" y="74"/>
                  <a:pt x="12" y="72"/>
                  <a:pt x="12" y="71"/>
                </a:cubicBezTo>
                <a:cubicBezTo>
                  <a:pt x="12" y="70"/>
                  <a:pt x="12" y="70"/>
                  <a:pt x="12" y="69"/>
                </a:cubicBezTo>
                <a:cubicBezTo>
                  <a:pt x="11" y="69"/>
                  <a:pt x="9" y="69"/>
                  <a:pt x="8" y="69"/>
                </a:cubicBezTo>
                <a:cubicBezTo>
                  <a:pt x="4" y="67"/>
                  <a:pt x="0" y="66"/>
                  <a:pt x="15" y="1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5" y="1"/>
                  <a:pt x="17" y="1"/>
                </a:cubicBezTo>
                <a:cubicBezTo>
                  <a:pt x="19" y="0"/>
                  <a:pt x="21" y="2"/>
                  <a:pt x="22" y="4"/>
                </a:cubicBezTo>
                <a:cubicBezTo>
                  <a:pt x="22" y="8"/>
                  <a:pt x="22" y="8"/>
                  <a:pt x="22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1"/>
                  <a:pt x="26" y="0"/>
                  <a:pt x="28" y="0"/>
                </a:cubicBezTo>
                <a:cubicBezTo>
                  <a:pt x="30" y="1"/>
                  <a:pt x="32" y="3"/>
                  <a:pt x="31" y="5"/>
                </a:cubicBezTo>
                <a:cubicBezTo>
                  <a:pt x="29" y="16"/>
                  <a:pt x="29" y="16"/>
                  <a:pt x="29" y="16"/>
                </a:cubicBezTo>
                <a:cubicBezTo>
                  <a:pt x="37" y="69"/>
                  <a:pt x="37" y="69"/>
                  <a:pt x="34" y="71"/>
                </a:cubicBezTo>
                <a:cubicBezTo>
                  <a:pt x="33" y="71"/>
                  <a:pt x="31" y="71"/>
                  <a:pt x="30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8" y="73"/>
                  <a:pt x="27" y="76"/>
                  <a:pt x="24" y="76"/>
                </a:cubicBezTo>
                <a:cubicBezTo>
                  <a:pt x="23" y="76"/>
                  <a:pt x="22" y="76"/>
                  <a:pt x="21" y="75"/>
                </a:cubicBezTo>
                <a:cubicBezTo>
                  <a:pt x="20" y="76"/>
                  <a:pt x="19" y="76"/>
                  <a:pt x="18" y="77"/>
                </a:cubicBezTo>
                <a:lnTo>
                  <a:pt x="17" y="77"/>
                </a:lnTo>
                <a:close/>
                <a:moveTo>
                  <a:pt x="13" y="60"/>
                </a:moveTo>
                <a:cubicBezTo>
                  <a:pt x="14" y="60"/>
                  <a:pt x="16" y="61"/>
                  <a:pt x="17" y="62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2"/>
                  <a:pt x="18" y="62"/>
                  <a:pt x="18" y="61"/>
                </a:cubicBezTo>
                <a:cubicBezTo>
                  <a:pt x="19" y="60"/>
                  <a:pt x="21" y="59"/>
                  <a:pt x="23" y="60"/>
                </a:cubicBezTo>
                <a:cubicBezTo>
                  <a:pt x="24" y="60"/>
                  <a:pt x="25" y="61"/>
                  <a:pt x="2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7" y="60"/>
                  <a:pt x="27" y="60"/>
                </a:cubicBezTo>
                <a:cubicBezTo>
                  <a:pt x="26" y="51"/>
                  <a:pt x="24" y="36"/>
                  <a:pt x="22" y="22"/>
                </a:cubicBezTo>
                <a:cubicBezTo>
                  <a:pt x="18" y="37"/>
                  <a:pt x="14" y="52"/>
                  <a:pt x="13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g1ba466ee080_0_835"/>
          <p:cNvSpPr/>
          <p:nvPr/>
        </p:nvSpPr>
        <p:spPr>
          <a:xfrm>
            <a:off x="8626067" y="2456396"/>
            <a:ext cx="723172" cy="654222"/>
          </a:xfrm>
          <a:custGeom>
            <a:rect b="b" l="l" r="r" t="t"/>
            <a:pathLst>
              <a:path extrusionOk="0" h="124" w="137">
                <a:moveTo>
                  <a:pt x="51" y="0"/>
                </a:moveTo>
                <a:cubicBezTo>
                  <a:pt x="35" y="0"/>
                  <a:pt x="22" y="4"/>
                  <a:pt x="15" y="9"/>
                </a:cubicBezTo>
                <a:cubicBezTo>
                  <a:pt x="0" y="23"/>
                  <a:pt x="41" y="31"/>
                  <a:pt x="68" y="62"/>
                </a:cubicBezTo>
                <a:cubicBezTo>
                  <a:pt x="91" y="89"/>
                  <a:pt x="95" y="124"/>
                  <a:pt x="106" y="124"/>
                </a:cubicBezTo>
                <a:cubicBezTo>
                  <a:pt x="107" y="124"/>
                  <a:pt x="109" y="123"/>
                  <a:pt x="111" y="121"/>
                </a:cubicBezTo>
                <a:cubicBezTo>
                  <a:pt x="127" y="108"/>
                  <a:pt x="137" y="56"/>
                  <a:pt x="111" y="25"/>
                </a:cubicBezTo>
                <a:cubicBezTo>
                  <a:pt x="96" y="7"/>
                  <a:pt x="71" y="0"/>
                  <a:pt x="51" y="0"/>
                </a:cubicBezTo>
              </a:path>
            </a:pathLst>
          </a:custGeom>
          <a:solidFill>
            <a:srgbClr val="ADE7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g1ba466ee080_0_835"/>
          <p:cNvSpPr/>
          <p:nvPr/>
        </p:nvSpPr>
        <p:spPr>
          <a:xfrm>
            <a:off x="7996844" y="1889842"/>
            <a:ext cx="89795" cy="274197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g1ba466ee080_0_835"/>
          <p:cNvSpPr/>
          <p:nvPr/>
        </p:nvSpPr>
        <p:spPr>
          <a:xfrm>
            <a:off x="7902238" y="1979637"/>
            <a:ext cx="274196" cy="89795"/>
          </a:xfrm>
          <a:custGeom>
            <a:rect b="b" l="l" r="r" t="t"/>
            <a:pathLst>
              <a:path extrusionOk="0" h="56" w="171">
                <a:moveTo>
                  <a:pt x="86" y="56"/>
                </a:moveTo>
                <a:lnTo>
                  <a:pt x="0" y="30"/>
                </a:lnTo>
                <a:lnTo>
                  <a:pt x="86" y="0"/>
                </a:lnTo>
                <a:lnTo>
                  <a:pt x="171" y="30"/>
                </a:lnTo>
                <a:lnTo>
                  <a:pt x="86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g1ba466ee080_0_835"/>
          <p:cNvSpPr/>
          <p:nvPr/>
        </p:nvSpPr>
        <p:spPr>
          <a:xfrm>
            <a:off x="8816883" y="5363518"/>
            <a:ext cx="89795" cy="27419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9" y="0"/>
                </a:lnTo>
                <a:lnTo>
                  <a:pt x="56" y="85"/>
                </a:lnTo>
                <a:lnTo>
                  <a:pt x="29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g1ba466ee080_0_835"/>
          <p:cNvSpPr/>
          <p:nvPr/>
        </p:nvSpPr>
        <p:spPr>
          <a:xfrm>
            <a:off x="8727087" y="5453313"/>
            <a:ext cx="274196" cy="89795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29"/>
                </a:lnTo>
                <a:lnTo>
                  <a:pt x="85" y="0"/>
                </a:lnTo>
                <a:lnTo>
                  <a:pt x="171" y="29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g1ba466ee080_0_835"/>
          <p:cNvSpPr/>
          <p:nvPr/>
        </p:nvSpPr>
        <p:spPr>
          <a:xfrm>
            <a:off x="9392534" y="2129285"/>
            <a:ext cx="89795" cy="279007"/>
          </a:xfrm>
          <a:custGeom>
            <a:rect b="b" l="l" r="r" t="t"/>
            <a:pathLst>
              <a:path extrusionOk="0" h="174" w="56">
                <a:moveTo>
                  <a:pt x="0" y="89"/>
                </a:moveTo>
                <a:lnTo>
                  <a:pt x="26" y="0"/>
                </a:lnTo>
                <a:lnTo>
                  <a:pt x="56" y="89"/>
                </a:lnTo>
                <a:lnTo>
                  <a:pt x="26" y="174"/>
                </a:lnTo>
                <a:lnTo>
                  <a:pt x="0" y="89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g1ba466ee080_0_835"/>
          <p:cNvSpPr/>
          <p:nvPr/>
        </p:nvSpPr>
        <p:spPr>
          <a:xfrm>
            <a:off x="9297929" y="2223891"/>
            <a:ext cx="274196" cy="89795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30"/>
                </a:lnTo>
                <a:lnTo>
                  <a:pt x="85" y="0"/>
                </a:lnTo>
                <a:lnTo>
                  <a:pt x="171" y="30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g1ba466ee080_0_835"/>
          <p:cNvSpPr/>
          <p:nvPr/>
        </p:nvSpPr>
        <p:spPr>
          <a:xfrm>
            <a:off x="8303767" y="5499813"/>
            <a:ext cx="89795" cy="275800"/>
          </a:xfrm>
          <a:custGeom>
            <a:rect b="b" l="l" r="r" t="t"/>
            <a:pathLst>
              <a:path extrusionOk="0" h="172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2"/>
                </a:lnTo>
                <a:lnTo>
                  <a:pt x="0" y="8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g1ba466ee080_0_835"/>
          <p:cNvSpPr/>
          <p:nvPr/>
        </p:nvSpPr>
        <p:spPr>
          <a:xfrm>
            <a:off x="8209161" y="5596023"/>
            <a:ext cx="280610" cy="89795"/>
          </a:xfrm>
          <a:custGeom>
            <a:rect b="b" l="l" r="r" t="t"/>
            <a:pathLst>
              <a:path extrusionOk="0" h="56" w="175">
                <a:moveTo>
                  <a:pt x="86" y="56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g1ba466ee080_0_835"/>
          <p:cNvSpPr/>
          <p:nvPr/>
        </p:nvSpPr>
        <p:spPr>
          <a:xfrm>
            <a:off x="7459554" y="2427819"/>
            <a:ext cx="89795" cy="274197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9" y="0"/>
                </a:lnTo>
                <a:lnTo>
                  <a:pt x="56" y="86"/>
                </a:lnTo>
                <a:lnTo>
                  <a:pt x="29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g1ba466ee080_0_835"/>
          <p:cNvSpPr/>
          <p:nvPr/>
        </p:nvSpPr>
        <p:spPr>
          <a:xfrm>
            <a:off x="7369759" y="2524028"/>
            <a:ext cx="274196" cy="88192"/>
          </a:xfrm>
          <a:custGeom>
            <a:rect b="b" l="l" r="r" t="t"/>
            <a:pathLst>
              <a:path extrusionOk="0" h="55" w="171">
                <a:moveTo>
                  <a:pt x="85" y="55"/>
                </a:moveTo>
                <a:lnTo>
                  <a:pt x="0" y="26"/>
                </a:lnTo>
                <a:lnTo>
                  <a:pt x="85" y="0"/>
                </a:lnTo>
                <a:lnTo>
                  <a:pt x="171" y="26"/>
                </a:lnTo>
                <a:lnTo>
                  <a:pt x="85" y="55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g1ba466ee080_0_835"/>
          <p:cNvSpPr/>
          <p:nvPr/>
        </p:nvSpPr>
        <p:spPr>
          <a:xfrm>
            <a:off x="9460255" y="4870341"/>
            <a:ext cx="89795" cy="27419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6" y="0"/>
                </a:lnTo>
                <a:lnTo>
                  <a:pt x="56" y="85"/>
                </a:lnTo>
                <a:lnTo>
                  <a:pt x="26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g1ba466ee080_0_835"/>
          <p:cNvSpPr/>
          <p:nvPr/>
        </p:nvSpPr>
        <p:spPr>
          <a:xfrm>
            <a:off x="9364046" y="4964948"/>
            <a:ext cx="280610" cy="84985"/>
          </a:xfrm>
          <a:custGeom>
            <a:rect b="b" l="l" r="r" t="t"/>
            <a:pathLst>
              <a:path extrusionOk="0" h="53" w="175">
                <a:moveTo>
                  <a:pt x="86" y="53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3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g1ba466ee080_0_835"/>
          <p:cNvSpPr/>
          <p:nvPr/>
        </p:nvSpPr>
        <p:spPr>
          <a:xfrm>
            <a:off x="7517280" y="2990643"/>
            <a:ext cx="64139" cy="184401"/>
          </a:xfrm>
          <a:custGeom>
            <a:rect b="b" l="l" r="r" t="t"/>
            <a:pathLst>
              <a:path extrusionOk="0" h="115" w="40">
                <a:moveTo>
                  <a:pt x="0" y="59"/>
                </a:moveTo>
                <a:lnTo>
                  <a:pt x="20" y="0"/>
                </a:lnTo>
                <a:lnTo>
                  <a:pt x="40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g1ba466ee080_0_835"/>
          <p:cNvSpPr/>
          <p:nvPr/>
        </p:nvSpPr>
        <p:spPr>
          <a:xfrm>
            <a:off x="7459554" y="3053178"/>
            <a:ext cx="179590" cy="59329"/>
          </a:xfrm>
          <a:custGeom>
            <a:rect b="b" l="l" r="r" t="t"/>
            <a:pathLst>
              <a:path extrusionOk="0" h="37" w="112">
                <a:moveTo>
                  <a:pt x="56" y="37"/>
                </a:moveTo>
                <a:lnTo>
                  <a:pt x="0" y="20"/>
                </a:lnTo>
                <a:lnTo>
                  <a:pt x="56" y="0"/>
                </a:lnTo>
                <a:lnTo>
                  <a:pt x="112" y="20"/>
                </a:lnTo>
                <a:lnTo>
                  <a:pt x="56" y="37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g1ba466ee080_0_835"/>
          <p:cNvSpPr/>
          <p:nvPr/>
        </p:nvSpPr>
        <p:spPr>
          <a:xfrm>
            <a:off x="8555659" y="1726378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20" y="0"/>
                </a:lnTo>
                <a:lnTo>
                  <a:pt x="36" y="56"/>
                </a:lnTo>
                <a:lnTo>
                  <a:pt x="20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1ba466ee080_0_835"/>
          <p:cNvSpPr/>
          <p:nvPr/>
        </p:nvSpPr>
        <p:spPr>
          <a:xfrm>
            <a:off x="8497934" y="1790517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g1ba466ee080_0_835"/>
          <p:cNvSpPr/>
          <p:nvPr/>
        </p:nvSpPr>
        <p:spPr>
          <a:xfrm>
            <a:off x="8347061" y="2523743"/>
            <a:ext cx="62535" cy="179590"/>
          </a:xfrm>
          <a:custGeom>
            <a:rect b="b" l="l" r="r" t="t"/>
            <a:pathLst>
              <a:path extrusionOk="0" h="112" w="39">
                <a:moveTo>
                  <a:pt x="0" y="56"/>
                </a:moveTo>
                <a:lnTo>
                  <a:pt x="19" y="0"/>
                </a:lnTo>
                <a:lnTo>
                  <a:pt x="39" y="56"/>
                </a:lnTo>
                <a:lnTo>
                  <a:pt x="19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g1ba466ee080_0_835"/>
          <p:cNvSpPr/>
          <p:nvPr/>
        </p:nvSpPr>
        <p:spPr>
          <a:xfrm>
            <a:off x="8287732" y="2583072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g1ba466ee080_0_835"/>
          <p:cNvSpPr/>
          <p:nvPr/>
        </p:nvSpPr>
        <p:spPr>
          <a:xfrm>
            <a:off x="9567314" y="5437278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6" y="0"/>
                </a:lnTo>
                <a:lnTo>
                  <a:pt x="36" y="56"/>
                </a:lnTo>
                <a:lnTo>
                  <a:pt x="16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g1ba466ee080_0_835"/>
          <p:cNvSpPr/>
          <p:nvPr/>
        </p:nvSpPr>
        <p:spPr>
          <a:xfrm>
            <a:off x="9503175" y="5499813"/>
            <a:ext cx="184400" cy="59329"/>
          </a:xfrm>
          <a:custGeom>
            <a:rect b="b" l="l" r="r" t="t"/>
            <a:pathLst>
              <a:path extrusionOk="0" h="37" w="115">
                <a:moveTo>
                  <a:pt x="56" y="37"/>
                </a:moveTo>
                <a:lnTo>
                  <a:pt x="0" y="17"/>
                </a:lnTo>
                <a:lnTo>
                  <a:pt x="56" y="0"/>
                </a:lnTo>
                <a:lnTo>
                  <a:pt x="115" y="17"/>
                </a:lnTo>
                <a:lnTo>
                  <a:pt x="56" y="37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g1ba466ee080_0_835"/>
          <p:cNvSpPr/>
          <p:nvPr/>
        </p:nvSpPr>
        <p:spPr>
          <a:xfrm>
            <a:off x="8451288" y="5036406"/>
            <a:ext cx="59328" cy="184401"/>
          </a:xfrm>
          <a:custGeom>
            <a:rect b="b" l="l" r="r" t="t"/>
            <a:pathLst>
              <a:path extrusionOk="0" h="115" w="37">
                <a:moveTo>
                  <a:pt x="0" y="59"/>
                </a:moveTo>
                <a:lnTo>
                  <a:pt x="20" y="0"/>
                </a:lnTo>
                <a:lnTo>
                  <a:pt x="37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g1ba466ee080_0_835"/>
          <p:cNvSpPr/>
          <p:nvPr/>
        </p:nvSpPr>
        <p:spPr>
          <a:xfrm>
            <a:off x="8388751" y="5098942"/>
            <a:ext cx="184400" cy="59329"/>
          </a:xfrm>
          <a:custGeom>
            <a:rect b="b" l="l" r="r" t="t"/>
            <a:pathLst>
              <a:path extrusionOk="0" h="37" w="115">
                <a:moveTo>
                  <a:pt x="59" y="37"/>
                </a:moveTo>
                <a:lnTo>
                  <a:pt x="0" y="20"/>
                </a:lnTo>
                <a:lnTo>
                  <a:pt x="59" y="0"/>
                </a:lnTo>
                <a:lnTo>
                  <a:pt x="115" y="20"/>
                </a:lnTo>
                <a:lnTo>
                  <a:pt x="5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g1ba466ee080_0_835"/>
          <p:cNvSpPr/>
          <p:nvPr/>
        </p:nvSpPr>
        <p:spPr>
          <a:xfrm>
            <a:off x="9846321" y="1855090"/>
            <a:ext cx="57726" cy="177987"/>
          </a:xfrm>
          <a:custGeom>
            <a:rect b="b" l="l" r="r" t="t"/>
            <a:pathLst>
              <a:path extrusionOk="0" h="111" w="36">
                <a:moveTo>
                  <a:pt x="0" y="55"/>
                </a:moveTo>
                <a:lnTo>
                  <a:pt x="20" y="0"/>
                </a:lnTo>
                <a:lnTo>
                  <a:pt x="36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g1ba466ee080_0_835"/>
          <p:cNvSpPr/>
          <p:nvPr/>
        </p:nvSpPr>
        <p:spPr>
          <a:xfrm>
            <a:off x="9783784" y="1917625"/>
            <a:ext cx="184400" cy="57726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1ba466ee080_0_835"/>
          <p:cNvSpPr/>
          <p:nvPr/>
        </p:nvSpPr>
        <p:spPr>
          <a:xfrm>
            <a:off x="7965431" y="5411622"/>
            <a:ext cx="59328" cy="177987"/>
          </a:xfrm>
          <a:custGeom>
            <a:rect b="b" l="l" r="r" t="t"/>
            <a:pathLst>
              <a:path extrusionOk="0" h="111" w="37">
                <a:moveTo>
                  <a:pt x="0" y="55"/>
                </a:moveTo>
                <a:lnTo>
                  <a:pt x="20" y="0"/>
                </a:lnTo>
                <a:lnTo>
                  <a:pt x="37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g1ba466ee080_0_835"/>
          <p:cNvSpPr/>
          <p:nvPr/>
        </p:nvSpPr>
        <p:spPr>
          <a:xfrm>
            <a:off x="7907705" y="5469348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g1ba466ee080_0_835"/>
          <p:cNvSpPr/>
          <p:nvPr/>
        </p:nvSpPr>
        <p:spPr>
          <a:xfrm>
            <a:off x="8976883" y="1885354"/>
            <a:ext cx="59328" cy="179590"/>
          </a:xfrm>
          <a:custGeom>
            <a:rect b="b" l="l" r="r" t="t"/>
            <a:pathLst>
              <a:path extrusionOk="0" h="112" w="37">
                <a:moveTo>
                  <a:pt x="0" y="56"/>
                </a:moveTo>
                <a:lnTo>
                  <a:pt x="20" y="0"/>
                </a:lnTo>
                <a:lnTo>
                  <a:pt x="37" y="56"/>
                </a:lnTo>
                <a:lnTo>
                  <a:pt x="20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g1ba466ee080_0_835"/>
          <p:cNvSpPr/>
          <p:nvPr/>
        </p:nvSpPr>
        <p:spPr>
          <a:xfrm>
            <a:off x="8919158" y="1949493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g1ba466ee080_0_835"/>
          <p:cNvSpPr/>
          <p:nvPr/>
        </p:nvSpPr>
        <p:spPr>
          <a:xfrm>
            <a:off x="9947340" y="2435552"/>
            <a:ext cx="52915" cy="152332"/>
          </a:xfrm>
          <a:custGeom>
            <a:rect b="b" l="l" r="r" t="t"/>
            <a:pathLst>
              <a:path extrusionOk="0" h="95" w="33">
                <a:moveTo>
                  <a:pt x="0" y="49"/>
                </a:moveTo>
                <a:lnTo>
                  <a:pt x="16" y="0"/>
                </a:lnTo>
                <a:lnTo>
                  <a:pt x="33" y="49"/>
                </a:lnTo>
                <a:lnTo>
                  <a:pt x="16" y="95"/>
                </a:lnTo>
                <a:lnTo>
                  <a:pt x="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g1ba466ee080_0_835"/>
          <p:cNvSpPr/>
          <p:nvPr/>
        </p:nvSpPr>
        <p:spPr>
          <a:xfrm>
            <a:off x="9894426" y="2486863"/>
            <a:ext cx="152331" cy="48105"/>
          </a:xfrm>
          <a:custGeom>
            <a:rect b="b" l="l" r="r" t="t"/>
            <a:pathLst>
              <a:path extrusionOk="0" h="30" w="95">
                <a:moveTo>
                  <a:pt x="49" y="30"/>
                </a:moveTo>
                <a:lnTo>
                  <a:pt x="0" y="17"/>
                </a:lnTo>
                <a:lnTo>
                  <a:pt x="49" y="0"/>
                </a:lnTo>
                <a:lnTo>
                  <a:pt x="95" y="17"/>
                </a:lnTo>
                <a:lnTo>
                  <a:pt x="49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g1ba466ee080_0_835"/>
          <p:cNvSpPr/>
          <p:nvPr/>
        </p:nvSpPr>
        <p:spPr>
          <a:xfrm>
            <a:off x="7695388" y="2207332"/>
            <a:ext cx="48105" cy="152332"/>
          </a:xfrm>
          <a:custGeom>
            <a:rect b="b" l="l" r="r" t="t"/>
            <a:pathLst>
              <a:path extrusionOk="0" h="95" w="30">
                <a:moveTo>
                  <a:pt x="0" y="49"/>
                </a:moveTo>
                <a:lnTo>
                  <a:pt x="14" y="0"/>
                </a:lnTo>
                <a:lnTo>
                  <a:pt x="30" y="49"/>
                </a:lnTo>
                <a:lnTo>
                  <a:pt x="14" y="95"/>
                </a:lnTo>
                <a:lnTo>
                  <a:pt x="0" y="4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g1ba466ee080_0_835"/>
          <p:cNvSpPr/>
          <p:nvPr/>
        </p:nvSpPr>
        <p:spPr>
          <a:xfrm>
            <a:off x="7642474" y="2260247"/>
            <a:ext cx="153935" cy="46502"/>
          </a:xfrm>
          <a:custGeom>
            <a:rect b="b" l="l" r="r" t="t"/>
            <a:pathLst>
              <a:path extrusionOk="0" h="29" w="96">
                <a:moveTo>
                  <a:pt x="47" y="29"/>
                </a:moveTo>
                <a:lnTo>
                  <a:pt x="0" y="16"/>
                </a:lnTo>
                <a:lnTo>
                  <a:pt x="47" y="0"/>
                </a:lnTo>
                <a:lnTo>
                  <a:pt x="96" y="16"/>
                </a:lnTo>
                <a:lnTo>
                  <a:pt x="47" y="2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g1ba466ee080_0_835"/>
          <p:cNvSpPr/>
          <p:nvPr/>
        </p:nvSpPr>
        <p:spPr>
          <a:xfrm>
            <a:off x="9259445" y="3827378"/>
            <a:ext cx="48105" cy="153935"/>
          </a:xfrm>
          <a:custGeom>
            <a:rect b="b" l="l" r="r" t="t"/>
            <a:pathLst>
              <a:path extrusionOk="0" h="96" w="30">
                <a:moveTo>
                  <a:pt x="0" y="50"/>
                </a:moveTo>
                <a:lnTo>
                  <a:pt x="14" y="0"/>
                </a:lnTo>
                <a:lnTo>
                  <a:pt x="30" y="50"/>
                </a:lnTo>
                <a:lnTo>
                  <a:pt x="14" y="96"/>
                </a:lnTo>
                <a:lnTo>
                  <a:pt x="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g1ba466ee080_0_835"/>
          <p:cNvSpPr/>
          <p:nvPr/>
        </p:nvSpPr>
        <p:spPr>
          <a:xfrm>
            <a:off x="9208133" y="3880292"/>
            <a:ext cx="152331" cy="48105"/>
          </a:xfrm>
          <a:custGeom>
            <a:rect b="b" l="l" r="r" t="t"/>
            <a:pathLst>
              <a:path extrusionOk="0" h="30" w="95">
                <a:moveTo>
                  <a:pt x="46" y="30"/>
                </a:moveTo>
                <a:lnTo>
                  <a:pt x="0" y="17"/>
                </a:lnTo>
                <a:lnTo>
                  <a:pt x="46" y="0"/>
                </a:lnTo>
                <a:lnTo>
                  <a:pt x="95" y="17"/>
                </a:lnTo>
                <a:lnTo>
                  <a:pt x="46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g1ba466ee080_0_835"/>
          <p:cNvSpPr/>
          <p:nvPr/>
        </p:nvSpPr>
        <p:spPr>
          <a:xfrm>
            <a:off x="9657110" y="2788319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9" y="0"/>
                </a:lnTo>
                <a:lnTo>
                  <a:pt x="36" y="56"/>
                </a:lnTo>
                <a:lnTo>
                  <a:pt x="19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g1ba466ee080_0_835"/>
          <p:cNvSpPr/>
          <p:nvPr/>
        </p:nvSpPr>
        <p:spPr>
          <a:xfrm>
            <a:off x="9592970" y="2852458"/>
            <a:ext cx="184400" cy="57726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g1ba466ee080_0_835"/>
          <p:cNvSpPr/>
          <p:nvPr/>
        </p:nvSpPr>
        <p:spPr>
          <a:xfrm>
            <a:off x="732675" y="1139850"/>
            <a:ext cx="846600" cy="8355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800"/>
          </a:p>
        </p:txBody>
      </p:sp>
      <p:sp>
        <p:nvSpPr>
          <p:cNvPr id="1251" name="Google Shape;1251;g1ba466ee080_0_835"/>
          <p:cNvSpPr/>
          <p:nvPr/>
        </p:nvSpPr>
        <p:spPr>
          <a:xfrm>
            <a:off x="1294875" y="2034909"/>
            <a:ext cx="40044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Char char="-"/>
            </a:pPr>
            <a:r>
              <a:rPr lang="en-US" sz="2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 limitation for account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Char char="-"/>
            </a:pPr>
            <a:r>
              <a:rPr lang="en-US" sz="2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Edit user profile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Char char="-"/>
            </a:pPr>
            <a:r>
              <a:rPr lang="en-US" sz="2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API connection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g1ba466ee080_0_835"/>
          <p:cNvSpPr/>
          <p:nvPr/>
        </p:nvSpPr>
        <p:spPr>
          <a:xfrm flipH="1" rot="10800000">
            <a:off x="2063927" y="5140033"/>
            <a:ext cx="1434312" cy="409748"/>
          </a:xfrm>
          <a:custGeom>
            <a:rect b="b" l="l" r="r" t="t"/>
            <a:pathLst>
              <a:path extrusionOk="0" h="450272" w="1781754">
                <a:moveTo>
                  <a:pt x="1556618" y="0"/>
                </a:moveTo>
                <a:lnTo>
                  <a:pt x="1294131" y="0"/>
                </a:lnTo>
                <a:lnTo>
                  <a:pt x="1273191" y="11722"/>
                </a:lnTo>
                <a:cubicBezTo>
                  <a:pt x="1019398" y="142750"/>
                  <a:pt x="734621" y="244984"/>
                  <a:pt x="407363" y="301034"/>
                </a:cubicBezTo>
                <a:cubicBezTo>
                  <a:pt x="325835" y="315047"/>
                  <a:pt x="248866" y="332982"/>
                  <a:pt x="176205" y="354603"/>
                </a:cubicBezTo>
                <a:lnTo>
                  <a:pt x="0" y="419558"/>
                </a:lnTo>
                <a:lnTo>
                  <a:pt x="23991" y="432580"/>
                </a:lnTo>
                <a:cubicBezTo>
                  <a:pt x="50926" y="443973"/>
                  <a:pt x="80539" y="450272"/>
                  <a:pt x="111624" y="450272"/>
                </a:cubicBezTo>
                <a:lnTo>
                  <a:pt x="1556618" y="450272"/>
                </a:lnTo>
                <a:cubicBezTo>
                  <a:pt x="1680957" y="450272"/>
                  <a:pt x="1781754" y="349475"/>
                  <a:pt x="1781754" y="225136"/>
                </a:cubicBezTo>
                <a:cubicBezTo>
                  <a:pt x="1781754" y="100797"/>
                  <a:pt x="1680957" y="0"/>
                  <a:pt x="155661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8000">
                <a:srgbClr val="A7E8FF">
                  <a:alpha val="17647"/>
                </a:srgbClr>
              </a:gs>
              <a:gs pos="100000">
                <a:srgbClr val="A7E8FF">
                  <a:alpha val="17647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g1ba466ee080_0_835"/>
          <p:cNvSpPr/>
          <p:nvPr/>
        </p:nvSpPr>
        <p:spPr>
          <a:xfrm>
            <a:off x="636250" y="444325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# NO6. CONCLUSION</a:t>
            </a:r>
            <a:endParaRPr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g1ba466ee080_0_835"/>
          <p:cNvSpPr txBox="1"/>
          <p:nvPr/>
        </p:nvSpPr>
        <p:spPr>
          <a:xfrm>
            <a:off x="1579275" y="1317325"/>
            <a:ext cx="535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Possible future development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5" name="Google Shape;1255;g1ba466ee080_0_835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1256" name="Google Shape;1256;g1ba466ee080_0_8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7" name="Google Shape;1257;g1ba466ee080_0_835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8" name="Google Shape;1258;g1ba466ee080_0_8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ccf9330f4b_0_883"/>
          <p:cNvSpPr/>
          <p:nvPr/>
        </p:nvSpPr>
        <p:spPr>
          <a:xfrm>
            <a:off x="519568" y="482602"/>
            <a:ext cx="11148319" cy="6233592"/>
          </a:xfrm>
          <a:custGeom>
            <a:rect b="b" l="l" r="r" t="t"/>
            <a:pathLst>
              <a:path extrusionOk="0" h="3164260" w="5659045">
                <a:moveTo>
                  <a:pt x="5534584" y="3164259"/>
                </a:moveTo>
                <a:lnTo>
                  <a:pt x="124460" y="3164259"/>
                </a:lnTo>
                <a:cubicBezTo>
                  <a:pt x="55880" y="3164259"/>
                  <a:pt x="0" y="3108379"/>
                  <a:pt x="0" y="303979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534584" y="0"/>
                </a:lnTo>
                <a:cubicBezTo>
                  <a:pt x="5603164" y="0"/>
                  <a:pt x="5659045" y="55880"/>
                  <a:pt x="5659045" y="124460"/>
                </a:cubicBezTo>
                <a:lnTo>
                  <a:pt x="5659045" y="3039800"/>
                </a:lnTo>
                <a:cubicBezTo>
                  <a:pt x="5659045" y="3108380"/>
                  <a:pt x="5603164" y="3164260"/>
                  <a:pt x="5534584" y="31642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4" name="Google Shape;1264;g1ccf9330f4b_0_883"/>
          <p:cNvGrpSpPr/>
          <p:nvPr/>
        </p:nvGrpSpPr>
        <p:grpSpPr>
          <a:xfrm>
            <a:off x="10809666" y="677692"/>
            <a:ext cx="525255" cy="501055"/>
            <a:chOff x="16403202" y="1016437"/>
            <a:chExt cx="597900" cy="405647"/>
          </a:xfrm>
        </p:grpSpPr>
        <p:sp>
          <p:nvSpPr>
            <p:cNvPr id="1265" name="Google Shape;1265;g1ccf9330f4b_0_883"/>
            <p:cNvSpPr/>
            <p:nvPr/>
          </p:nvSpPr>
          <p:spPr>
            <a:xfrm>
              <a:off x="16403202" y="1016437"/>
              <a:ext cx="5979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39700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g1ccf9330f4b_0_883"/>
            <p:cNvSpPr/>
            <p:nvPr/>
          </p:nvSpPr>
          <p:spPr>
            <a:xfrm>
              <a:off x="16403202" y="1226402"/>
              <a:ext cx="5979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39700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g1ccf9330f4b_0_883"/>
            <p:cNvSpPr/>
            <p:nvPr/>
          </p:nvSpPr>
          <p:spPr>
            <a:xfrm>
              <a:off x="16403202" y="1422084"/>
              <a:ext cx="5979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39700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8" name="Google Shape;1268;g1ccf9330f4b_0_883"/>
          <p:cNvSpPr/>
          <p:nvPr/>
        </p:nvSpPr>
        <p:spPr>
          <a:xfrm>
            <a:off x="857926" y="1514764"/>
            <a:ext cx="104763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rnd" cmpd="sng" w="47600">
            <a:solidFill>
              <a:srgbClr val="1B9DF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g1ccf9330f4b_0_883"/>
          <p:cNvSpPr/>
          <p:nvPr/>
        </p:nvSpPr>
        <p:spPr>
          <a:xfrm>
            <a:off x="791230" y="4846441"/>
            <a:ext cx="104763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rgbClr val="1B9DF0"/>
          </a:solidFill>
          <a:ln cap="rnd" cmpd="sng" w="47600">
            <a:solidFill>
              <a:srgbClr val="1B9DF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0" name="Google Shape;1270;g1ccf9330f4b_0_8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568" y="4715896"/>
            <a:ext cx="3797064" cy="11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g1ccf9330f4b_0_883"/>
          <p:cNvSpPr txBox="1"/>
          <p:nvPr/>
        </p:nvSpPr>
        <p:spPr>
          <a:xfrm>
            <a:off x="857926" y="579729"/>
            <a:ext cx="104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294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1272" name="Google Shape;1272;g1ccf9330f4b_0_883"/>
          <p:cNvGrpSpPr/>
          <p:nvPr/>
        </p:nvGrpSpPr>
        <p:grpSpPr>
          <a:xfrm>
            <a:off x="8675136" y="5677684"/>
            <a:ext cx="2445522" cy="292415"/>
            <a:chOff x="13233068" y="7832997"/>
            <a:chExt cx="3668100" cy="438600"/>
          </a:xfrm>
        </p:grpSpPr>
        <p:sp>
          <p:nvSpPr>
            <p:cNvPr id="1273" name="Google Shape;1273;g1ccf9330f4b_0_883"/>
            <p:cNvSpPr/>
            <p:nvPr/>
          </p:nvSpPr>
          <p:spPr>
            <a:xfrm>
              <a:off x="13233068" y="8083588"/>
              <a:ext cx="366810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885825">
              <a:solidFill>
                <a:srgbClr val="1B9DF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g1ccf9330f4b_0_883"/>
            <p:cNvSpPr txBox="1"/>
            <p:nvPr/>
          </p:nvSpPr>
          <p:spPr>
            <a:xfrm>
              <a:off x="13882960" y="7832997"/>
              <a:ext cx="23682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TWEET</a:t>
              </a:r>
              <a:endParaRPr sz="900"/>
            </a:p>
          </p:txBody>
        </p:sp>
      </p:grpSp>
      <p:grpSp>
        <p:nvGrpSpPr>
          <p:cNvPr id="1275" name="Google Shape;1275;g1ccf9330f4b_0_883"/>
          <p:cNvGrpSpPr/>
          <p:nvPr/>
        </p:nvGrpSpPr>
        <p:grpSpPr>
          <a:xfrm>
            <a:off x="860774" y="1999722"/>
            <a:ext cx="1253860" cy="1259480"/>
            <a:chOff x="1291096" y="2999433"/>
            <a:chExt cx="1880695" cy="1889125"/>
          </a:xfrm>
        </p:grpSpPr>
        <p:sp>
          <p:nvSpPr>
            <p:cNvPr id="1276" name="Google Shape;1276;g1ccf9330f4b_0_883"/>
            <p:cNvSpPr/>
            <p:nvPr/>
          </p:nvSpPr>
          <p:spPr>
            <a:xfrm>
              <a:off x="1291096" y="2999433"/>
              <a:ext cx="1880695" cy="18891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9D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g1ccf9330f4b_0_883"/>
            <p:cNvSpPr/>
            <p:nvPr/>
          </p:nvSpPr>
          <p:spPr>
            <a:xfrm>
              <a:off x="1374836" y="3083539"/>
              <a:ext cx="1706850" cy="17145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618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g1ccf9330f4b_0_883"/>
            <p:cNvSpPr/>
            <p:nvPr/>
          </p:nvSpPr>
          <p:spPr>
            <a:xfrm>
              <a:off x="1428155" y="3137105"/>
              <a:ext cx="1596220" cy="1603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9" name="Google Shape;1279;g1ccf9330f4b_0_883"/>
          <p:cNvSpPr txBox="1"/>
          <p:nvPr/>
        </p:nvSpPr>
        <p:spPr>
          <a:xfrm>
            <a:off x="2599250" y="2178125"/>
            <a:ext cx="60759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3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you, </a:t>
            </a:r>
            <a:r>
              <a:rPr lang="en-US" sz="4200">
                <a:solidFill>
                  <a:schemeClr val="dk2"/>
                </a:solidFill>
              </a:rPr>
              <a:t>do you have any questions?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280" name="Google Shape;1280;g1ccf9330f4b_0_8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008" y="3960973"/>
            <a:ext cx="352514" cy="3525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g1ccf9330f4b_0_883"/>
          <p:cNvSpPr txBox="1"/>
          <p:nvPr/>
        </p:nvSpPr>
        <p:spPr>
          <a:xfrm>
            <a:off x="1473195" y="3997879"/>
            <a:ext cx="5412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Clr>
                <a:srgbClr val="1B9DF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Everyone can reply. Please do not resell.</a:t>
            </a:r>
            <a:endParaRPr sz="900">
              <a:solidFill>
                <a:schemeClr val="accent3"/>
              </a:solidFill>
            </a:endParaRPr>
          </a:p>
        </p:txBody>
      </p:sp>
      <p:grpSp>
        <p:nvGrpSpPr>
          <p:cNvPr id="1282" name="Google Shape;1282;g1ccf9330f4b_0_883"/>
          <p:cNvGrpSpPr/>
          <p:nvPr/>
        </p:nvGrpSpPr>
        <p:grpSpPr>
          <a:xfrm>
            <a:off x="-653562" y="-61100"/>
            <a:ext cx="12846172" cy="1616580"/>
            <a:chOff x="-980294" y="-91646"/>
            <a:chExt cx="19268294" cy="2424749"/>
          </a:xfrm>
        </p:grpSpPr>
        <p:sp>
          <p:nvSpPr>
            <p:cNvPr id="1283" name="Google Shape;1283;g1ccf9330f4b_0_883"/>
            <p:cNvSpPr/>
            <p:nvPr/>
          </p:nvSpPr>
          <p:spPr>
            <a:xfrm rot="10800000">
              <a:off x="1" y="-91646"/>
              <a:ext cx="18288000" cy="714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1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g1ccf9330f4b_0_883"/>
            <p:cNvSpPr/>
            <p:nvPr/>
          </p:nvSpPr>
          <p:spPr>
            <a:xfrm rot="-2836572">
              <a:off x="-814885" y="533589"/>
              <a:ext cx="1935108" cy="1297277"/>
            </a:xfrm>
            <a:custGeom>
              <a:rect b="b" l="l" r="r" t="t"/>
              <a:pathLst>
                <a:path extrusionOk="0" h="547" w="765">
                  <a:moveTo>
                    <a:pt x="0" y="547"/>
                  </a:moveTo>
                  <a:lnTo>
                    <a:pt x="195" y="547"/>
                  </a:lnTo>
                  <a:lnTo>
                    <a:pt x="765" y="0"/>
                  </a:lnTo>
                  <a:lnTo>
                    <a:pt x="570" y="0"/>
                  </a:lnTo>
                  <a:lnTo>
                    <a:pt x="0" y="54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5" name="Google Shape;1285;g1ccf9330f4b_0_883"/>
          <p:cNvSpPr/>
          <p:nvPr/>
        </p:nvSpPr>
        <p:spPr>
          <a:xfrm>
            <a:off x="5657374" y="677650"/>
            <a:ext cx="636733" cy="595367"/>
          </a:xfrm>
          <a:custGeom>
            <a:rect b="b" l="l" r="r" t="t"/>
            <a:pathLst>
              <a:path extrusionOk="0" h="972028" w="1107362">
                <a:moveTo>
                  <a:pt x="3761" y="875784"/>
                </a:moveTo>
                <a:cubicBezTo>
                  <a:pt x="78583" y="853790"/>
                  <a:pt x="147443" y="837140"/>
                  <a:pt x="213425" y="812680"/>
                </a:cubicBezTo>
                <a:cubicBezTo>
                  <a:pt x="264197" y="793769"/>
                  <a:pt x="282491" y="765197"/>
                  <a:pt x="216098" y="735803"/>
                </a:cubicBezTo>
                <a:cubicBezTo>
                  <a:pt x="171698" y="716275"/>
                  <a:pt x="103660" y="675164"/>
                  <a:pt x="114554" y="645565"/>
                </a:cubicBezTo>
                <a:cubicBezTo>
                  <a:pt x="152787" y="543199"/>
                  <a:pt x="55561" y="520589"/>
                  <a:pt x="26783" y="460156"/>
                </a:cubicBezTo>
                <a:cubicBezTo>
                  <a:pt x="19589" y="444739"/>
                  <a:pt x="3556" y="421512"/>
                  <a:pt x="8695" y="414112"/>
                </a:cubicBezTo>
                <a:cubicBezTo>
                  <a:pt x="71594" y="325519"/>
                  <a:pt x="-6722" y="243297"/>
                  <a:pt x="472" y="157993"/>
                </a:cubicBezTo>
                <a:cubicBezTo>
                  <a:pt x="2939" y="127365"/>
                  <a:pt x="1500" y="89544"/>
                  <a:pt x="28633" y="73510"/>
                </a:cubicBezTo>
                <a:cubicBezTo>
                  <a:pt x="64605" y="52338"/>
                  <a:pt x="80638" y="94477"/>
                  <a:pt x="101399" y="112977"/>
                </a:cubicBezTo>
                <a:cubicBezTo>
                  <a:pt x="192459" y="194170"/>
                  <a:pt x="295236" y="251725"/>
                  <a:pt x="414868" y="279064"/>
                </a:cubicBezTo>
                <a:cubicBezTo>
                  <a:pt x="481056" y="294069"/>
                  <a:pt x="520316" y="286875"/>
                  <a:pt x="537377" y="204859"/>
                </a:cubicBezTo>
                <a:cubicBezTo>
                  <a:pt x="574582" y="25617"/>
                  <a:pt x="733475" y="-46533"/>
                  <a:pt x="897917" y="30755"/>
                </a:cubicBezTo>
                <a:cubicBezTo>
                  <a:pt x="945057" y="52955"/>
                  <a:pt x="1004943" y="56176"/>
                  <a:pt x="1077571" y="40416"/>
                </a:cubicBezTo>
                <a:cubicBezTo>
                  <a:pt x="1133892" y="62822"/>
                  <a:pt x="979728" y="128393"/>
                  <a:pt x="1102648" y="139904"/>
                </a:cubicBezTo>
                <a:cubicBezTo>
                  <a:pt x="1113954" y="140932"/>
                  <a:pt x="1102648" y="165598"/>
                  <a:pt x="1092576" y="173204"/>
                </a:cubicBezTo>
                <a:cubicBezTo>
                  <a:pt x="1030294" y="219659"/>
                  <a:pt x="1031116" y="289341"/>
                  <a:pt x="1019194" y="356763"/>
                </a:cubicBezTo>
                <a:cubicBezTo>
                  <a:pt x="936561" y="824602"/>
                  <a:pt x="520316" y="1080926"/>
                  <a:pt x="94821" y="927584"/>
                </a:cubicBezTo>
                <a:cubicBezTo>
                  <a:pt x="63577" y="916278"/>
                  <a:pt x="30894" y="907234"/>
                  <a:pt x="3761" y="87557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6" name="Google Shape;1286;g1ccf9330f4b_0_883"/>
          <p:cNvGrpSpPr/>
          <p:nvPr/>
        </p:nvGrpSpPr>
        <p:grpSpPr>
          <a:xfrm>
            <a:off x="1237411" y="2320667"/>
            <a:ext cx="500589" cy="485697"/>
            <a:chOff x="6826361" y="3602492"/>
            <a:chExt cx="500589" cy="485697"/>
          </a:xfrm>
        </p:grpSpPr>
        <p:sp>
          <p:nvSpPr>
            <p:cNvPr id="1287" name="Google Shape;1287;g1ccf9330f4b_0_883"/>
            <p:cNvSpPr/>
            <p:nvPr/>
          </p:nvSpPr>
          <p:spPr>
            <a:xfrm>
              <a:off x="6959217" y="3602492"/>
              <a:ext cx="367733" cy="485697"/>
            </a:xfrm>
            <a:custGeom>
              <a:rect b="b" l="l" r="r" t="t"/>
              <a:pathLst>
                <a:path extrusionOk="0" h="727636" w="550911">
                  <a:moveTo>
                    <a:pt x="273099" y="727055"/>
                  </a:moveTo>
                  <a:cubicBezTo>
                    <a:pt x="9191" y="728152"/>
                    <a:pt x="1381" y="719108"/>
                    <a:pt x="11" y="456571"/>
                  </a:cubicBezTo>
                  <a:cubicBezTo>
                    <a:pt x="-400" y="385592"/>
                    <a:pt x="10835" y="330920"/>
                    <a:pt x="73318" y="281043"/>
                  </a:cubicBezTo>
                  <a:cubicBezTo>
                    <a:pt x="145667" y="223220"/>
                    <a:pt x="209794" y="150460"/>
                    <a:pt x="225826" y="50296"/>
                  </a:cubicBezTo>
                  <a:cubicBezTo>
                    <a:pt x="230347" y="21795"/>
                    <a:pt x="248160" y="556"/>
                    <a:pt x="278991" y="8"/>
                  </a:cubicBezTo>
                  <a:cubicBezTo>
                    <a:pt x="315850" y="-540"/>
                    <a:pt x="328182" y="27550"/>
                    <a:pt x="334622" y="57832"/>
                  </a:cubicBezTo>
                  <a:cubicBezTo>
                    <a:pt x="345995" y="112230"/>
                    <a:pt x="332156" y="163614"/>
                    <a:pt x="308999" y="211983"/>
                  </a:cubicBezTo>
                  <a:cubicBezTo>
                    <a:pt x="278443" y="275837"/>
                    <a:pt x="301052" y="299267"/>
                    <a:pt x="366549" y="294335"/>
                  </a:cubicBezTo>
                  <a:cubicBezTo>
                    <a:pt x="369426" y="294061"/>
                    <a:pt x="372441" y="294335"/>
                    <a:pt x="375318" y="294335"/>
                  </a:cubicBezTo>
                  <a:cubicBezTo>
                    <a:pt x="566329" y="298719"/>
                    <a:pt x="579347" y="316944"/>
                    <a:pt x="518645" y="495623"/>
                  </a:cubicBezTo>
                  <a:cubicBezTo>
                    <a:pt x="500010" y="550569"/>
                    <a:pt x="477264" y="604145"/>
                    <a:pt x="475757" y="663750"/>
                  </a:cubicBezTo>
                  <a:cubicBezTo>
                    <a:pt x="474660" y="707735"/>
                    <a:pt x="445200" y="725274"/>
                    <a:pt x="405464" y="726781"/>
                  </a:cubicBezTo>
                  <a:cubicBezTo>
                    <a:pt x="361342" y="728426"/>
                    <a:pt x="317220" y="727192"/>
                    <a:pt x="272962" y="72719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g1ccf9330f4b_0_883"/>
            <p:cNvSpPr/>
            <p:nvPr/>
          </p:nvSpPr>
          <p:spPr>
            <a:xfrm>
              <a:off x="6826361" y="3787280"/>
              <a:ext cx="122895" cy="295552"/>
            </a:xfrm>
            <a:custGeom>
              <a:rect b="b" l="l" r="r" t="t"/>
              <a:pathLst>
                <a:path extrusionOk="0" h="442775" w="184112">
                  <a:moveTo>
                    <a:pt x="613" y="217617"/>
                  </a:moveTo>
                  <a:cubicBezTo>
                    <a:pt x="613" y="176647"/>
                    <a:pt x="2120" y="135540"/>
                    <a:pt x="202" y="94570"/>
                  </a:cubicBezTo>
                  <a:cubicBezTo>
                    <a:pt x="-2812" y="27291"/>
                    <a:pt x="27881" y="-935"/>
                    <a:pt x="94885" y="24"/>
                  </a:cubicBezTo>
                  <a:cubicBezTo>
                    <a:pt x="158464" y="846"/>
                    <a:pt x="185047" y="30032"/>
                    <a:pt x="184088" y="91830"/>
                  </a:cubicBezTo>
                  <a:cubicBezTo>
                    <a:pt x="182855" y="176784"/>
                    <a:pt x="182855" y="261739"/>
                    <a:pt x="184088" y="346693"/>
                  </a:cubicBezTo>
                  <a:cubicBezTo>
                    <a:pt x="184910" y="412739"/>
                    <a:pt x="154080" y="443843"/>
                    <a:pt x="88034" y="442747"/>
                  </a:cubicBezTo>
                  <a:cubicBezTo>
                    <a:pt x="25688" y="441788"/>
                    <a:pt x="-2538" y="411780"/>
                    <a:pt x="202" y="349434"/>
                  </a:cubicBezTo>
                  <a:cubicBezTo>
                    <a:pt x="2120" y="305586"/>
                    <a:pt x="613" y="261602"/>
                    <a:pt x="613" y="21761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9" name="Google Shape;1289;g1ccf9330f4b_0_8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g1d243c69fde_12_546"/>
          <p:cNvGrpSpPr/>
          <p:nvPr/>
        </p:nvGrpSpPr>
        <p:grpSpPr>
          <a:xfrm>
            <a:off x="1163230" y="1891338"/>
            <a:ext cx="9043395" cy="2954824"/>
            <a:chOff x="1163230" y="1891338"/>
            <a:chExt cx="9043395" cy="2954824"/>
          </a:xfrm>
        </p:grpSpPr>
        <p:sp>
          <p:nvSpPr>
            <p:cNvPr id="599" name="Google Shape;599;g1d243c69fde_12_546"/>
            <p:cNvSpPr/>
            <p:nvPr/>
          </p:nvSpPr>
          <p:spPr>
            <a:xfrm>
              <a:off x="1163230" y="1891338"/>
              <a:ext cx="2810870" cy="2954824"/>
            </a:xfrm>
            <a:custGeom>
              <a:rect b="b" l="l" r="r" t="t"/>
              <a:pathLst>
                <a:path extrusionOk="0" h="1494222" w="1421426">
                  <a:moveTo>
                    <a:pt x="975817" y="314629"/>
                  </a:moveTo>
                  <a:cubicBezTo>
                    <a:pt x="998010" y="299961"/>
                    <a:pt x="1020108" y="285007"/>
                    <a:pt x="1042587" y="270719"/>
                  </a:cubicBezTo>
                  <a:cubicBezTo>
                    <a:pt x="1103356" y="232143"/>
                    <a:pt x="1141171" y="230428"/>
                    <a:pt x="1182319" y="263956"/>
                  </a:cubicBezTo>
                  <a:cubicBezTo>
                    <a:pt x="1222895" y="297008"/>
                    <a:pt x="1232515" y="345395"/>
                    <a:pt x="1208608" y="410737"/>
                  </a:cubicBezTo>
                  <a:cubicBezTo>
                    <a:pt x="1245279" y="409308"/>
                    <a:pt x="1278712" y="416166"/>
                    <a:pt x="1302334" y="445789"/>
                  </a:cubicBezTo>
                  <a:cubicBezTo>
                    <a:pt x="1324051" y="473030"/>
                    <a:pt x="1335004" y="503415"/>
                    <a:pt x="1330337" y="538657"/>
                  </a:cubicBezTo>
                  <a:cubicBezTo>
                    <a:pt x="1327765" y="558374"/>
                    <a:pt x="1344625" y="560374"/>
                    <a:pt x="1356340" y="567423"/>
                  </a:cubicBezTo>
                  <a:cubicBezTo>
                    <a:pt x="1434826" y="614286"/>
                    <a:pt x="1444161" y="696010"/>
                    <a:pt x="1374343" y="754970"/>
                  </a:cubicBezTo>
                  <a:cubicBezTo>
                    <a:pt x="1345577" y="779259"/>
                    <a:pt x="1335671" y="795070"/>
                    <a:pt x="1359293" y="830980"/>
                  </a:cubicBezTo>
                  <a:cubicBezTo>
                    <a:pt x="1382820" y="866889"/>
                    <a:pt x="1372247" y="907751"/>
                    <a:pt x="1345006" y="941470"/>
                  </a:cubicBezTo>
                  <a:cubicBezTo>
                    <a:pt x="1330147" y="959948"/>
                    <a:pt x="1314145" y="977760"/>
                    <a:pt x="1297666" y="994810"/>
                  </a:cubicBezTo>
                  <a:cubicBezTo>
                    <a:pt x="1267186" y="1026242"/>
                    <a:pt x="1243660" y="1057484"/>
                    <a:pt x="1254804" y="1107109"/>
                  </a:cubicBezTo>
                  <a:cubicBezTo>
                    <a:pt x="1262138" y="1139780"/>
                    <a:pt x="1243564" y="1168736"/>
                    <a:pt x="1214704" y="1187786"/>
                  </a:cubicBezTo>
                  <a:cubicBezTo>
                    <a:pt x="1108786" y="1257890"/>
                    <a:pt x="1008202" y="1334852"/>
                    <a:pt x="912285" y="1418291"/>
                  </a:cubicBezTo>
                  <a:cubicBezTo>
                    <a:pt x="872470" y="1452962"/>
                    <a:pt x="826655" y="1453534"/>
                    <a:pt x="786555" y="1417720"/>
                  </a:cubicBezTo>
                  <a:cubicBezTo>
                    <a:pt x="759028" y="1393145"/>
                    <a:pt x="742264" y="1398193"/>
                    <a:pt x="719213" y="1419529"/>
                  </a:cubicBezTo>
                  <a:cubicBezTo>
                    <a:pt x="700639" y="1436674"/>
                    <a:pt x="679208" y="1450771"/>
                    <a:pt x="658825" y="1465821"/>
                  </a:cubicBezTo>
                  <a:cubicBezTo>
                    <a:pt x="596055" y="1512112"/>
                    <a:pt x="537286" y="1501921"/>
                    <a:pt x="499567" y="1434484"/>
                  </a:cubicBezTo>
                  <a:cubicBezTo>
                    <a:pt x="485089" y="1408671"/>
                    <a:pt x="470134" y="1396003"/>
                    <a:pt x="440416" y="1399908"/>
                  </a:cubicBezTo>
                  <a:cubicBezTo>
                    <a:pt x="416032" y="1403146"/>
                    <a:pt x="386695" y="1399432"/>
                    <a:pt x="374408" y="1380572"/>
                  </a:cubicBezTo>
                  <a:cubicBezTo>
                    <a:pt x="346595" y="1337995"/>
                    <a:pt x="309162" y="1334947"/>
                    <a:pt x="263918" y="1330852"/>
                  </a:cubicBezTo>
                  <a:cubicBezTo>
                    <a:pt x="201720" y="1325327"/>
                    <a:pt x="168478" y="1261224"/>
                    <a:pt x="189623" y="1197311"/>
                  </a:cubicBezTo>
                  <a:cubicBezTo>
                    <a:pt x="198196" y="1171308"/>
                    <a:pt x="200863" y="1162164"/>
                    <a:pt x="167430" y="1162735"/>
                  </a:cubicBezTo>
                  <a:cubicBezTo>
                    <a:pt x="84181" y="1164259"/>
                    <a:pt x="25317" y="1053865"/>
                    <a:pt x="88182" y="990428"/>
                  </a:cubicBezTo>
                  <a:cubicBezTo>
                    <a:pt x="110661" y="967759"/>
                    <a:pt x="113042" y="954233"/>
                    <a:pt x="75418" y="940517"/>
                  </a:cubicBezTo>
                  <a:cubicBezTo>
                    <a:pt x="-3734" y="911561"/>
                    <a:pt x="-21927" y="846315"/>
                    <a:pt x="27222" y="778211"/>
                  </a:cubicBezTo>
                  <a:cubicBezTo>
                    <a:pt x="67132" y="722966"/>
                    <a:pt x="109518" y="669436"/>
                    <a:pt x="152476" y="616572"/>
                  </a:cubicBezTo>
                  <a:cubicBezTo>
                    <a:pt x="169049" y="596188"/>
                    <a:pt x="173812" y="587330"/>
                    <a:pt x="144189" y="573328"/>
                  </a:cubicBezTo>
                  <a:cubicBezTo>
                    <a:pt x="58750" y="533133"/>
                    <a:pt x="46748" y="457409"/>
                    <a:pt x="116185" y="395687"/>
                  </a:cubicBezTo>
                  <a:cubicBezTo>
                    <a:pt x="290017" y="240906"/>
                    <a:pt x="482517" y="113271"/>
                    <a:pt x="693877" y="14878"/>
                  </a:cubicBezTo>
                  <a:cubicBezTo>
                    <a:pt x="764076" y="-17793"/>
                    <a:pt x="825226" y="3924"/>
                    <a:pt x="853706" y="74314"/>
                  </a:cubicBezTo>
                  <a:cubicBezTo>
                    <a:pt x="868660" y="111175"/>
                    <a:pt x="884567" y="94030"/>
                    <a:pt x="903712" y="84505"/>
                  </a:cubicBezTo>
                  <a:cubicBezTo>
                    <a:pt x="967625" y="52692"/>
                    <a:pt x="1015345" y="60121"/>
                    <a:pt x="1052207" y="107461"/>
                  </a:cubicBezTo>
                  <a:cubicBezTo>
                    <a:pt x="1086021" y="150895"/>
                    <a:pt x="1085640" y="196234"/>
                    <a:pt x="1048016" y="236620"/>
                  </a:cubicBezTo>
                  <a:cubicBezTo>
                    <a:pt x="1024394" y="262051"/>
                    <a:pt x="997629" y="284435"/>
                    <a:pt x="972292" y="308248"/>
                  </a:cubicBezTo>
                  <a:cubicBezTo>
                    <a:pt x="973435" y="310343"/>
                    <a:pt x="974578" y="312534"/>
                    <a:pt x="975721" y="314629"/>
                  </a:cubicBezTo>
                  <a:close/>
                  <a:moveTo>
                    <a:pt x="1042587" y="511511"/>
                  </a:moveTo>
                  <a:cubicBezTo>
                    <a:pt x="992581" y="542753"/>
                    <a:pt x="952861" y="509511"/>
                    <a:pt x="908189" y="494080"/>
                  </a:cubicBezTo>
                  <a:cubicBezTo>
                    <a:pt x="817987" y="462934"/>
                    <a:pt x="729976" y="522179"/>
                    <a:pt x="721880" y="619620"/>
                  </a:cubicBezTo>
                  <a:cubicBezTo>
                    <a:pt x="718356" y="661530"/>
                    <a:pt x="702640" y="670960"/>
                    <a:pt x="664349" y="661625"/>
                  </a:cubicBezTo>
                  <a:cubicBezTo>
                    <a:pt x="579862" y="641051"/>
                    <a:pt x="501853" y="608761"/>
                    <a:pt x="436797" y="549325"/>
                  </a:cubicBezTo>
                  <a:cubicBezTo>
                    <a:pt x="427081" y="540467"/>
                    <a:pt x="418985" y="522560"/>
                    <a:pt x="402126" y="531799"/>
                  </a:cubicBezTo>
                  <a:cubicBezTo>
                    <a:pt x="388410" y="539324"/>
                    <a:pt x="389934" y="556279"/>
                    <a:pt x="388315" y="570376"/>
                  </a:cubicBezTo>
                  <a:cubicBezTo>
                    <a:pt x="383457" y="612667"/>
                    <a:pt x="402031" y="647147"/>
                    <a:pt x="423843" y="680961"/>
                  </a:cubicBezTo>
                  <a:cubicBezTo>
                    <a:pt x="430320" y="691057"/>
                    <a:pt x="449560" y="707250"/>
                    <a:pt x="420604" y="710488"/>
                  </a:cubicBezTo>
                  <a:cubicBezTo>
                    <a:pt x="379647" y="715060"/>
                    <a:pt x="394887" y="737730"/>
                    <a:pt x="402793" y="757351"/>
                  </a:cubicBezTo>
                  <a:cubicBezTo>
                    <a:pt x="417937" y="795070"/>
                    <a:pt x="453085" y="814787"/>
                    <a:pt x="485374" y="839457"/>
                  </a:cubicBezTo>
                  <a:cubicBezTo>
                    <a:pt x="440607" y="854887"/>
                    <a:pt x="438702" y="863079"/>
                    <a:pt x="468991" y="894797"/>
                  </a:cubicBezTo>
                  <a:cubicBezTo>
                    <a:pt x="489280" y="915943"/>
                    <a:pt x="514997" y="927849"/>
                    <a:pt x="541953" y="937945"/>
                  </a:cubicBezTo>
                  <a:cubicBezTo>
                    <a:pt x="551764" y="941660"/>
                    <a:pt x="566337" y="942422"/>
                    <a:pt x="566718" y="955948"/>
                  </a:cubicBezTo>
                  <a:cubicBezTo>
                    <a:pt x="567099" y="968616"/>
                    <a:pt x="553669" y="972616"/>
                    <a:pt x="544334" y="978046"/>
                  </a:cubicBezTo>
                  <a:cubicBezTo>
                    <a:pt x="497566" y="1005192"/>
                    <a:pt x="445465" y="1015669"/>
                    <a:pt x="388315" y="1021956"/>
                  </a:cubicBezTo>
                  <a:cubicBezTo>
                    <a:pt x="447560" y="1062151"/>
                    <a:pt x="553764" y="1085869"/>
                    <a:pt x="623868" y="1076725"/>
                  </a:cubicBezTo>
                  <a:cubicBezTo>
                    <a:pt x="866089" y="1045006"/>
                    <a:pt x="989056" y="914419"/>
                    <a:pt x="1006582" y="669626"/>
                  </a:cubicBezTo>
                  <a:cubicBezTo>
                    <a:pt x="1008202" y="646957"/>
                    <a:pt x="1012012" y="627049"/>
                    <a:pt x="1028871" y="609047"/>
                  </a:cubicBezTo>
                  <a:cubicBezTo>
                    <a:pt x="1036110" y="601332"/>
                    <a:pt x="1095165" y="581329"/>
                    <a:pt x="1028014" y="570471"/>
                  </a:cubicBezTo>
                  <a:cubicBezTo>
                    <a:pt x="1017536" y="568756"/>
                    <a:pt x="1023346" y="558088"/>
                    <a:pt x="1027633" y="551421"/>
                  </a:cubicBezTo>
                  <a:cubicBezTo>
                    <a:pt x="1034205" y="541229"/>
                    <a:pt x="1047445" y="534562"/>
                    <a:pt x="1042682" y="5113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1d243c69fde_12_546"/>
            <p:cNvSpPr txBox="1"/>
            <p:nvPr/>
          </p:nvSpPr>
          <p:spPr>
            <a:xfrm flipH="1">
              <a:off x="4339825" y="2782500"/>
              <a:ext cx="5866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B0F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Introduction</a:t>
              </a:r>
              <a:endParaRPr b="1" sz="720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cxnSp>
        <p:nvCxnSpPr>
          <p:cNvPr id="601" name="Google Shape;601;g1d243c69fde_12_546"/>
          <p:cNvCxnSpPr/>
          <p:nvPr/>
        </p:nvCxnSpPr>
        <p:spPr>
          <a:xfrm flipH="1" rot="10800000">
            <a:off x="-11850" y="11920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g1d243c69fde_12_546"/>
          <p:cNvCxnSpPr/>
          <p:nvPr/>
        </p:nvCxnSpPr>
        <p:spPr>
          <a:xfrm flipH="1" rot="10800000">
            <a:off x="-11850" y="55721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g1d243c69fde_12_5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"/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610" name="Google Shape;610;p2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98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2"/>
          <p:cNvSpPr/>
          <p:nvPr/>
        </p:nvSpPr>
        <p:spPr>
          <a:xfrm>
            <a:off x="532350" y="444325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# NO1. </a:t>
            </a: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"/>
          <p:cNvSpPr/>
          <p:nvPr/>
        </p:nvSpPr>
        <p:spPr>
          <a:xfrm>
            <a:off x="6639200" y="0"/>
            <a:ext cx="5638800" cy="68505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"/>
          <p:cNvSpPr txBox="1"/>
          <p:nvPr/>
        </p:nvSpPr>
        <p:spPr>
          <a:xfrm>
            <a:off x="426025" y="1018225"/>
            <a:ext cx="6023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Calibri"/>
              <a:buChar char="●"/>
            </a:pPr>
            <a:r>
              <a:rPr lang="en-US" sz="2000">
                <a:solidFill>
                  <a:srgbClr val="25252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Twitter is an open social network that people use to converse with each other.</a:t>
            </a:r>
            <a:endParaRPr sz="2000">
              <a:solidFill>
                <a:srgbClr val="25252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Calibri"/>
              <a:buChar char="●"/>
            </a:pPr>
            <a:r>
              <a:rPr lang="en-US" sz="2000">
                <a:solidFill>
                  <a:srgbClr val="25252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People are using it to share their news, updates and follow their favourite celebrities.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"/>
          <p:cNvSpPr txBox="1"/>
          <p:nvPr/>
        </p:nvSpPr>
        <p:spPr>
          <a:xfrm>
            <a:off x="426025" y="3158350"/>
            <a:ext cx="55800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2.    About mobile app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Calibri"/>
              <a:buChar char="●"/>
            </a:pPr>
            <a:r>
              <a:rPr lang="en-US" sz="2000">
                <a:solidFill>
                  <a:srgbClr val="25252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Users are able to read, post, retweet and share different types of content from their phone.</a:t>
            </a:r>
            <a:endParaRPr sz="2000">
              <a:solidFill>
                <a:srgbClr val="25252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Calibri"/>
              <a:buChar char="●"/>
            </a:pPr>
            <a:r>
              <a:rPr lang="en-US" sz="2000">
                <a:solidFill>
                  <a:srgbClr val="25252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Twitter users can discover the latest happenings anywhere from their mobile device.</a:t>
            </a:r>
            <a:endParaRPr sz="2000">
              <a:solidFill>
                <a:srgbClr val="25252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6" name="Google Shape;616;p2"/>
          <p:cNvGrpSpPr/>
          <p:nvPr/>
        </p:nvGrpSpPr>
        <p:grpSpPr>
          <a:xfrm>
            <a:off x="7261489" y="843602"/>
            <a:ext cx="5219463" cy="4796693"/>
            <a:chOff x="3988339" y="1511302"/>
            <a:chExt cx="5219463" cy="4796693"/>
          </a:xfrm>
        </p:grpSpPr>
        <p:sp>
          <p:nvSpPr>
            <p:cNvPr id="617" name="Google Shape;617;p2"/>
            <p:cNvSpPr/>
            <p:nvPr/>
          </p:nvSpPr>
          <p:spPr>
            <a:xfrm>
              <a:off x="4217416" y="2732669"/>
              <a:ext cx="3797262" cy="3427844"/>
            </a:xfrm>
            <a:custGeom>
              <a:rect b="b" l="l" r="r" t="t"/>
              <a:pathLst>
                <a:path extrusionOk="0" h="1274" w="1409">
                  <a:moveTo>
                    <a:pt x="1122" y="1260"/>
                  </a:moveTo>
                  <a:cubicBezTo>
                    <a:pt x="1077" y="1274"/>
                    <a:pt x="987" y="1264"/>
                    <a:pt x="940" y="1259"/>
                  </a:cubicBezTo>
                  <a:cubicBezTo>
                    <a:pt x="857" y="1250"/>
                    <a:pt x="774" y="1241"/>
                    <a:pt x="690" y="1232"/>
                  </a:cubicBezTo>
                  <a:cubicBezTo>
                    <a:pt x="649" y="1227"/>
                    <a:pt x="613" y="1235"/>
                    <a:pt x="576" y="1242"/>
                  </a:cubicBezTo>
                  <a:cubicBezTo>
                    <a:pt x="554" y="1247"/>
                    <a:pt x="532" y="1251"/>
                    <a:pt x="509" y="1254"/>
                  </a:cubicBezTo>
                  <a:cubicBezTo>
                    <a:pt x="509" y="1254"/>
                    <a:pt x="509" y="1254"/>
                    <a:pt x="509" y="1254"/>
                  </a:cubicBezTo>
                  <a:cubicBezTo>
                    <a:pt x="472" y="1258"/>
                    <a:pt x="434" y="1260"/>
                    <a:pt x="397" y="1259"/>
                  </a:cubicBezTo>
                  <a:cubicBezTo>
                    <a:pt x="391" y="1259"/>
                    <a:pt x="391" y="1259"/>
                    <a:pt x="391" y="1259"/>
                  </a:cubicBezTo>
                  <a:cubicBezTo>
                    <a:pt x="352" y="1259"/>
                    <a:pt x="313" y="1255"/>
                    <a:pt x="275" y="1247"/>
                  </a:cubicBezTo>
                  <a:cubicBezTo>
                    <a:pt x="215" y="1235"/>
                    <a:pt x="158" y="1212"/>
                    <a:pt x="107" y="1173"/>
                  </a:cubicBezTo>
                  <a:cubicBezTo>
                    <a:pt x="78" y="1150"/>
                    <a:pt x="52" y="1122"/>
                    <a:pt x="35" y="1088"/>
                  </a:cubicBezTo>
                  <a:cubicBezTo>
                    <a:pt x="0" y="1012"/>
                    <a:pt x="22" y="928"/>
                    <a:pt x="55" y="856"/>
                  </a:cubicBezTo>
                  <a:cubicBezTo>
                    <a:pt x="84" y="795"/>
                    <a:pt x="129" y="746"/>
                    <a:pt x="115" y="671"/>
                  </a:cubicBezTo>
                  <a:cubicBezTo>
                    <a:pt x="103" y="611"/>
                    <a:pt x="61" y="550"/>
                    <a:pt x="87" y="496"/>
                  </a:cubicBezTo>
                  <a:cubicBezTo>
                    <a:pt x="104" y="461"/>
                    <a:pt x="144" y="449"/>
                    <a:pt x="180" y="444"/>
                  </a:cubicBezTo>
                  <a:cubicBezTo>
                    <a:pt x="258" y="434"/>
                    <a:pt x="338" y="441"/>
                    <a:pt x="414" y="418"/>
                  </a:cubicBezTo>
                  <a:cubicBezTo>
                    <a:pt x="512" y="390"/>
                    <a:pt x="539" y="322"/>
                    <a:pt x="586" y="235"/>
                  </a:cubicBezTo>
                  <a:cubicBezTo>
                    <a:pt x="629" y="155"/>
                    <a:pt x="700" y="84"/>
                    <a:pt x="777" y="50"/>
                  </a:cubicBezTo>
                  <a:cubicBezTo>
                    <a:pt x="890" y="0"/>
                    <a:pt x="1021" y="24"/>
                    <a:pt x="1134" y="73"/>
                  </a:cubicBezTo>
                  <a:cubicBezTo>
                    <a:pt x="1289" y="140"/>
                    <a:pt x="1370" y="361"/>
                    <a:pt x="1323" y="536"/>
                  </a:cubicBezTo>
                  <a:cubicBezTo>
                    <a:pt x="1299" y="625"/>
                    <a:pt x="1289" y="720"/>
                    <a:pt x="1336" y="819"/>
                  </a:cubicBezTo>
                  <a:cubicBezTo>
                    <a:pt x="1409" y="971"/>
                    <a:pt x="1316" y="1201"/>
                    <a:pt x="1122" y="126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30000">
                  <a:srgbClr val="D3F4FF"/>
                </a:gs>
                <a:gs pos="85000">
                  <a:srgbClr val="A7E8FF">
                    <a:alpha val="63921"/>
                  </a:srgbClr>
                </a:gs>
                <a:gs pos="100000">
                  <a:srgbClr val="A7E8FF">
                    <a:alpha val="6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317645" y="3152200"/>
              <a:ext cx="3495143" cy="3155795"/>
            </a:xfrm>
            <a:custGeom>
              <a:rect b="b" l="l" r="r" t="t"/>
              <a:pathLst>
                <a:path extrusionOk="0" h="1173" w="1297">
                  <a:moveTo>
                    <a:pt x="699" y="1036"/>
                  </a:moveTo>
                  <a:cubicBezTo>
                    <a:pt x="909" y="1091"/>
                    <a:pt x="1140" y="1173"/>
                    <a:pt x="1238" y="951"/>
                  </a:cubicBezTo>
                  <a:cubicBezTo>
                    <a:pt x="1297" y="820"/>
                    <a:pt x="1233" y="708"/>
                    <a:pt x="1210" y="619"/>
                  </a:cubicBezTo>
                  <a:cubicBezTo>
                    <a:pt x="1155" y="420"/>
                    <a:pt x="1144" y="177"/>
                    <a:pt x="945" y="99"/>
                  </a:cubicBezTo>
                  <a:cubicBezTo>
                    <a:pt x="713" y="0"/>
                    <a:pt x="646" y="254"/>
                    <a:pt x="480" y="354"/>
                  </a:cubicBezTo>
                  <a:cubicBezTo>
                    <a:pt x="432" y="378"/>
                    <a:pt x="369" y="354"/>
                    <a:pt x="306" y="329"/>
                  </a:cubicBezTo>
                  <a:cubicBezTo>
                    <a:pt x="223" y="298"/>
                    <a:pt x="138" y="266"/>
                    <a:pt x="81" y="341"/>
                  </a:cubicBezTo>
                  <a:cubicBezTo>
                    <a:pt x="19" y="442"/>
                    <a:pt x="146" y="502"/>
                    <a:pt x="152" y="593"/>
                  </a:cubicBezTo>
                  <a:cubicBezTo>
                    <a:pt x="162" y="756"/>
                    <a:pt x="0" y="773"/>
                    <a:pt x="65" y="936"/>
                  </a:cubicBezTo>
                  <a:cubicBezTo>
                    <a:pt x="109" y="1002"/>
                    <a:pt x="226" y="995"/>
                    <a:pt x="303" y="1018"/>
                  </a:cubicBezTo>
                  <a:cubicBezTo>
                    <a:pt x="340" y="1036"/>
                    <a:pt x="358" y="1062"/>
                    <a:pt x="381" y="1089"/>
                  </a:cubicBezTo>
                  <a:cubicBezTo>
                    <a:pt x="393" y="1088"/>
                    <a:pt x="396" y="1089"/>
                    <a:pt x="397" y="1090"/>
                  </a:cubicBezTo>
                  <a:cubicBezTo>
                    <a:pt x="398" y="1090"/>
                    <a:pt x="394" y="1091"/>
                    <a:pt x="413" y="1089"/>
                  </a:cubicBezTo>
                  <a:cubicBezTo>
                    <a:pt x="440" y="1088"/>
                    <a:pt x="440" y="1088"/>
                    <a:pt x="440" y="1088"/>
                  </a:cubicBezTo>
                  <a:cubicBezTo>
                    <a:pt x="441" y="1087"/>
                    <a:pt x="443" y="1087"/>
                    <a:pt x="445" y="1087"/>
                  </a:cubicBezTo>
                  <a:cubicBezTo>
                    <a:pt x="503" y="1010"/>
                    <a:pt x="599" y="1007"/>
                    <a:pt x="699" y="1036"/>
                  </a:cubicBezTo>
                </a:path>
              </a:pathLst>
            </a:custGeom>
            <a:solidFill>
              <a:srgbClr val="33CCFF">
                <a:alpha val="517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9" name="Google Shape;619;p2"/>
            <p:cNvGrpSpPr/>
            <p:nvPr/>
          </p:nvGrpSpPr>
          <p:grpSpPr>
            <a:xfrm flipH="1" rot="1799976">
              <a:off x="7034826" y="3780704"/>
              <a:ext cx="1730566" cy="2233361"/>
              <a:chOff x="3196689" y="623654"/>
              <a:chExt cx="2806592" cy="3622014"/>
            </a:xfrm>
          </p:grpSpPr>
          <p:sp>
            <p:nvSpPr>
              <p:cNvPr id="620" name="Google Shape;620;p2"/>
              <p:cNvSpPr/>
              <p:nvPr/>
            </p:nvSpPr>
            <p:spPr>
              <a:xfrm>
                <a:off x="4077646" y="623654"/>
                <a:ext cx="1925635" cy="3368674"/>
              </a:xfrm>
              <a:custGeom>
                <a:rect b="b" l="l" r="r" t="t"/>
                <a:pathLst>
                  <a:path extrusionOk="0" h="726" w="415">
                    <a:moveTo>
                      <a:pt x="115" y="577"/>
                    </a:moveTo>
                    <a:cubicBezTo>
                      <a:pt x="115" y="577"/>
                      <a:pt x="0" y="478"/>
                      <a:pt x="11" y="336"/>
                    </a:cubicBezTo>
                    <a:cubicBezTo>
                      <a:pt x="13" y="300"/>
                      <a:pt x="42" y="279"/>
                      <a:pt x="67" y="293"/>
                    </a:cubicBezTo>
                    <a:cubicBezTo>
                      <a:pt x="102" y="313"/>
                      <a:pt x="112" y="311"/>
                      <a:pt x="104" y="282"/>
                    </a:cubicBezTo>
                    <a:cubicBezTo>
                      <a:pt x="87" y="227"/>
                      <a:pt x="78" y="158"/>
                      <a:pt x="119" y="147"/>
                    </a:cubicBezTo>
                    <a:cubicBezTo>
                      <a:pt x="165" y="135"/>
                      <a:pt x="170" y="218"/>
                      <a:pt x="176" y="167"/>
                    </a:cubicBezTo>
                    <a:cubicBezTo>
                      <a:pt x="182" y="116"/>
                      <a:pt x="196" y="0"/>
                      <a:pt x="241" y="21"/>
                    </a:cubicBezTo>
                    <a:cubicBezTo>
                      <a:pt x="287" y="43"/>
                      <a:pt x="267" y="193"/>
                      <a:pt x="263" y="240"/>
                    </a:cubicBezTo>
                    <a:cubicBezTo>
                      <a:pt x="258" y="294"/>
                      <a:pt x="286" y="240"/>
                      <a:pt x="327" y="252"/>
                    </a:cubicBezTo>
                    <a:cubicBezTo>
                      <a:pt x="415" y="277"/>
                      <a:pt x="262" y="726"/>
                      <a:pt x="115" y="577"/>
                    </a:cubicBezTo>
                    <a:close/>
                  </a:path>
                </a:pathLst>
              </a:custGeom>
              <a:solidFill>
                <a:srgbClr val="AFE2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4820595" y="1033231"/>
                <a:ext cx="328611" cy="1487488"/>
              </a:xfrm>
              <a:custGeom>
                <a:rect b="b" l="l" r="r" t="t"/>
                <a:pathLst>
                  <a:path extrusionOk="0" h="321" w="71">
                    <a:moveTo>
                      <a:pt x="70" y="0"/>
                    </a:moveTo>
                    <a:cubicBezTo>
                      <a:pt x="70" y="0"/>
                      <a:pt x="71" y="211"/>
                      <a:pt x="0" y="321"/>
                    </a:cubicBez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 rot="-2095671">
                <a:off x="3530593" y="2259057"/>
                <a:ext cx="1616075" cy="1674813"/>
              </a:xfrm>
              <a:custGeom>
                <a:rect b="b" l="l" r="r" t="t"/>
                <a:pathLst>
                  <a:path extrusionOk="0" h="361" w="348">
                    <a:moveTo>
                      <a:pt x="138" y="361"/>
                    </a:moveTo>
                    <a:cubicBezTo>
                      <a:pt x="138" y="361"/>
                      <a:pt x="348" y="278"/>
                      <a:pt x="286" y="0"/>
                    </a:cubicBezTo>
                    <a:cubicBezTo>
                      <a:pt x="286" y="0"/>
                      <a:pt x="0" y="68"/>
                      <a:pt x="138" y="361"/>
                    </a:cubicBezTo>
                    <a:close/>
                  </a:path>
                </a:pathLst>
              </a:custGeom>
              <a:solidFill>
                <a:srgbClr val="5ACF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 rot="-2700000">
                <a:off x="4174144" y="2531906"/>
                <a:ext cx="617536" cy="1117600"/>
              </a:xfrm>
              <a:custGeom>
                <a:rect b="b" l="l" r="r" t="t"/>
                <a:pathLst>
                  <a:path extrusionOk="0" h="241" w="133">
                    <a:moveTo>
                      <a:pt x="133" y="0"/>
                    </a:moveTo>
                    <a:cubicBezTo>
                      <a:pt x="133" y="0"/>
                      <a:pt x="36" y="120"/>
                      <a:pt x="0" y="241"/>
                    </a:cubicBez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4" name="Google Shape;624;p2"/>
            <p:cNvSpPr/>
            <p:nvPr/>
          </p:nvSpPr>
          <p:spPr>
            <a:xfrm>
              <a:off x="4177324" y="1514166"/>
              <a:ext cx="3711300" cy="46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5152413" y="2036791"/>
              <a:ext cx="900633" cy="555557"/>
            </a:xfrm>
            <a:custGeom>
              <a:rect b="b" l="l" r="r" t="t"/>
              <a:pathLst>
                <a:path extrusionOk="0" h="207" w="334">
                  <a:moveTo>
                    <a:pt x="334" y="103"/>
                  </a:moveTo>
                  <a:cubicBezTo>
                    <a:pt x="334" y="160"/>
                    <a:pt x="259" y="207"/>
                    <a:pt x="167" y="207"/>
                  </a:cubicBezTo>
                  <a:cubicBezTo>
                    <a:pt x="143" y="207"/>
                    <a:pt x="120" y="203"/>
                    <a:pt x="100" y="198"/>
                  </a:cubicBezTo>
                  <a:cubicBezTo>
                    <a:pt x="94" y="196"/>
                    <a:pt x="48" y="207"/>
                    <a:pt x="48" y="207"/>
                  </a:cubicBezTo>
                  <a:cubicBezTo>
                    <a:pt x="48" y="207"/>
                    <a:pt x="68" y="186"/>
                    <a:pt x="61" y="183"/>
                  </a:cubicBezTo>
                  <a:cubicBezTo>
                    <a:pt x="24" y="164"/>
                    <a:pt x="0" y="135"/>
                    <a:pt x="0" y="103"/>
                  </a:cubicBezTo>
                  <a:cubicBezTo>
                    <a:pt x="0" y="46"/>
                    <a:pt x="75" y="0"/>
                    <a:pt x="167" y="0"/>
                  </a:cubicBezTo>
                  <a:cubicBezTo>
                    <a:pt x="259" y="0"/>
                    <a:pt x="334" y="46"/>
                    <a:pt x="334" y="103"/>
                  </a:cubicBez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5398691" y="2280205"/>
              <a:ext cx="74400" cy="75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5570513" y="2280205"/>
              <a:ext cx="75900" cy="75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5743766" y="2280205"/>
              <a:ext cx="74400" cy="75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4926181" y="3836624"/>
              <a:ext cx="2653216" cy="2292389"/>
            </a:xfrm>
            <a:custGeom>
              <a:rect b="b" l="l" r="r" t="t"/>
              <a:pathLst>
                <a:path extrusionOk="0" h="852" w="984">
                  <a:moveTo>
                    <a:pt x="464" y="697"/>
                  </a:moveTo>
                  <a:cubicBezTo>
                    <a:pt x="608" y="730"/>
                    <a:pt x="730" y="852"/>
                    <a:pt x="874" y="764"/>
                  </a:cubicBezTo>
                  <a:cubicBezTo>
                    <a:pt x="918" y="719"/>
                    <a:pt x="984" y="664"/>
                    <a:pt x="962" y="598"/>
                  </a:cubicBezTo>
                  <a:cubicBezTo>
                    <a:pt x="940" y="564"/>
                    <a:pt x="874" y="575"/>
                    <a:pt x="874" y="564"/>
                  </a:cubicBezTo>
                  <a:cubicBezTo>
                    <a:pt x="852" y="432"/>
                    <a:pt x="863" y="288"/>
                    <a:pt x="785" y="166"/>
                  </a:cubicBezTo>
                  <a:cubicBezTo>
                    <a:pt x="730" y="78"/>
                    <a:pt x="597" y="0"/>
                    <a:pt x="520" y="78"/>
                  </a:cubicBezTo>
                  <a:cubicBezTo>
                    <a:pt x="450" y="142"/>
                    <a:pt x="374" y="141"/>
                    <a:pt x="302" y="141"/>
                  </a:cubicBezTo>
                  <a:cubicBezTo>
                    <a:pt x="237" y="141"/>
                    <a:pt x="174" y="141"/>
                    <a:pt x="122" y="188"/>
                  </a:cubicBezTo>
                  <a:cubicBezTo>
                    <a:pt x="44" y="266"/>
                    <a:pt x="99" y="387"/>
                    <a:pt x="22" y="498"/>
                  </a:cubicBezTo>
                  <a:cubicBezTo>
                    <a:pt x="0" y="520"/>
                    <a:pt x="0" y="575"/>
                    <a:pt x="22" y="609"/>
                  </a:cubicBezTo>
                  <a:cubicBezTo>
                    <a:pt x="104" y="670"/>
                    <a:pt x="205" y="722"/>
                    <a:pt x="193" y="835"/>
                  </a:cubicBezTo>
                  <a:cubicBezTo>
                    <a:pt x="214" y="834"/>
                    <a:pt x="214" y="834"/>
                    <a:pt x="214" y="834"/>
                  </a:cubicBezTo>
                  <a:cubicBezTo>
                    <a:pt x="215" y="833"/>
                    <a:pt x="217" y="833"/>
                    <a:pt x="219" y="833"/>
                  </a:cubicBezTo>
                  <a:cubicBezTo>
                    <a:pt x="221" y="831"/>
                    <a:pt x="223" y="829"/>
                    <a:pt x="224" y="826"/>
                  </a:cubicBezTo>
                  <a:cubicBezTo>
                    <a:pt x="280" y="747"/>
                    <a:pt x="358" y="679"/>
                    <a:pt x="464" y="697"/>
                  </a:cubicBezTo>
                </a:path>
              </a:pathLst>
            </a:custGeom>
            <a:solidFill>
              <a:srgbClr val="006C92">
                <a:alpha val="6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5408713" y="3454321"/>
              <a:ext cx="727379" cy="1072455"/>
            </a:xfrm>
            <a:custGeom>
              <a:rect b="b" l="l" r="r" t="t"/>
              <a:pathLst>
                <a:path extrusionOk="0" h="399" w="270">
                  <a:moveTo>
                    <a:pt x="243" y="80"/>
                  </a:moveTo>
                  <a:cubicBezTo>
                    <a:pt x="270" y="0"/>
                    <a:pt x="234" y="72"/>
                    <a:pt x="225" y="89"/>
                  </a:cubicBezTo>
                  <a:cubicBezTo>
                    <a:pt x="229" y="76"/>
                    <a:pt x="221" y="71"/>
                    <a:pt x="218" y="74"/>
                  </a:cubicBezTo>
                  <a:cubicBezTo>
                    <a:pt x="199" y="112"/>
                    <a:pt x="197" y="143"/>
                    <a:pt x="197" y="143"/>
                  </a:cubicBezTo>
                  <a:cubicBezTo>
                    <a:pt x="197" y="143"/>
                    <a:pt x="193" y="160"/>
                    <a:pt x="138" y="236"/>
                  </a:cubicBezTo>
                  <a:cubicBezTo>
                    <a:pt x="125" y="253"/>
                    <a:pt x="115" y="267"/>
                    <a:pt x="107" y="280"/>
                  </a:cubicBezTo>
                  <a:cubicBezTo>
                    <a:pt x="89" y="218"/>
                    <a:pt x="66" y="145"/>
                    <a:pt x="66" y="145"/>
                  </a:cubicBezTo>
                  <a:cubicBezTo>
                    <a:pt x="66" y="145"/>
                    <a:pt x="32" y="128"/>
                    <a:pt x="0" y="165"/>
                  </a:cubicBezTo>
                  <a:cubicBezTo>
                    <a:pt x="30" y="295"/>
                    <a:pt x="49" y="333"/>
                    <a:pt x="70" y="374"/>
                  </a:cubicBezTo>
                  <a:cubicBezTo>
                    <a:pt x="74" y="380"/>
                    <a:pt x="78" y="386"/>
                    <a:pt x="84" y="391"/>
                  </a:cubicBezTo>
                  <a:cubicBezTo>
                    <a:pt x="88" y="395"/>
                    <a:pt x="94" y="398"/>
                    <a:pt x="101" y="399"/>
                  </a:cubicBezTo>
                  <a:cubicBezTo>
                    <a:pt x="102" y="399"/>
                    <a:pt x="102" y="399"/>
                    <a:pt x="103" y="399"/>
                  </a:cubicBezTo>
                  <a:cubicBezTo>
                    <a:pt x="106" y="399"/>
                    <a:pt x="110" y="398"/>
                    <a:pt x="114" y="397"/>
                  </a:cubicBezTo>
                  <a:cubicBezTo>
                    <a:pt x="116" y="395"/>
                    <a:pt x="127" y="389"/>
                    <a:pt x="129" y="387"/>
                  </a:cubicBezTo>
                  <a:cubicBezTo>
                    <a:pt x="163" y="352"/>
                    <a:pt x="211" y="202"/>
                    <a:pt x="227" y="170"/>
                  </a:cubicBezTo>
                  <a:cubicBezTo>
                    <a:pt x="243" y="137"/>
                    <a:pt x="267" y="142"/>
                    <a:pt x="266" y="115"/>
                  </a:cubicBezTo>
                  <a:cubicBezTo>
                    <a:pt x="264" y="87"/>
                    <a:pt x="259" y="86"/>
                    <a:pt x="243" y="80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236892" y="5291382"/>
              <a:ext cx="473942" cy="831904"/>
            </a:xfrm>
            <a:custGeom>
              <a:rect b="b" l="l" r="r" t="t"/>
              <a:pathLst>
                <a:path extrusionOk="0" h="309" w="176">
                  <a:moveTo>
                    <a:pt x="131" y="293"/>
                  </a:moveTo>
                  <a:cubicBezTo>
                    <a:pt x="131" y="295"/>
                    <a:pt x="131" y="297"/>
                    <a:pt x="130" y="298"/>
                  </a:cubicBezTo>
                  <a:cubicBezTo>
                    <a:pt x="97" y="301"/>
                    <a:pt x="71" y="308"/>
                    <a:pt x="36" y="308"/>
                  </a:cubicBezTo>
                  <a:cubicBezTo>
                    <a:pt x="23" y="309"/>
                    <a:pt x="12" y="298"/>
                    <a:pt x="14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78"/>
                    <a:pt x="15" y="269"/>
                    <a:pt x="17" y="260"/>
                  </a:cubicBezTo>
                  <a:cubicBezTo>
                    <a:pt x="17" y="259"/>
                    <a:pt x="17" y="258"/>
                    <a:pt x="17" y="256"/>
                  </a:cubicBezTo>
                  <a:cubicBezTo>
                    <a:pt x="10" y="170"/>
                    <a:pt x="4" y="81"/>
                    <a:pt x="1" y="47"/>
                  </a:cubicBezTo>
                  <a:cubicBezTo>
                    <a:pt x="0" y="38"/>
                    <a:pt x="0" y="33"/>
                    <a:pt x="0" y="3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8" y="45"/>
                    <a:pt x="129" y="35"/>
                    <a:pt x="140" y="24"/>
                  </a:cubicBezTo>
                  <a:cubicBezTo>
                    <a:pt x="152" y="12"/>
                    <a:pt x="163" y="0"/>
                    <a:pt x="164" y="5"/>
                  </a:cubicBezTo>
                  <a:cubicBezTo>
                    <a:pt x="176" y="119"/>
                    <a:pt x="141" y="247"/>
                    <a:pt x="131" y="293"/>
                  </a:cubicBezTo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4754359" y="5302836"/>
              <a:ext cx="592785" cy="811858"/>
            </a:xfrm>
            <a:custGeom>
              <a:rect b="b" l="l" r="r" t="t"/>
              <a:pathLst>
                <a:path extrusionOk="0" h="302" w="220">
                  <a:moveTo>
                    <a:pt x="205" y="262"/>
                  </a:moveTo>
                  <a:cubicBezTo>
                    <a:pt x="203" y="269"/>
                    <a:pt x="201" y="275"/>
                    <a:pt x="199" y="282"/>
                  </a:cubicBezTo>
                  <a:cubicBezTo>
                    <a:pt x="199" y="283"/>
                    <a:pt x="199" y="283"/>
                    <a:pt x="199" y="283"/>
                  </a:cubicBezTo>
                  <a:cubicBezTo>
                    <a:pt x="195" y="294"/>
                    <a:pt x="184" y="302"/>
                    <a:pt x="172" y="300"/>
                  </a:cubicBezTo>
                  <a:cubicBezTo>
                    <a:pt x="139" y="297"/>
                    <a:pt x="110" y="292"/>
                    <a:pt x="83" y="288"/>
                  </a:cubicBezTo>
                  <a:cubicBezTo>
                    <a:pt x="71" y="286"/>
                    <a:pt x="0" y="0"/>
                    <a:pt x="0" y="0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20" y="123"/>
                    <a:pt x="205" y="262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4436489" y="2638167"/>
              <a:ext cx="1393190" cy="1728242"/>
            </a:xfrm>
            <a:custGeom>
              <a:rect b="b" l="l" r="r" t="t"/>
              <a:pathLst>
                <a:path extrusionOk="0" h="642" w="517">
                  <a:moveTo>
                    <a:pt x="423" y="279"/>
                  </a:moveTo>
                  <a:cubicBezTo>
                    <a:pt x="420" y="276"/>
                    <a:pt x="417" y="273"/>
                    <a:pt x="414" y="270"/>
                  </a:cubicBezTo>
                  <a:cubicBezTo>
                    <a:pt x="366" y="212"/>
                    <a:pt x="424" y="131"/>
                    <a:pt x="377" y="70"/>
                  </a:cubicBezTo>
                  <a:cubicBezTo>
                    <a:pt x="343" y="28"/>
                    <a:pt x="285" y="0"/>
                    <a:pt x="241" y="32"/>
                  </a:cubicBezTo>
                  <a:cubicBezTo>
                    <a:pt x="238" y="34"/>
                    <a:pt x="231" y="33"/>
                    <a:pt x="225" y="33"/>
                  </a:cubicBezTo>
                  <a:cubicBezTo>
                    <a:pt x="221" y="33"/>
                    <a:pt x="217" y="33"/>
                    <a:pt x="216" y="33"/>
                  </a:cubicBezTo>
                  <a:cubicBezTo>
                    <a:pt x="197" y="35"/>
                    <a:pt x="178" y="42"/>
                    <a:pt x="162" y="52"/>
                  </a:cubicBezTo>
                  <a:cubicBezTo>
                    <a:pt x="124" y="75"/>
                    <a:pt x="109" y="116"/>
                    <a:pt x="102" y="158"/>
                  </a:cubicBezTo>
                  <a:cubicBezTo>
                    <a:pt x="95" y="205"/>
                    <a:pt x="86" y="249"/>
                    <a:pt x="53" y="286"/>
                  </a:cubicBezTo>
                  <a:cubicBezTo>
                    <a:pt x="44" y="296"/>
                    <a:pt x="33" y="306"/>
                    <a:pt x="25" y="318"/>
                  </a:cubicBezTo>
                  <a:cubicBezTo>
                    <a:pt x="17" y="329"/>
                    <a:pt x="12" y="344"/>
                    <a:pt x="15" y="357"/>
                  </a:cubicBezTo>
                  <a:cubicBezTo>
                    <a:pt x="18" y="373"/>
                    <a:pt x="31" y="385"/>
                    <a:pt x="33" y="401"/>
                  </a:cubicBezTo>
                  <a:cubicBezTo>
                    <a:pt x="37" y="424"/>
                    <a:pt x="17" y="443"/>
                    <a:pt x="9" y="464"/>
                  </a:cubicBezTo>
                  <a:cubicBezTo>
                    <a:pt x="0" y="487"/>
                    <a:pt x="0" y="511"/>
                    <a:pt x="10" y="534"/>
                  </a:cubicBezTo>
                  <a:cubicBezTo>
                    <a:pt x="20" y="555"/>
                    <a:pt x="36" y="573"/>
                    <a:pt x="53" y="588"/>
                  </a:cubicBezTo>
                  <a:cubicBezTo>
                    <a:pt x="70" y="604"/>
                    <a:pt x="89" y="618"/>
                    <a:pt x="110" y="628"/>
                  </a:cubicBezTo>
                  <a:cubicBezTo>
                    <a:pt x="131" y="637"/>
                    <a:pt x="155" y="642"/>
                    <a:pt x="178" y="637"/>
                  </a:cubicBezTo>
                  <a:cubicBezTo>
                    <a:pt x="195" y="633"/>
                    <a:pt x="210" y="625"/>
                    <a:pt x="225" y="617"/>
                  </a:cubicBezTo>
                  <a:cubicBezTo>
                    <a:pt x="230" y="615"/>
                    <a:pt x="237" y="609"/>
                    <a:pt x="234" y="603"/>
                  </a:cubicBezTo>
                  <a:cubicBezTo>
                    <a:pt x="252" y="608"/>
                    <a:pt x="270" y="616"/>
                    <a:pt x="288" y="622"/>
                  </a:cubicBezTo>
                  <a:cubicBezTo>
                    <a:pt x="307" y="628"/>
                    <a:pt x="326" y="632"/>
                    <a:pt x="345" y="628"/>
                  </a:cubicBezTo>
                  <a:cubicBezTo>
                    <a:pt x="369" y="622"/>
                    <a:pt x="388" y="603"/>
                    <a:pt x="402" y="583"/>
                  </a:cubicBezTo>
                  <a:cubicBezTo>
                    <a:pt x="417" y="563"/>
                    <a:pt x="428" y="541"/>
                    <a:pt x="444" y="522"/>
                  </a:cubicBezTo>
                  <a:cubicBezTo>
                    <a:pt x="460" y="504"/>
                    <a:pt x="480" y="489"/>
                    <a:pt x="495" y="470"/>
                  </a:cubicBezTo>
                  <a:cubicBezTo>
                    <a:pt x="509" y="452"/>
                    <a:pt x="515" y="426"/>
                    <a:pt x="516" y="403"/>
                  </a:cubicBezTo>
                  <a:cubicBezTo>
                    <a:pt x="517" y="376"/>
                    <a:pt x="508" y="348"/>
                    <a:pt x="490" y="329"/>
                  </a:cubicBezTo>
                  <a:cubicBezTo>
                    <a:pt x="471" y="309"/>
                    <a:pt x="443" y="298"/>
                    <a:pt x="423" y="279"/>
                  </a:cubicBezTo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350008" y="2757010"/>
              <a:ext cx="479670" cy="1000862"/>
            </a:xfrm>
            <a:custGeom>
              <a:rect b="b" l="l" r="r" t="t"/>
              <a:pathLst>
                <a:path extrusionOk="0" h="372" w="178">
                  <a:moveTo>
                    <a:pt x="125" y="273"/>
                  </a:moveTo>
                  <a:cubicBezTo>
                    <a:pt x="162" y="287"/>
                    <a:pt x="171" y="329"/>
                    <a:pt x="176" y="372"/>
                  </a:cubicBezTo>
                  <a:cubicBezTo>
                    <a:pt x="176" y="368"/>
                    <a:pt x="177" y="363"/>
                    <a:pt x="177" y="359"/>
                  </a:cubicBezTo>
                  <a:cubicBezTo>
                    <a:pt x="178" y="332"/>
                    <a:pt x="169" y="304"/>
                    <a:pt x="151" y="285"/>
                  </a:cubicBezTo>
                  <a:cubicBezTo>
                    <a:pt x="132" y="265"/>
                    <a:pt x="104" y="254"/>
                    <a:pt x="84" y="235"/>
                  </a:cubicBezTo>
                  <a:cubicBezTo>
                    <a:pt x="81" y="232"/>
                    <a:pt x="78" y="229"/>
                    <a:pt x="75" y="226"/>
                  </a:cubicBezTo>
                  <a:cubicBezTo>
                    <a:pt x="27" y="168"/>
                    <a:pt x="85" y="87"/>
                    <a:pt x="38" y="26"/>
                  </a:cubicBezTo>
                  <a:cubicBezTo>
                    <a:pt x="30" y="16"/>
                    <a:pt x="21" y="7"/>
                    <a:pt x="11" y="0"/>
                  </a:cubicBezTo>
                  <a:cubicBezTo>
                    <a:pt x="37" y="97"/>
                    <a:pt x="0" y="225"/>
                    <a:pt x="125" y="273"/>
                  </a:cubicBezTo>
                </a:path>
              </a:pathLst>
            </a:custGeom>
            <a:solidFill>
              <a:srgbClr val="2B22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5304189" y="3596073"/>
              <a:ext cx="422396" cy="565581"/>
            </a:xfrm>
            <a:custGeom>
              <a:rect b="b" l="l" r="r" t="t"/>
              <a:pathLst>
                <a:path extrusionOk="0" h="210" w="157">
                  <a:moveTo>
                    <a:pt x="57" y="12"/>
                  </a:moveTo>
                  <a:cubicBezTo>
                    <a:pt x="57" y="12"/>
                    <a:pt x="25" y="0"/>
                    <a:pt x="12" y="41"/>
                  </a:cubicBezTo>
                  <a:cubicBezTo>
                    <a:pt x="0" y="81"/>
                    <a:pt x="69" y="210"/>
                    <a:pt x="69" y="210"/>
                  </a:cubicBezTo>
                  <a:cubicBezTo>
                    <a:pt x="69" y="210"/>
                    <a:pt x="133" y="199"/>
                    <a:pt x="157" y="174"/>
                  </a:cubicBezTo>
                  <a:cubicBezTo>
                    <a:pt x="126" y="112"/>
                    <a:pt x="118" y="37"/>
                    <a:pt x="5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5017819" y="3437138"/>
              <a:ext cx="345076" cy="256301"/>
            </a:xfrm>
            <a:custGeom>
              <a:rect b="b" l="l" r="r" t="t"/>
              <a:pathLst>
                <a:path extrusionOk="0" h="95" w="128">
                  <a:moveTo>
                    <a:pt x="9" y="2"/>
                  </a:moveTo>
                  <a:cubicBezTo>
                    <a:pt x="9" y="2"/>
                    <a:pt x="10" y="43"/>
                    <a:pt x="0" y="60"/>
                  </a:cubicBezTo>
                  <a:cubicBezTo>
                    <a:pt x="0" y="60"/>
                    <a:pt x="22" y="95"/>
                    <a:pt x="78" y="90"/>
                  </a:cubicBezTo>
                  <a:cubicBezTo>
                    <a:pt x="111" y="85"/>
                    <a:pt x="128" y="61"/>
                    <a:pt x="128" y="61"/>
                  </a:cubicBezTo>
                  <a:cubicBezTo>
                    <a:pt x="128" y="61"/>
                    <a:pt x="111" y="29"/>
                    <a:pt x="115" y="0"/>
                  </a:cubicBezTo>
                  <a:cubicBezTo>
                    <a:pt x="107" y="4"/>
                    <a:pt x="48" y="18"/>
                    <a:pt x="9" y="2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5017819" y="3437138"/>
              <a:ext cx="310711" cy="201891"/>
            </a:xfrm>
            <a:custGeom>
              <a:rect b="b" l="l" r="r" t="t"/>
              <a:pathLst>
                <a:path extrusionOk="0" h="75" w="115">
                  <a:moveTo>
                    <a:pt x="114" y="9"/>
                  </a:moveTo>
                  <a:cubicBezTo>
                    <a:pt x="114" y="6"/>
                    <a:pt x="114" y="3"/>
                    <a:pt x="115" y="0"/>
                  </a:cubicBezTo>
                  <a:cubicBezTo>
                    <a:pt x="107" y="4"/>
                    <a:pt x="48" y="18"/>
                    <a:pt x="9" y="2"/>
                  </a:cubicBezTo>
                  <a:cubicBezTo>
                    <a:pt x="9" y="2"/>
                    <a:pt x="10" y="43"/>
                    <a:pt x="0" y="60"/>
                  </a:cubicBezTo>
                  <a:cubicBezTo>
                    <a:pt x="0" y="60"/>
                    <a:pt x="5" y="68"/>
                    <a:pt x="16" y="75"/>
                  </a:cubicBezTo>
                  <a:cubicBezTo>
                    <a:pt x="57" y="65"/>
                    <a:pt x="90" y="41"/>
                    <a:pt x="114" y="9"/>
                  </a:cubicBezTo>
                  <a:close/>
                </a:path>
              </a:pathLst>
            </a:custGeom>
            <a:solidFill>
              <a:srgbClr val="FDAA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4654130" y="3598937"/>
              <a:ext cx="1224231" cy="2349664"/>
            </a:xfrm>
            <a:custGeom>
              <a:rect b="b" l="l" r="r" t="t"/>
              <a:pathLst>
                <a:path extrusionOk="0" h="873" w="454">
                  <a:moveTo>
                    <a:pt x="326" y="394"/>
                  </a:moveTo>
                  <a:cubicBezTo>
                    <a:pt x="319" y="369"/>
                    <a:pt x="317" y="310"/>
                    <a:pt x="324" y="239"/>
                  </a:cubicBezTo>
                  <a:cubicBezTo>
                    <a:pt x="356" y="209"/>
                    <a:pt x="357" y="184"/>
                    <a:pt x="352" y="157"/>
                  </a:cubicBezTo>
                  <a:cubicBezTo>
                    <a:pt x="341" y="93"/>
                    <a:pt x="305" y="105"/>
                    <a:pt x="293" y="9"/>
                  </a:cubicBezTo>
                  <a:cubicBezTo>
                    <a:pt x="264" y="0"/>
                    <a:pt x="283" y="9"/>
                    <a:pt x="210" y="28"/>
                  </a:cubicBezTo>
                  <a:cubicBezTo>
                    <a:pt x="132" y="40"/>
                    <a:pt x="113" y="8"/>
                    <a:pt x="113" y="8"/>
                  </a:cubicBezTo>
                  <a:cubicBezTo>
                    <a:pt x="113" y="8"/>
                    <a:pt x="35" y="7"/>
                    <a:pt x="17" y="100"/>
                  </a:cubicBezTo>
                  <a:cubicBezTo>
                    <a:pt x="13" y="120"/>
                    <a:pt x="30" y="147"/>
                    <a:pt x="38" y="164"/>
                  </a:cubicBezTo>
                  <a:cubicBezTo>
                    <a:pt x="53" y="200"/>
                    <a:pt x="67" y="236"/>
                    <a:pt x="75" y="274"/>
                  </a:cubicBezTo>
                  <a:cubicBezTo>
                    <a:pt x="79" y="295"/>
                    <a:pt x="83" y="316"/>
                    <a:pt x="83" y="338"/>
                  </a:cubicBezTo>
                  <a:cubicBezTo>
                    <a:pt x="83" y="361"/>
                    <a:pt x="74" y="377"/>
                    <a:pt x="67" y="397"/>
                  </a:cubicBezTo>
                  <a:cubicBezTo>
                    <a:pt x="49" y="445"/>
                    <a:pt x="32" y="473"/>
                    <a:pt x="21" y="523"/>
                  </a:cubicBezTo>
                  <a:cubicBezTo>
                    <a:pt x="2" y="604"/>
                    <a:pt x="0" y="669"/>
                    <a:pt x="4" y="752"/>
                  </a:cubicBezTo>
                  <a:cubicBezTo>
                    <a:pt x="7" y="810"/>
                    <a:pt x="7" y="857"/>
                    <a:pt x="4" y="867"/>
                  </a:cubicBezTo>
                  <a:cubicBezTo>
                    <a:pt x="16" y="873"/>
                    <a:pt x="29" y="868"/>
                    <a:pt x="43" y="863"/>
                  </a:cubicBezTo>
                  <a:cubicBezTo>
                    <a:pt x="55" y="858"/>
                    <a:pt x="68" y="853"/>
                    <a:pt x="80" y="858"/>
                  </a:cubicBezTo>
                  <a:cubicBezTo>
                    <a:pt x="84" y="859"/>
                    <a:pt x="88" y="862"/>
                    <a:pt x="92" y="862"/>
                  </a:cubicBezTo>
                  <a:cubicBezTo>
                    <a:pt x="98" y="864"/>
                    <a:pt x="104" y="861"/>
                    <a:pt x="110" y="858"/>
                  </a:cubicBezTo>
                  <a:cubicBezTo>
                    <a:pt x="123" y="852"/>
                    <a:pt x="137" y="846"/>
                    <a:pt x="151" y="847"/>
                  </a:cubicBezTo>
                  <a:cubicBezTo>
                    <a:pt x="162" y="848"/>
                    <a:pt x="172" y="853"/>
                    <a:pt x="182" y="856"/>
                  </a:cubicBezTo>
                  <a:cubicBezTo>
                    <a:pt x="221" y="868"/>
                    <a:pt x="261" y="849"/>
                    <a:pt x="298" y="838"/>
                  </a:cubicBezTo>
                  <a:cubicBezTo>
                    <a:pt x="316" y="832"/>
                    <a:pt x="337" y="826"/>
                    <a:pt x="356" y="827"/>
                  </a:cubicBezTo>
                  <a:cubicBezTo>
                    <a:pt x="367" y="828"/>
                    <a:pt x="423" y="833"/>
                    <a:pt x="426" y="814"/>
                  </a:cubicBezTo>
                  <a:cubicBezTo>
                    <a:pt x="454" y="662"/>
                    <a:pt x="394" y="498"/>
                    <a:pt x="326" y="394"/>
                  </a:cubicBezTo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4699949" y="3865261"/>
              <a:ext cx="0" cy="2864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15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4815928" y="4505297"/>
              <a:ext cx="61570" cy="204755"/>
            </a:xfrm>
            <a:custGeom>
              <a:rect b="b" l="l" r="r" t="t"/>
              <a:pathLst>
                <a:path extrusionOk="0" h="76" w="23">
                  <a:moveTo>
                    <a:pt x="23" y="0"/>
                  </a:moveTo>
                  <a:cubicBezTo>
                    <a:pt x="23" y="0"/>
                    <a:pt x="23" y="0"/>
                    <a:pt x="23" y="1"/>
                  </a:cubicBezTo>
                  <a:cubicBezTo>
                    <a:pt x="23" y="24"/>
                    <a:pt x="14" y="40"/>
                    <a:pt x="7" y="60"/>
                  </a:cubicBezTo>
                  <a:cubicBezTo>
                    <a:pt x="4" y="66"/>
                    <a:pt x="2" y="71"/>
                    <a:pt x="0" y="76"/>
                  </a:cubicBezTo>
                  <a:cubicBezTo>
                    <a:pt x="2" y="71"/>
                    <a:pt x="4" y="66"/>
                    <a:pt x="7" y="60"/>
                  </a:cubicBezTo>
                  <a:cubicBezTo>
                    <a:pt x="14" y="40"/>
                    <a:pt x="23" y="24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4BA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4697085" y="3726372"/>
              <a:ext cx="463919" cy="1154070"/>
            </a:xfrm>
            <a:custGeom>
              <a:rect b="b" l="l" r="r" t="t"/>
              <a:pathLst>
                <a:path extrusionOk="0" h="429" w="172">
                  <a:moveTo>
                    <a:pt x="23" y="0"/>
                  </a:moveTo>
                  <a:cubicBezTo>
                    <a:pt x="14" y="13"/>
                    <a:pt x="6" y="30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78"/>
                    <a:pt x="15" y="102"/>
                    <a:pt x="22" y="117"/>
                  </a:cubicBezTo>
                  <a:cubicBezTo>
                    <a:pt x="37" y="153"/>
                    <a:pt x="51" y="189"/>
                    <a:pt x="59" y="227"/>
                  </a:cubicBezTo>
                  <a:cubicBezTo>
                    <a:pt x="63" y="248"/>
                    <a:pt x="67" y="269"/>
                    <a:pt x="67" y="290"/>
                  </a:cubicBezTo>
                  <a:cubicBezTo>
                    <a:pt x="67" y="290"/>
                    <a:pt x="67" y="290"/>
                    <a:pt x="67" y="291"/>
                  </a:cubicBezTo>
                  <a:cubicBezTo>
                    <a:pt x="67" y="314"/>
                    <a:pt x="58" y="330"/>
                    <a:pt x="51" y="350"/>
                  </a:cubicBezTo>
                  <a:cubicBezTo>
                    <a:pt x="48" y="356"/>
                    <a:pt x="46" y="361"/>
                    <a:pt x="44" y="366"/>
                  </a:cubicBezTo>
                  <a:cubicBezTo>
                    <a:pt x="35" y="389"/>
                    <a:pt x="27" y="408"/>
                    <a:pt x="19" y="429"/>
                  </a:cubicBezTo>
                  <a:cubicBezTo>
                    <a:pt x="70" y="362"/>
                    <a:pt x="103" y="309"/>
                    <a:pt x="144" y="228"/>
                  </a:cubicBezTo>
                  <a:cubicBezTo>
                    <a:pt x="144" y="224"/>
                    <a:pt x="166" y="211"/>
                    <a:pt x="172" y="208"/>
                  </a:cubicBezTo>
                  <a:cubicBezTo>
                    <a:pt x="75" y="193"/>
                    <a:pt x="105" y="61"/>
                    <a:pt x="23" y="0"/>
                  </a:cubicBezTo>
                </a:path>
              </a:pathLst>
            </a:custGeom>
            <a:solidFill>
              <a:srgbClr val="E6D7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4944795" y="3545959"/>
              <a:ext cx="274915" cy="325030"/>
            </a:xfrm>
            <a:custGeom>
              <a:rect b="b" l="l" r="r" t="t"/>
              <a:pathLst>
                <a:path extrusionOk="0" h="121" w="102">
                  <a:moveTo>
                    <a:pt x="102" y="48"/>
                  </a:moveTo>
                  <a:cubicBezTo>
                    <a:pt x="102" y="48"/>
                    <a:pt x="59" y="42"/>
                    <a:pt x="32" y="5"/>
                  </a:cubicBezTo>
                  <a:cubicBezTo>
                    <a:pt x="28" y="0"/>
                    <a:pt x="0" y="7"/>
                    <a:pt x="1" y="32"/>
                  </a:cubicBezTo>
                  <a:cubicBezTo>
                    <a:pt x="2" y="58"/>
                    <a:pt x="68" y="121"/>
                    <a:pt x="10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5219709" y="3524481"/>
              <a:ext cx="210482" cy="303552"/>
            </a:xfrm>
            <a:custGeom>
              <a:rect b="b" l="l" r="r" t="t"/>
              <a:pathLst>
                <a:path extrusionOk="0" h="113" w="78">
                  <a:moveTo>
                    <a:pt x="0" y="56"/>
                  </a:moveTo>
                  <a:cubicBezTo>
                    <a:pt x="0" y="56"/>
                    <a:pt x="28" y="34"/>
                    <a:pt x="43" y="5"/>
                  </a:cubicBezTo>
                  <a:cubicBezTo>
                    <a:pt x="51" y="0"/>
                    <a:pt x="73" y="13"/>
                    <a:pt x="76" y="33"/>
                  </a:cubicBezTo>
                  <a:cubicBezTo>
                    <a:pt x="78" y="52"/>
                    <a:pt x="53" y="113"/>
                    <a:pt x="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4848861" y="2595212"/>
              <a:ext cx="617127" cy="920679"/>
            </a:xfrm>
            <a:custGeom>
              <a:rect b="b" l="l" r="r" t="t"/>
              <a:pathLst>
                <a:path extrusionOk="0" h="342" w="229">
                  <a:moveTo>
                    <a:pt x="211" y="200"/>
                  </a:moveTo>
                  <a:cubicBezTo>
                    <a:pt x="211" y="200"/>
                    <a:pt x="229" y="262"/>
                    <a:pt x="180" y="313"/>
                  </a:cubicBezTo>
                  <a:cubicBezTo>
                    <a:pt x="168" y="325"/>
                    <a:pt x="171" y="334"/>
                    <a:pt x="146" y="339"/>
                  </a:cubicBezTo>
                  <a:cubicBezTo>
                    <a:pt x="23" y="342"/>
                    <a:pt x="3" y="218"/>
                    <a:pt x="1" y="176"/>
                  </a:cubicBezTo>
                  <a:cubicBezTo>
                    <a:pt x="0" y="135"/>
                    <a:pt x="223" y="0"/>
                    <a:pt x="211" y="200"/>
                  </a:cubicBezTo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4711404" y="2805693"/>
              <a:ext cx="438146" cy="559853"/>
            </a:xfrm>
            <a:custGeom>
              <a:rect b="b" l="l" r="r" t="t"/>
              <a:pathLst>
                <a:path extrusionOk="0" h="208" w="163">
                  <a:moveTo>
                    <a:pt x="136" y="0"/>
                  </a:moveTo>
                  <a:cubicBezTo>
                    <a:pt x="103" y="0"/>
                    <a:pt x="68" y="19"/>
                    <a:pt x="51" y="35"/>
                  </a:cubicBezTo>
                  <a:cubicBezTo>
                    <a:pt x="0" y="101"/>
                    <a:pt x="46" y="181"/>
                    <a:pt x="65" y="208"/>
                  </a:cubicBezTo>
                  <a:cubicBezTo>
                    <a:pt x="67" y="198"/>
                    <a:pt x="68" y="188"/>
                    <a:pt x="70" y="179"/>
                  </a:cubicBezTo>
                  <a:cubicBezTo>
                    <a:pt x="57" y="148"/>
                    <a:pt x="53" y="116"/>
                    <a:pt x="52" y="98"/>
                  </a:cubicBezTo>
                  <a:cubicBezTo>
                    <a:pt x="52" y="77"/>
                    <a:pt x="109" y="33"/>
                    <a:pt x="163" y="19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0"/>
                    <a:pt x="140" y="0"/>
                    <a:pt x="136" y="0"/>
                  </a:cubicBezTo>
                </a:path>
              </a:pathLst>
            </a:custGeom>
            <a:solidFill>
              <a:srgbClr val="1D14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4851725" y="2857239"/>
              <a:ext cx="382304" cy="429555"/>
            </a:xfrm>
            <a:custGeom>
              <a:rect b="b" l="l" r="r" t="t"/>
              <a:pathLst>
                <a:path extrusionOk="0" h="160" w="142">
                  <a:moveTo>
                    <a:pt x="111" y="0"/>
                  </a:moveTo>
                  <a:cubicBezTo>
                    <a:pt x="57" y="14"/>
                    <a:pt x="0" y="58"/>
                    <a:pt x="0" y="79"/>
                  </a:cubicBezTo>
                  <a:cubicBezTo>
                    <a:pt x="1" y="97"/>
                    <a:pt x="5" y="129"/>
                    <a:pt x="18" y="160"/>
                  </a:cubicBezTo>
                  <a:cubicBezTo>
                    <a:pt x="26" y="129"/>
                    <a:pt x="40" y="108"/>
                    <a:pt x="66" y="102"/>
                  </a:cubicBezTo>
                  <a:cubicBezTo>
                    <a:pt x="115" y="90"/>
                    <a:pt x="134" y="59"/>
                    <a:pt x="142" y="41"/>
                  </a:cubicBezTo>
                  <a:cubicBezTo>
                    <a:pt x="137" y="34"/>
                    <a:pt x="136" y="29"/>
                    <a:pt x="136" y="29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5102298" y="2738396"/>
              <a:ext cx="312143" cy="284938"/>
            </a:xfrm>
            <a:custGeom>
              <a:rect b="b" l="l" r="r" t="t"/>
              <a:pathLst>
                <a:path extrusionOk="0" h="106" w="116">
                  <a:moveTo>
                    <a:pt x="42" y="0"/>
                  </a:moveTo>
                  <a:cubicBezTo>
                    <a:pt x="10" y="0"/>
                    <a:pt x="0" y="23"/>
                    <a:pt x="0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5" y="28"/>
                    <a:pt x="26" y="33"/>
                    <a:pt x="35" y="41"/>
                  </a:cubicBezTo>
                  <a:cubicBezTo>
                    <a:pt x="39" y="41"/>
                    <a:pt x="43" y="41"/>
                    <a:pt x="48" y="41"/>
                  </a:cubicBezTo>
                  <a:cubicBezTo>
                    <a:pt x="81" y="41"/>
                    <a:pt x="109" y="57"/>
                    <a:pt x="116" y="106"/>
                  </a:cubicBezTo>
                  <a:cubicBezTo>
                    <a:pt x="113" y="78"/>
                    <a:pt x="112" y="51"/>
                    <a:pt x="107" y="25"/>
                  </a:cubicBezTo>
                  <a:cubicBezTo>
                    <a:pt x="100" y="20"/>
                    <a:pt x="92" y="15"/>
                    <a:pt x="84" y="11"/>
                  </a:cubicBezTo>
                  <a:cubicBezTo>
                    <a:pt x="67" y="3"/>
                    <a:pt x="53" y="0"/>
                    <a:pt x="42" y="0"/>
                  </a:cubicBezTo>
                </a:path>
              </a:pathLst>
            </a:custGeom>
            <a:solidFill>
              <a:srgbClr val="1D14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5500352" y="3001857"/>
              <a:ext cx="15751" cy="131730"/>
            </a:xfrm>
            <a:custGeom>
              <a:rect b="b" l="l" r="r" t="t"/>
              <a:pathLst>
                <a:path extrusionOk="0" h="49" w="6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17"/>
                    <a:pt x="1" y="32"/>
                    <a:pt x="0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5" y="39"/>
                    <a:pt x="6" y="20"/>
                    <a:pt x="2" y="0"/>
                  </a:cubicBezTo>
                </a:path>
              </a:pathLst>
            </a:custGeom>
            <a:solidFill>
              <a:srgbClr val="FAE1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5390100" y="2805693"/>
              <a:ext cx="115980" cy="320734"/>
            </a:xfrm>
            <a:custGeom>
              <a:rect b="b" l="l" r="r" t="t"/>
              <a:pathLst>
                <a:path extrusionOk="0" h="119" w="43">
                  <a:moveTo>
                    <a:pt x="0" y="0"/>
                  </a:moveTo>
                  <a:cubicBezTo>
                    <a:pt x="5" y="26"/>
                    <a:pt x="6" y="53"/>
                    <a:pt x="9" y="81"/>
                  </a:cubicBezTo>
                  <a:cubicBezTo>
                    <a:pt x="9" y="85"/>
                    <a:pt x="10" y="90"/>
                    <a:pt x="10" y="96"/>
                  </a:cubicBezTo>
                  <a:cubicBezTo>
                    <a:pt x="23" y="101"/>
                    <a:pt x="36" y="108"/>
                    <a:pt x="41" y="119"/>
                  </a:cubicBezTo>
                  <a:cubicBezTo>
                    <a:pt x="42" y="105"/>
                    <a:pt x="43" y="90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ubicBezTo>
                    <a:pt x="38" y="48"/>
                    <a:pt x="24" y="20"/>
                    <a:pt x="0" y="0"/>
                  </a:cubicBezTo>
                </a:path>
              </a:pathLst>
            </a:custGeom>
            <a:solidFill>
              <a:srgbClr val="2A1E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5195368" y="2848648"/>
              <a:ext cx="221937" cy="214777"/>
            </a:xfrm>
            <a:custGeom>
              <a:rect b="b" l="l" r="r" t="t"/>
              <a:pathLst>
                <a:path extrusionOk="0" h="80" w="82">
                  <a:moveTo>
                    <a:pt x="13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7" y="7"/>
                    <a:pt x="13" y="16"/>
                    <a:pt x="18" y="27"/>
                  </a:cubicBezTo>
                  <a:cubicBezTo>
                    <a:pt x="18" y="27"/>
                    <a:pt x="17" y="34"/>
                    <a:pt x="14" y="44"/>
                  </a:cubicBezTo>
                  <a:cubicBezTo>
                    <a:pt x="19" y="52"/>
                    <a:pt x="30" y="62"/>
                    <a:pt x="51" y="69"/>
                  </a:cubicBezTo>
                  <a:cubicBezTo>
                    <a:pt x="58" y="72"/>
                    <a:pt x="70" y="75"/>
                    <a:pt x="82" y="80"/>
                  </a:cubicBezTo>
                  <a:cubicBezTo>
                    <a:pt x="82" y="74"/>
                    <a:pt x="81" y="69"/>
                    <a:pt x="81" y="65"/>
                  </a:cubicBezTo>
                  <a:cubicBezTo>
                    <a:pt x="74" y="16"/>
                    <a:pt x="46" y="0"/>
                    <a:pt x="13" y="0"/>
                  </a:cubicBezTo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5109458" y="2808557"/>
              <a:ext cx="85911" cy="48683"/>
            </a:xfrm>
            <a:custGeom>
              <a:rect b="b" l="l" r="r" t="t"/>
              <a:pathLst>
                <a:path extrusionOk="0" h="18" w="32">
                  <a:moveTo>
                    <a:pt x="0" y="0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21" y="17"/>
                    <a:pt x="27" y="16"/>
                    <a:pt x="32" y="15"/>
                  </a:cubicBezTo>
                  <a:cubicBezTo>
                    <a:pt x="23" y="7"/>
                    <a:pt x="12" y="2"/>
                    <a:pt x="0" y="0"/>
                  </a:cubicBezTo>
                </a:path>
              </a:pathLst>
            </a:custGeom>
            <a:solidFill>
              <a:srgbClr val="1C12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5149549" y="2848648"/>
              <a:ext cx="94502" cy="118844"/>
            </a:xfrm>
            <a:custGeom>
              <a:rect b="b" l="l" r="r" t="t"/>
              <a:pathLst>
                <a:path extrusionOk="0" h="44" w="35">
                  <a:moveTo>
                    <a:pt x="17" y="0"/>
                  </a:moveTo>
                  <a:cubicBezTo>
                    <a:pt x="12" y="1"/>
                    <a:pt x="6" y="2"/>
                    <a:pt x="0" y="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6" y="37"/>
                    <a:pt x="31" y="44"/>
                  </a:cubicBezTo>
                  <a:cubicBezTo>
                    <a:pt x="34" y="34"/>
                    <a:pt x="35" y="27"/>
                    <a:pt x="35" y="27"/>
                  </a:cubicBezTo>
                  <a:cubicBezTo>
                    <a:pt x="30" y="16"/>
                    <a:pt x="24" y="7"/>
                    <a:pt x="17" y="0"/>
                  </a:cubicBezTo>
                </a:path>
              </a:pathLst>
            </a:custGeom>
            <a:solidFill>
              <a:srgbClr val="F38E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5093707" y="2646758"/>
              <a:ext cx="446737" cy="481101"/>
            </a:xfrm>
            <a:custGeom>
              <a:rect b="b" l="l" r="r" t="t"/>
              <a:pathLst>
                <a:path extrusionOk="0" h="179" w="166">
                  <a:moveTo>
                    <a:pt x="44" y="100"/>
                  </a:moveTo>
                  <a:cubicBezTo>
                    <a:pt x="44" y="100"/>
                    <a:pt x="49" y="126"/>
                    <a:pt x="88" y="140"/>
                  </a:cubicBezTo>
                  <a:cubicBezTo>
                    <a:pt x="105" y="146"/>
                    <a:pt x="147" y="155"/>
                    <a:pt x="153" y="179"/>
                  </a:cubicBezTo>
                  <a:cubicBezTo>
                    <a:pt x="166" y="152"/>
                    <a:pt x="154" y="63"/>
                    <a:pt x="86" y="31"/>
                  </a:cubicBezTo>
                  <a:cubicBezTo>
                    <a:pt x="19" y="0"/>
                    <a:pt x="0" y="45"/>
                    <a:pt x="0" y="45"/>
                  </a:cubicBezTo>
                  <a:lnTo>
                    <a:pt x="44" y="100"/>
                  </a:lnTo>
                  <a:close/>
                </a:path>
              </a:pathLst>
            </a:custGeom>
            <a:solidFill>
              <a:srgbClr val="332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4699949" y="3938285"/>
              <a:ext cx="262029" cy="1656649"/>
            </a:xfrm>
            <a:custGeom>
              <a:rect b="b" l="l" r="r" t="t"/>
              <a:pathLst>
                <a:path extrusionOk="0" h="616" w="97">
                  <a:moveTo>
                    <a:pt x="73" y="0"/>
                  </a:moveTo>
                  <a:cubicBezTo>
                    <a:pt x="73" y="0"/>
                    <a:pt x="86" y="162"/>
                    <a:pt x="83" y="213"/>
                  </a:cubicBezTo>
                  <a:cubicBezTo>
                    <a:pt x="79" y="264"/>
                    <a:pt x="97" y="277"/>
                    <a:pt x="80" y="382"/>
                  </a:cubicBezTo>
                  <a:cubicBezTo>
                    <a:pt x="68" y="476"/>
                    <a:pt x="71" y="492"/>
                    <a:pt x="71" y="492"/>
                  </a:cubicBezTo>
                  <a:cubicBezTo>
                    <a:pt x="71" y="492"/>
                    <a:pt x="96" y="515"/>
                    <a:pt x="86" y="563"/>
                  </a:cubicBezTo>
                  <a:cubicBezTo>
                    <a:pt x="84" y="567"/>
                    <a:pt x="74" y="566"/>
                    <a:pt x="72" y="537"/>
                  </a:cubicBezTo>
                  <a:cubicBezTo>
                    <a:pt x="68" y="557"/>
                    <a:pt x="74" y="565"/>
                    <a:pt x="84" y="590"/>
                  </a:cubicBezTo>
                  <a:cubicBezTo>
                    <a:pt x="93" y="616"/>
                    <a:pt x="43" y="598"/>
                    <a:pt x="28" y="575"/>
                  </a:cubicBezTo>
                  <a:cubicBezTo>
                    <a:pt x="14" y="552"/>
                    <a:pt x="29" y="512"/>
                    <a:pt x="28" y="476"/>
                  </a:cubicBezTo>
                  <a:cubicBezTo>
                    <a:pt x="26" y="440"/>
                    <a:pt x="2" y="292"/>
                    <a:pt x="11" y="235"/>
                  </a:cubicBezTo>
                  <a:cubicBezTo>
                    <a:pt x="18" y="187"/>
                    <a:pt x="0" y="181"/>
                    <a:pt x="0" y="31"/>
                  </a:cubicBezTo>
                  <a:cubicBezTo>
                    <a:pt x="40" y="3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4626924" y="3712053"/>
              <a:ext cx="345076" cy="592785"/>
            </a:xfrm>
            <a:custGeom>
              <a:rect b="b" l="l" r="r" t="t"/>
              <a:pathLst>
                <a:path extrusionOk="0" h="220" w="128">
                  <a:moveTo>
                    <a:pt x="73" y="20"/>
                  </a:moveTo>
                  <a:cubicBezTo>
                    <a:pt x="73" y="20"/>
                    <a:pt x="45" y="0"/>
                    <a:pt x="22" y="36"/>
                  </a:cubicBezTo>
                  <a:cubicBezTo>
                    <a:pt x="0" y="72"/>
                    <a:pt x="24" y="215"/>
                    <a:pt x="24" y="215"/>
                  </a:cubicBezTo>
                  <a:cubicBezTo>
                    <a:pt x="24" y="215"/>
                    <a:pt x="98" y="220"/>
                    <a:pt x="128" y="203"/>
                  </a:cubicBezTo>
                  <a:cubicBezTo>
                    <a:pt x="114" y="134"/>
                    <a:pt x="126" y="60"/>
                    <a:pt x="7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4535286" y="2613825"/>
              <a:ext cx="704469" cy="1397484"/>
            </a:xfrm>
            <a:custGeom>
              <a:rect b="b" l="l" r="r" t="t"/>
              <a:pathLst>
                <a:path extrusionOk="0" h="519" w="261">
                  <a:moveTo>
                    <a:pt x="260" y="105"/>
                  </a:moveTo>
                  <a:cubicBezTo>
                    <a:pt x="261" y="109"/>
                    <a:pt x="257" y="117"/>
                    <a:pt x="256" y="120"/>
                  </a:cubicBezTo>
                  <a:cubicBezTo>
                    <a:pt x="252" y="132"/>
                    <a:pt x="245" y="143"/>
                    <a:pt x="236" y="153"/>
                  </a:cubicBezTo>
                  <a:cubicBezTo>
                    <a:pt x="222" y="167"/>
                    <a:pt x="207" y="173"/>
                    <a:pt x="189" y="180"/>
                  </a:cubicBezTo>
                  <a:cubicBezTo>
                    <a:pt x="170" y="187"/>
                    <a:pt x="153" y="202"/>
                    <a:pt x="144" y="220"/>
                  </a:cubicBezTo>
                  <a:cubicBezTo>
                    <a:pt x="133" y="241"/>
                    <a:pt x="132" y="266"/>
                    <a:pt x="141" y="288"/>
                  </a:cubicBezTo>
                  <a:cubicBezTo>
                    <a:pt x="151" y="313"/>
                    <a:pt x="204" y="372"/>
                    <a:pt x="193" y="402"/>
                  </a:cubicBezTo>
                  <a:cubicBezTo>
                    <a:pt x="188" y="415"/>
                    <a:pt x="173" y="397"/>
                    <a:pt x="169" y="410"/>
                  </a:cubicBezTo>
                  <a:cubicBezTo>
                    <a:pt x="164" y="424"/>
                    <a:pt x="155" y="436"/>
                    <a:pt x="147" y="447"/>
                  </a:cubicBezTo>
                  <a:cubicBezTo>
                    <a:pt x="134" y="466"/>
                    <a:pt x="119" y="482"/>
                    <a:pt x="99" y="494"/>
                  </a:cubicBezTo>
                  <a:cubicBezTo>
                    <a:pt x="70" y="512"/>
                    <a:pt x="34" y="519"/>
                    <a:pt x="0" y="515"/>
                  </a:cubicBezTo>
                  <a:cubicBezTo>
                    <a:pt x="11" y="506"/>
                    <a:pt x="20" y="494"/>
                    <a:pt x="23" y="480"/>
                  </a:cubicBezTo>
                  <a:cubicBezTo>
                    <a:pt x="27" y="462"/>
                    <a:pt x="20" y="443"/>
                    <a:pt x="15" y="425"/>
                  </a:cubicBezTo>
                  <a:cubicBezTo>
                    <a:pt x="9" y="406"/>
                    <a:pt x="8" y="384"/>
                    <a:pt x="11" y="364"/>
                  </a:cubicBezTo>
                  <a:cubicBezTo>
                    <a:pt x="15" y="339"/>
                    <a:pt x="34" y="322"/>
                    <a:pt x="46" y="301"/>
                  </a:cubicBezTo>
                  <a:cubicBezTo>
                    <a:pt x="67" y="265"/>
                    <a:pt x="61" y="222"/>
                    <a:pt x="63" y="183"/>
                  </a:cubicBezTo>
                  <a:cubicBezTo>
                    <a:pt x="65" y="145"/>
                    <a:pt x="76" y="106"/>
                    <a:pt x="105" y="80"/>
                  </a:cubicBezTo>
                  <a:cubicBezTo>
                    <a:pt x="135" y="51"/>
                    <a:pt x="226" y="0"/>
                    <a:pt x="260" y="105"/>
                  </a:cubicBezTo>
                  <a:close/>
                </a:path>
              </a:pathLst>
            </a:custGeom>
            <a:solidFill>
              <a:srgbClr val="4238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6201957" y="2055404"/>
              <a:ext cx="1347370" cy="3957630"/>
            </a:xfrm>
            <a:custGeom>
              <a:rect b="b" l="l" r="r" t="t"/>
              <a:pathLst>
                <a:path extrusionOk="0" h="1471" w="500">
                  <a:moveTo>
                    <a:pt x="363" y="1459"/>
                  </a:moveTo>
                  <a:cubicBezTo>
                    <a:pt x="47" y="1365"/>
                    <a:pt x="47" y="1365"/>
                    <a:pt x="47" y="1365"/>
                  </a:cubicBezTo>
                  <a:cubicBezTo>
                    <a:pt x="19" y="1357"/>
                    <a:pt x="0" y="1331"/>
                    <a:pt x="0" y="1302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40"/>
                    <a:pt x="19" y="115"/>
                    <a:pt x="47" y="107"/>
                  </a:cubicBezTo>
                  <a:cubicBezTo>
                    <a:pt x="363" y="13"/>
                    <a:pt x="363" y="13"/>
                    <a:pt x="363" y="13"/>
                  </a:cubicBezTo>
                  <a:cubicBezTo>
                    <a:pt x="405" y="0"/>
                    <a:pt x="500" y="32"/>
                    <a:pt x="500" y="75"/>
                  </a:cubicBezTo>
                  <a:cubicBezTo>
                    <a:pt x="500" y="1396"/>
                    <a:pt x="500" y="1396"/>
                    <a:pt x="500" y="1396"/>
                  </a:cubicBezTo>
                  <a:cubicBezTo>
                    <a:pt x="500" y="1440"/>
                    <a:pt x="405" y="1471"/>
                    <a:pt x="363" y="1459"/>
                  </a:cubicBezTo>
                  <a:close/>
                </a:path>
              </a:pathLst>
            </a:custGeom>
            <a:solidFill>
              <a:srgbClr val="006C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6201957" y="2055404"/>
              <a:ext cx="1204184" cy="3957630"/>
            </a:xfrm>
            <a:custGeom>
              <a:rect b="b" l="l" r="r" t="t"/>
              <a:pathLst>
                <a:path extrusionOk="0" h="1471" w="447">
                  <a:moveTo>
                    <a:pt x="363" y="1459"/>
                  </a:moveTo>
                  <a:cubicBezTo>
                    <a:pt x="47" y="1365"/>
                    <a:pt x="47" y="1365"/>
                    <a:pt x="47" y="1365"/>
                  </a:cubicBezTo>
                  <a:cubicBezTo>
                    <a:pt x="19" y="1357"/>
                    <a:pt x="0" y="1331"/>
                    <a:pt x="0" y="1302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40"/>
                    <a:pt x="19" y="115"/>
                    <a:pt x="47" y="107"/>
                  </a:cubicBezTo>
                  <a:cubicBezTo>
                    <a:pt x="363" y="13"/>
                    <a:pt x="363" y="13"/>
                    <a:pt x="363" y="13"/>
                  </a:cubicBezTo>
                  <a:cubicBezTo>
                    <a:pt x="405" y="0"/>
                    <a:pt x="447" y="32"/>
                    <a:pt x="447" y="75"/>
                  </a:cubicBezTo>
                  <a:cubicBezTo>
                    <a:pt x="447" y="1396"/>
                    <a:pt x="447" y="1396"/>
                    <a:pt x="447" y="1396"/>
                  </a:cubicBezTo>
                  <a:cubicBezTo>
                    <a:pt x="447" y="1440"/>
                    <a:pt x="405" y="1471"/>
                    <a:pt x="363" y="1459"/>
                  </a:cubicBezTo>
                  <a:close/>
                </a:path>
              </a:pathLst>
            </a:custGeom>
            <a:solidFill>
              <a:srgbClr val="A7E8FF">
                <a:alpha val="717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6252072" y="2389025"/>
              <a:ext cx="1065295" cy="3316159"/>
            </a:xfrm>
            <a:custGeom>
              <a:rect b="b" l="l" r="r" t="t"/>
              <a:pathLst>
                <a:path extrusionOk="0" h="2316" w="744">
                  <a:moveTo>
                    <a:pt x="744" y="2316"/>
                  </a:moveTo>
                  <a:lnTo>
                    <a:pt x="0" y="2110"/>
                  </a:lnTo>
                  <a:lnTo>
                    <a:pt x="0" y="206"/>
                  </a:lnTo>
                  <a:lnTo>
                    <a:pt x="744" y="0"/>
                  </a:lnTo>
                  <a:lnTo>
                    <a:pt x="744" y="23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322233" y="2595212"/>
              <a:ext cx="922110" cy="511170"/>
            </a:xfrm>
            <a:custGeom>
              <a:rect b="b" l="l" r="r" t="t"/>
              <a:pathLst>
                <a:path extrusionOk="0" h="190" w="342">
                  <a:moveTo>
                    <a:pt x="310" y="111"/>
                  </a:moveTo>
                  <a:cubicBezTo>
                    <a:pt x="51" y="183"/>
                    <a:pt x="51" y="183"/>
                    <a:pt x="51" y="183"/>
                  </a:cubicBezTo>
                  <a:cubicBezTo>
                    <a:pt x="25" y="190"/>
                    <a:pt x="0" y="167"/>
                    <a:pt x="0" y="13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04"/>
                    <a:pt x="13" y="84"/>
                    <a:pt x="32" y="79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317" y="0"/>
                    <a:pt x="342" y="24"/>
                    <a:pt x="342" y="55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87"/>
                    <a:pt x="329" y="106"/>
                    <a:pt x="310" y="111"/>
                  </a:cubicBezTo>
                  <a:close/>
                </a:path>
              </a:pathLst>
            </a:custGeom>
            <a:solidFill>
              <a:srgbClr val="FED8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382370" y="2858672"/>
              <a:ext cx="113116" cy="124571"/>
            </a:xfrm>
            <a:custGeom>
              <a:rect b="b" l="l" r="r" t="t"/>
              <a:pathLst>
                <a:path extrusionOk="0" h="46" w="42">
                  <a:moveTo>
                    <a:pt x="34" y="8"/>
                  </a:moveTo>
                  <a:cubicBezTo>
                    <a:pt x="42" y="16"/>
                    <a:pt x="42" y="30"/>
                    <a:pt x="34" y="38"/>
                  </a:cubicBezTo>
                  <a:cubicBezTo>
                    <a:pt x="27" y="46"/>
                    <a:pt x="15" y="46"/>
                    <a:pt x="7" y="38"/>
                  </a:cubicBezTo>
                  <a:cubicBezTo>
                    <a:pt x="0" y="30"/>
                    <a:pt x="0" y="16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468281" y="2953174"/>
              <a:ext cx="73025" cy="83047"/>
            </a:xfrm>
            <a:custGeom>
              <a:rect b="b" l="l" r="r" t="t"/>
              <a:pathLst>
                <a:path extrusionOk="0" h="31" w="27">
                  <a:moveTo>
                    <a:pt x="25" y="29"/>
                  </a:moveTo>
                  <a:cubicBezTo>
                    <a:pt x="25" y="29"/>
                    <a:pt x="25" y="29"/>
                    <a:pt x="25" y="29"/>
                  </a:cubicBezTo>
                  <a:cubicBezTo>
                    <a:pt x="27" y="27"/>
                    <a:pt x="27" y="23"/>
                    <a:pt x="25" y="2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7"/>
                    <a:pt x="1" y="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1" y="31"/>
                    <a:pt x="24" y="31"/>
                    <a:pt x="25" y="2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336551" y="3617551"/>
              <a:ext cx="876291" cy="315007"/>
            </a:xfrm>
            <a:custGeom>
              <a:rect b="b" l="l" r="r" t="t"/>
              <a:pathLst>
                <a:path extrusionOk="0" h="220" w="612">
                  <a:moveTo>
                    <a:pt x="612" y="128"/>
                  </a:moveTo>
                  <a:lnTo>
                    <a:pt x="0" y="220"/>
                  </a:lnTo>
                  <a:lnTo>
                    <a:pt x="0" y="128"/>
                  </a:lnTo>
                  <a:lnTo>
                    <a:pt x="612" y="0"/>
                  </a:lnTo>
                  <a:lnTo>
                    <a:pt x="612" y="128"/>
                  </a:lnTo>
                  <a:close/>
                </a:path>
              </a:pathLst>
            </a:custGeom>
            <a:solidFill>
              <a:srgbClr val="E6F9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336551" y="3948308"/>
              <a:ext cx="876291" cy="243414"/>
            </a:xfrm>
            <a:custGeom>
              <a:rect b="b" l="l" r="r" t="t"/>
              <a:pathLst>
                <a:path extrusionOk="0" h="170" w="612">
                  <a:moveTo>
                    <a:pt x="612" y="128"/>
                  </a:moveTo>
                  <a:lnTo>
                    <a:pt x="0" y="170"/>
                  </a:lnTo>
                  <a:lnTo>
                    <a:pt x="0" y="78"/>
                  </a:lnTo>
                  <a:lnTo>
                    <a:pt x="612" y="0"/>
                  </a:lnTo>
                  <a:lnTo>
                    <a:pt x="612" y="128"/>
                  </a:lnTo>
                  <a:close/>
                </a:path>
              </a:pathLst>
            </a:custGeom>
            <a:solidFill>
              <a:srgbClr val="E6F9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336551" y="4293384"/>
              <a:ext cx="876291" cy="180413"/>
            </a:xfrm>
            <a:custGeom>
              <a:rect b="b" l="l" r="r" t="t"/>
              <a:pathLst>
                <a:path extrusionOk="0" h="126" w="612">
                  <a:moveTo>
                    <a:pt x="612" y="126"/>
                  </a:moveTo>
                  <a:lnTo>
                    <a:pt x="0" y="109"/>
                  </a:lnTo>
                  <a:lnTo>
                    <a:pt x="0" y="17"/>
                  </a:lnTo>
                  <a:lnTo>
                    <a:pt x="612" y="0"/>
                  </a:lnTo>
                  <a:lnTo>
                    <a:pt x="612" y="126"/>
                  </a:lnTo>
                  <a:close/>
                </a:path>
              </a:pathLst>
            </a:custGeom>
            <a:solidFill>
              <a:srgbClr val="E6F9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355165" y="1880719"/>
              <a:ext cx="186140" cy="184709"/>
            </a:xfrm>
            <a:custGeom>
              <a:rect b="b" l="l" r="r" t="t"/>
              <a:pathLst>
                <a:path extrusionOk="0" h="69" w="69">
                  <a:moveTo>
                    <a:pt x="55" y="12"/>
                  </a:moveTo>
                  <a:cubicBezTo>
                    <a:pt x="42" y="0"/>
                    <a:pt x="23" y="1"/>
                    <a:pt x="12" y="14"/>
                  </a:cubicBezTo>
                  <a:cubicBezTo>
                    <a:pt x="0" y="27"/>
                    <a:pt x="1" y="46"/>
                    <a:pt x="14" y="58"/>
                  </a:cubicBezTo>
                  <a:cubicBezTo>
                    <a:pt x="27" y="69"/>
                    <a:pt x="46" y="68"/>
                    <a:pt x="58" y="55"/>
                  </a:cubicBezTo>
                  <a:cubicBezTo>
                    <a:pt x="69" y="43"/>
                    <a:pt x="68" y="23"/>
                    <a:pt x="55" y="12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797606" y="1869264"/>
              <a:ext cx="120275" cy="123139"/>
            </a:xfrm>
            <a:custGeom>
              <a:rect b="b" l="l" r="r" t="t"/>
              <a:pathLst>
                <a:path extrusionOk="0" h="46" w="45">
                  <a:moveTo>
                    <a:pt x="36" y="8"/>
                  </a:moveTo>
                  <a:cubicBezTo>
                    <a:pt x="28" y="0"/>
                    <a:pt x="15" y="1"/>
                    <a:pt x="7" y="9"/>
                  </a:cubicBezTo>
                  <a:cubicBezTo>
                    <a:pt x="0" y="18"/>
                    <a:pt x="1" y="31"/>
                    <a:pt x="9" y="38"/>
                  </a:cubicBezTo>
                  <a:cubicBezTo>
                    <a:pt x="17" y="46"/>
                    <a:pt x="30" y="45"/>
                    <a:pt x="38" y="37"/>
                  </a:cubicBezTo>
                  <a:cubicBezTo>
                    <a:pt x="45" y="28"/>
                    <a:pt x="45" y="15"/>
                    <a:pt x="36" y="8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975155" y="1527053"/>
              <a:ext cx="80183" cy="84480"/>
            </a:xfrm>
            <a:custGeom>
              <a:rect b="b" l="l" r="r" t="t"/>
              <a:pathLst>
                <a:path extrusionOk="0" h="31" w="30">
                  <a:moveTo>
                    <a:pt x="24" y="5"/>
                  </a:moveTo>
                  <a:cubicBezTo>
                    <a:pt x="19" y="0"/>
                    <a:pt x="10" y="1"/>
                    <a:pt x="5" y="6"/>
                  </a:cubicBezTo>
                  <a:cubicBezTo>
                    <a:pt x="0" y="12"/>
                    <a:pt x="0" y="21"/>
                    <a:pt x="6" y="26"/>
                  </a:cubicBezTo>
                  <a:cubicBezTo>
                    <a:pt x="12" y="31"/>
                    <a:pt x="20" y="30"/>
                    <a:pt x="25" y="25"/>
                  </a:cubicBezTo>
                  <a:cubicBezTo>
                    <a:pt x="30" y="19"/>
                    <a:pt x="30" y="10"/>
                    <a:pt x="24" y="5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446804" y="1568576"/>
              <a:ext cx="574172" cy="410941"/>
            </a:xfrm>
            <a:custGeom>
              <a:rect b="b" l="l" r="r" t="t"/>
              <a:pathLst>
                <a:path extrusionOk="0" h="287" w="401">
                  <a:moveTo>
                    <a:pt x="2" y="287"/>
                  </a:moveTo>
                  <a:lnTo>
                    <a:pt x="290" y="257"/>
                  </a:lnTo>
                  <a:lnTo>
                    <a:pt x="401" y="1"/>
                  </a:lnTo>
                  <a:lnTo>
                    <a:pt x="393" y="0"/>
                  </a:lnTo>
                  <a:lnTo>
                    <a:pt x="284" y="249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2" y="287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4873202" y="1511302"/>
              <a:ext cx="247710" cy="260596"/>
            </a:xfrm>
            <a:custGeom>
              <a:rect b="b" l="l" r="r" t="t"/>
              <a:pathLst>
                <a:path extrusionOk="0" h="97" w="92">
                  <a:moveTo>
                    <a:pt x="67" y="53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7" y="56"/>
                    <a:pt x="68" y="58"/>
                    <a:pt x="69" y="58"/>
                  </a:cubicBezTo>
                  <a:cubicBezTo>
                    <a:pt x="70" y="59"/>
                    <a:pt x="71" y="59"/>
                    <a:pt x="72" y="59"/>
                  </a:cubicBezTo>
                  <a:cubicBezTo>
                    <a:pt x="75" y="58"/>
                    <a:pt x="77" y="57"/>
                    <a:pt x="79" y="53"/>
                  </a:cubicBezTo>
                  <a:cubicBezTo>
                    <a:pt x="81" y="50"/>
                    <a:pt x="82" y="47"/>
                    <a:pt x="83" y="42"/>
                  </a:cubicBezTo>
                  <a:cubicBezTo>
                    <a:pt x="83" y="37"/>
                    <a:pt x="83" y="33"/>
                    <a:pt x="82" y="28"/>
                  </a:cubicBezTo>
                  <a:cubicBezTo>
                    <a:pt x="81" y="24"/>
                    <a:pt x="79" y="20"/>
                    <a:pt x="76" y="16"/>
                  </a:cubicBezTo>
                  <a:cubicBezTo>
                    <a:pt x="73" y="13"/>
                    <a:pt x="69" y="11"/>
                    <a:pt x="65" y="9"/>
                  </a:cubicBezTo>
                  <a:cubicBezTo>
                    <a:pt x="60" y="8"/>
                    <a:pt x="55" y="8"/>
                    <a:pt x="49" y="9"/>
                  </a:cubicBezTo>
                  <a:cubicBezTo>
                    <a:pt x="41" y="11"/>
                    <a:pt x="33" y="14"/>
                    <a:pt x="26" y="19"/>
                  </a:cubicBezTo>
                  <a:cubicBezTo>
                    <a:pt x="20" y="24"/>
                    <a:pt x="15" y="30"/>
                    <a:pt x="12" y="38"/>
                  </a:cubicBezTo>
                  <a:cubicBezTo>
                    <a:pt x="9" y="45"/>
                    <a:pt x="9" y="54"/>
                    <a:pt x="10" y="63"/>
                  </a:cubicBezTo>
                  <a:cubicBezTo>
                    <a:pt x="11" y="68"/>
                    <a:pt x="13" y="73"/>
                    <a:pt x="16" y="77"/>
                  </a:cubicBezTo>
                  <a:cubicBezTo>
                    <a:pt x="19" y="81"/>
                    <a:pt x="24" y="84"/>
                    <a:pt x="29" y="86"/>
                  </a:cubicBezTo>
                  <a:cubicBezTo>
                    <a:pt x="34" y="88"/>
                    <a:pt x="40" y="88"/>
                    <a:pt x="47" y="87"/>
                  </a:cubicBezTo>
                  <a:cubicBezTo>
                    <a:pt x="52" y="86"/>
                    <a:pt x="56" y="85"/>
                    <a:pt x="59" y="83"/>
                  </a:cubicBezTo>
                  <a:cubicBezTo>
                    <a:pt x="63" y="81"/>
                    <a:pt x="66" y="79"/>
                    <a:pt x="69" y="76"/>
                  </a:cubicBezTo>
                  <a:cubicBezTo>
                    <a:pt x="70" y="76"/>
                    <a:pt x="70" y="76"/>
                    <a:pt x="71" y="75"/>
                  </a:cubicBezTo>
                  <a:cubicBezTo>
                    <a:pt x="72" y="75"/>
                    <a:pt x="74" y="76"/>
                    <a:pt x="75" y="77"/>
                  </a:cubicBezTo>
                  <a:cubicBezTo>
                    <a:pt x="75" y="78"/>
                    <a:pt x="75" y="78"/>
                    <a:pt x="75" y="79"/>
                  </a:cubicBezTo>
                  <a:cubicBezTo>
                    <a:pt x="75" y="80"/>
                    <a:pt x="74" y="82"/>
                    <a:pt x="72" y="84"/>
                  </a:cubicBezTo>
                  <a:cubicBezTo>
                    <a:pt x="68" y="87"/>
                    <a:pt x="65" y="89"/>
                    <a:pt x="61" y="91"/>
                  </a:cubicBezTo>
                  <a:cubicBezTo>
                    <a:pt x="58" y="93"/>
                    <a:pt x="54" y="94"/>
                    <a:pt x="48" y="95"/>
                  </a:cubicBezTo>
                  <a:cubicBezTo>
                    <a:pt x="40" y="97"/>
                    <a:pt x="32" y="97"/>
                    <a:pt x="25" y="94"/>
                  </a:cubicBezTo>
                  <a:cubicBezTo>
                    <a:pt x="19" y="92"/>
                    <a:pt x="14" y="88"/>
                    <a:pt x="10" y="82"/>
                  </a:cubicBezTo>
                  <a:cubicBezTo>
                    <a:pt x="6" y="77"/>
                    <a:pt x="3" y="71"/>
                    <a:pt x="2" y="64"/>
                  </a:cubicBezTo>
                  <a:cubicBezTo>
                    <a:pt x="0" y="54"/>
                    <a:pt x="1" y="44"/>
                    <a:pt x="4" y="35"/>
                  </a:cubicBezTo>
                  <a:cubicBezTo>
                    <a:pt x="8" y="26"/>
                    <a:pt x="13" y="19"/>
                    <a:pt x="21" y="13"/>
                  </a:cubicBezTo>
                  <a:cubicBezTo>
                    <a:pt x="28" y="7"/>
                    <a:pt x="37" y="3"/>
                    <a:pt x="48" y="1"/>
                  </a:cubicBezTo>
                  <a:cubicBezTo>
                    <a:pt x="55" y="0"/>
                    <a:pt x="62" y="0"/>
                    <a:pt x="68" y="2"/>
                  </a:cubicBezTo>
                  <a:cubicBezTo>
                    <a:pt x="74" y="4"/>
                    <a:pt x="79" y="7"/>
                    <a:pt x="83" y="11"/>
                  </a:cubicBezTo>
                  <a:cubicBezTo>
                    <a:pt x="87" y="16"/>
                    <a:pt x="89" y="21"/>
                    <a:pt x="91" y="27"/>
                  </a:cubicBezTo>
                  <a:cubicBezTo>
                    <a:pt x="92" y="33"/>
                    <a:pt x="92" y="39"/>
                    <a:pt x="90" y="44"/>
                  </a:cubicBezTo>
                  <a:cubicBezTo>
                    <a:pt x="89" y="50"/>
                    <a:pt x="87" y="55"/>
                    <a:pt x="83" y="60"/>
                  </a:cubicBezTo>
                  <a:cubicBezTo>
                    <a:pt x="80" y="64"/>
                    <a:pt x="75" y="67"/>
                    <a:pt x="69" y="68"/>
                  </a:cubicBezTo>
                  <a:cubicBezTo>
                    <a:pt x="67" y="68"/>
                    <a:pt x="64" y="68"/>
                    <a:pt x="61" y="67"/>
                  </a:cubicBezTo>
                  <a:cubicBezTo>
                    <a:pt x="59" y="66"/>
                    <a:pt x="57" y="64"/>
                    <a:pt x="56" y="62"/>
                  </a:cubicBezTo>
                  <a:cubicBezTo>
                    <a:pt x="54" y="68"/>
                    <a:pt x="49" y="72"/>
                    <a:pt x="42" y="73"/>
                  </a:cubicBezTo>
                  <a:cubicBezTo>
                    <a:pt x="39" y="74"/>
                    <a:pt x="37" y="73"/>
                    <a:pt x="34" y="72"/>
                  </a:cubicBezTo>
                  <a:cubicBezTo>
                    <a:pt x="31" y="71"/>
                    <a:pt x="29" y="70"/>
                    <a:pt x="27" y="67"/>
                  </a:cubicBezTo>
                  <a:cubicBezTo>
                    <a:pt x="25" y="65"/>
                    <a:pt x="24" y="62"/>
                    <a:pt x="23" y="59"/>
                  </a:cubicBezTo>
                  <a:cubicBezTo>
                    <a:pt x="22" y="54"/>
                    <a:pt x="23" y="50"/>
                    <a:pt x="24" y="45"/>
                  </a:cubicBezTo>
                  <a:cubicBezTo>
                    <a:pt x="25" y="39"/>
                    <a:pt x="28" y="35"/>
                    <a:pt x="31" y="31"/>
                  </a:cubicBezTo>
                  <a:cubicBezTo>
                    <a:pt x="34" y="27"/>
                    <a:pt x="38" y="25"/>
                    <a:pt x="42" y="24"/>
                  </a:cubicBezTo>
                  <a:cubicBezTo>
                    <a:pt x="45" y="23"/>
                    <a:pt x="47" y="24"/>
                    <a:pt x="49" y="24"/>
                  </a:cubicBezTo>
                  <a:cubicBezTo>
                    <a:pt x="51" y="25"/>
                    <a:pt x="53" y="27"/>
                    <a:pt x="55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5" y="24"/>
                    <a:pt x="56" y="23"/>
                  </a:cubicBezTo>
                  <a:cubicBezTo>
                    <a:pt x="56" y="22"/>
                    <a:pt x="58" y="21"/>
                    <a:pt x="59" y="21"/>
                  </a:cubicBezTo>
                  <a:cubicBezTo>
                    <a:pt x="63" y="20"/>
                    <a:pt x="65" y="21"/>
                    <a:pt x="66" y="24"/>
                  </a:cubicBezTo>
                  <a:cubicBezTo>
                    <a:pt x="66" y="25"/>
                    <a:pt x="66" y="26"/>
                    <a:pt x="66" y="26"/>
                  </a:cubicBezTo>
                  <a:lnTo>
                    <a:pt x="67" y="53"/>
                  </a:lnTo>
                  <a:close/>
                  <a:moveTo>
                    <a:pt x="54" y="40"/>
                  </a:moveTo>
                  <a:cubicBezTo>
                    <a:pt x="54" y="37"/>
                    <a:pt x="53" y="35"/>
                    <a:pt x="51" y="34"/>
                  </a:cubicBezTo>
                  <a:cubicBezTo>
                    <a:pt x="49" y="33"/>
                    <a:pt x="47" y="33"/>
                    <a:pt x="45" y="33"/>
                  </a:cubicBezTo>
                  <a:cubicBezTo>
                    <a:pt x="42" y="34"/>
                    <a:pt x="40" y="35"/>
                    <a:pt x="38" y="38"/>
                  </a:cubicBezTo>
                  <a:cubicBezTo>
                    <a:pt x="36" y="40"/>
                    <a:pt x="35" y="43"/>
                    <a:pt x="35" y="47"/>
                  </a:cubicBezTo>
                  <a:cubicBezTo>
                    <a:pt x="34" y="50"/>
                    <a:pt x="34" y="53"/>
                    <a:pt x="35" y="56"/>
                  </a:cubicBezTo>
                  <a:cubicBezTo>
                    <a:pt x="35" y="59"/>
                    <a:pt x="36" y="61"/>
                    <a:pt x="38" y="62"/>
                  </a:cubicBezTo>
                  <a:cubicBezTo>
                    <a:pt x="39" y="63"/>
                    <a:pt x="41" y="63"/>
                    <a:pt x="44" y="63"/>
                  </a:cubicBezTo>
                  <a:cubicBezTo>
                    <a:pt x="46" y="63"/>
                    <a:pt x="48" y="62"/>
                    <a:pt x="49" y="60"/>
                  </a:cubicBezTo>
                  <a:cubicBezTo>
                    <a:pt x="51" y="58"/>
                    <a:pt x="52" y="56"/>
                    <a:pt x="53" y="54"/>
                  </a:cubicBezTo>
                  <a:cubicBezTo>
                    <a:pt x="54" y="52"/>
                    <a:pt x="54" y="50"/>
                    <a:pt x="54" y="48"/>
                  </a:cubicBezTo>
                  <a:cubicBezTo>
                    <a:pt x="55" y="45"/>
                    <a:pt x="55" y="42"/>
                    <a:pt x="54" y="40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4387806" y="2138452"/>
              <a:ext cx="260596" cy="365122"/>
            </a:xfrm>
            <a:custGeom>
              <a:rect b="b" l="l" r="r" t="t"/>
              <a:pathLst>
                <a:path extrusionOk="0" h="136" w="97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81"/>
                    <a:pt x="48" y="136"/>
                    <a:pt x="48" y="136"/>
                  </a:cubicBezTo>
                  <a:cubicBezTo>
                    <a:pt x="48" y="136"/>
                    <a:pt x="97" y="81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6"/>
                  </a:moveTo>
                  <a:cubicBezTo>
                    <a:pt x="34" y="76"/>
                    <a:pt x="22" y="64"/>
                    <a:pt x="22" y="49"/>
                  </a:cubicBezTo>
                  <a:cubicBezTo>
                    <a:pt x="22" y="34"/>
                    <a:pt x="34" y="22"/>
                    <a:pt x="48" y="22"/>
                  </a:cubicBezTo>
                  <a:cubicBezTo>
                    <a:pt x="63" y="22"/>
                    <a:pt x="75" y="34"/>
                    <a:pt x="75" y="49"/>
                  </a:cubicBezTo>
                  <a:cubicBezTo>
                    <a:pt x="75" y="64"/>
                    <a:pt x="63" y="76"/>
                    <a:pt x="48" y="76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4211688" y="2980378"/>
              <a:ext cx="250574" cy="250574"/>
            </a:xfrm>
            <a:custGeom>
              <a:rect b="b" l="l" r="r" t="t"/>
              <a:pathLst>
                <a:path extrusionOk="0" h="93" w="93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3" y="72"/>
                    <a:pt x="93" y="46"/>
                  </a:cubicBezTo>
                  <a:cubicBezTo>
                    <a:pt x="93" y="20"/>
                    <a:pt x="72" y="0"/>
                    <a:pt x="46" y="0"/>
                  </a:cubicBezTo>
                  <a:close/>
                  <a:moveTo>
                    <a:pt x="64" y="68"/>
                  </a:moveTo>
                  <a:cubicBezTo>
                    <a:pt x="61" y="71"/>
                    <a:pt x="57" y="73"/>
                    <a:pt x="5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1"/>
                    <a:pt x="52" y="82"/>
                    <a:pt x="51" y="83"/>
                  </a:cubicBezTo>
                  <a:cubicBezTo>
                    <a:pt x="50" y="84"/>
                    <a:pt x="49" y="85"/>
                    <a:pt x="47" y="85"/>
                  </a:cubicBezTo>
                  <a:cubicBezTo>
                    <a:pt x="46" y="85"/>
                    <a:pt x="45" y="84"/>
                    <a:pt x="44" y="83"/>
                  </a:cubicBezTo>
                  <a:cubicBezTo>
                    <a:pt x="43" y="82"/>
                    <a:pt x="42" y="81"/>
                    <a:pt x="42" y="8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7" y="74"/>
                    <a:pt x="34" y="73"/>
                  </a:cubicBezTo>
                  <a:cubicBezTo>
                    <a:pt x="32" y="72"/>
                    <a:pt x="29" y="70"/>
                    <a:pt x="27" y="68"/>
                  </a:cubicBezTo>
                  <a:cubicBezTo>
                    <a:pt x="26" y="67"/>
                    <a:pt x="25" y="66"/>
                    <a:pt x="25" y="64"/>
                  </a:cubicBezTo>
                  <a:cubicBezTo>
                    <a:pt x="25" y="63"/>
                    <a:pt x="25" y="62"/>
                    <a:pt x="26" y="61"/>
                  </a:cubicBezTo>
                  <a:cubicBezTo>
                    <a:pt x="27" y="60"/>
                    <a:pt x="28" y="59"/>
                    <a:pt x="30" y="59"/>
                  </a:cubicBezTo>
                  <a:cubicBezTo>
                    <a:pt x="31" y="59"/>
                    <a:pt x="32" y="60"/>
                    <a:pt x="32" y="60"/>
                  </a:cubicBezTo>
                  <a:cubicBezTo>
                    <a:pt x="34" y="62"/>
                    <a:pt x="36" y="63"/>
                    <a:pt x="37" y="64"/>
                  </a:cubicBezTo>
                  <a:cubicBezTo>
                    <a:pt x="39" y="64"/>
                    <a:pt x="41" y="65"/>
                    <a:pt x="42" y="6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1" y="47"/>
                    <a:pt x="26" y="41"/>
                    <a:pt x="26" y="32"/>
                  </a:cubicBezTo>
                  <a:cubicBezTo>
                    <a:pt x="26" y="27"/>
                    <a:pt x="27" y="24"/>
                    <a:pt x="30" y="21"/>
                  </a:cubicBezTo>
                  <a:cubicBezTo>
                    <a:pt x="33" y="18"/>
                    <a:pt x="38" y="16"/>
                    <a:pt x="42" y="15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4" y="9"/>
                  </a:cubicBezTo>
                  <a:cubicBezTo>
                    <a:pt x="45" y="8"/>
                    <a:pt x="46" y="7"/>
                    <a:pt x="48" y="7"/>
                  </a:cubicBezTo>
                  <a:cubicBezTo>
                    <a:pt x="49" y="7"/>
                    <a:pt x="50" y="8"/>
                    <a:pt x="51" y="9"/>
                  </a:cubicBezTo>
                  <a:cubicBezTo>
                    <a:pt x="52" y="10"/>
                    <a:pt x="52" y="11"/>
                    <a:pt x="52" y="12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16"/>
                    <a:pt x="61" y="18"/>
                    <a:pt x="64" y="21"/>
                  </a:cubicBezTo>
                  <a:cubicBezTo>
                    <a:pt x="66" y="22"/>
                    <a:pt x="67" y="23"/>
                    <a:pt x="67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29"/>
                    <a:pt x="63" y="30"/>
                    <a:pt x="62" y="30"/>
                  </a:cubicBezTo>
                  <a:cubicBezTo>
                    <a:pt x="61" y="30"/>
                    <a:pt x="60" y="30"/>
                    <a:pt x="60" y="29"/>
                  </a:cubicBezTo>
                  <a:cubicBezTo>
                    <a:pt x="58" y="28"/>
                    <a:pt x="56" y="27"/>
                    <a:pt x="52" y="2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8" y="42"/>
                    <a:pt x="62" y="44"/>
                    <a:pt x="64" y="47"/>
                  </a:cubicBezTo>
                  <a:cubicBezTo>
                    <a:pt x="67" y="49"/>
                    <a:pt x="68" y="53"/>
                    <a:pt x="68" y="58"/>
                  </a:cubicBezTo>
                  <a:cubicBezTo>
                    <a:pt x="68" y="62"/>
                    <a:pt x="67" y="66"/>
                    <a:pt x="64" y="68"/>
                  </a:cubicBezTo>
                  <a:close/>
                  <a:moveTo>
                    <a:pt x="52" y="51"/>
                  </a:moveTo>
                  <a:cubicBezTo>
                    <a:pt x="52" y="64"/>
                    <a:pt x="52" y="64"/>
                    <a:pt x="52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57" y="61"/>
                    <a:pt x="58" y="59"/>
                    <a:pt x="58" y="58"/>
                  </a:cubicBezTo>
                  <a:cubicBezTo>
                    <a:pt x="58" y="57"/>
                    <a:pt x="57" y="55"/>
                    <a:pt x="57" y="54"/>
                  </a:cubicBezTo>
                  <a:cubicBezTo>
                    <a:pt x="56" y="53"/>
                    <a:pt x="54" y="52"/>
                    <a:pt x="52" y="51"/>
                  </a:cubicBezTo>
                  <a:close/>
                  <a:moveTo>
                    <a:pt x="36" y="32"/>
                  </a:moveTo>
                  <a:cubicBezTo>
                    <a:pt x="36" y="33"/>
                    <a:pt x="36" y="35"/>
                    <a:pt x="37" y="36"/>
                  </a:cubicBezTo>
                  <a:cubicBezTo>
                    <a:pt x="38" y="37"/>
                    <a:pt x="40" y="38"/>
                    <a:pt x="42" y="39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5"/>
                    <a:pt x="38" y="26"/>
                    <a:pt x="37" y="27"/>
                  </a:cubicBezTo>
                  <a:cubicBezTo>
                    <a:pt x="36" y="29"/>
                    <a:pt x="36" y="30"/>
                    <a:pt x="36" y="32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5677901" y="2701168"/>
              <a:ext cx="277779" cy="279211"/>
            </a:xfrm>
            <a:custGeom>
              <a:rect b="b" l="l" r="r" t="t"/>
              <a:pathLst>
                <a:path extrusionOk="0" h="104" w="103">
                  <a:moveTo>
                    <a:pt x="90" y="38"/>
                  </a:moveTo>
                  <a:cubicBezTo>
                    <a:pt x="65" y="38"/>
                    <a:pt x="65" y="38"/>
                    <a:pt x="65" y="38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6"/>
                    <a:pt x="59" y="0"/>
                    <a:pt x="51" y="0"/>
                  </a:cubicBezTo>
                  <a:cubicBezTo>
                    <a:pt x="44" y="0"/>
                    <a:pt x="38" y="6"/>
                    <a:pt x="38" y="13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38"/>
                    <a:pt x="0" y="44"/>
                    <a:pt x="0" y="52"/>
                  </a:cubicBezTo>
                  <a:cubicBezTo>
                    <a:pt x="0" y="59"/>
                    <a:pt x="6" y="65"/>
                    <a:pt x="13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8"/>
                    <a:pt x="44" y="104"/>
                    <a:pt x="51" y="104"/>
                  </a:cubicBezTo>
                  <a:cubicBezTo>
                    <a:pt x="59" y="104"/>
                    <a:pt x="65" y="98"/>
                    <a:pt x="65" y="90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7" y="65"/>
                    <a:pt x="103" y="59"/>
                    <a:pt x="103" y="52"/>
                  </a:cubicBezTo>
                  <a:cubicBezTo>
                    <a:pt x="103" y="44"/>
                    <a:pt x="97" y="38"/>
                    <a:pt x="90" y="38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3988339" y="4365691"/>
              <a:ext cx="280642" cy="279211"/>
            </a:xfrm>
            <a:custGeom>
              <a:rect b="b" l="l" r="r" t="t"/>
              <a:pathLst>
                <a:path extrusionOk="0" h="104" w="104">
                  <a:moveTo>
                    <a:pt x="90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6"/>
                    <a:pt x="59" y="0"/>
                    <a:pt x="52" y="0"/>
                  </a:cubicBezTo>
                  <a:cubicBezTo>
                    <a:pt x="45" y="0"/>
                    <a:pt x="39" y="6"/>
                    <a:pt x="39" y="1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45"/>
                    <a:pt x="0" y="52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8"/>
                    <a:pt x="45" y="104"/>
                    <a:pt x="52" y="104"/>
                  </a:cubicBezTo>
                  <a:cubicBezTo>
                    <a:pt x="59" y="104"/>
                    <a:pt x="65" y="98"/>
                    <a:pt x="65" y="90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8" y="65"/>
                    <a:pt x="104" y="59"/>
                    <a:pt x="104" y="52"/>
                  </a:cubicBezTo>
                  <a:cubicBezTo>
                    <a:pt x="104" y="45"/>
                    <a:pt x="98" y="39"/>
                    <a:pt x="90" y="39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2"/>
          <p:cNvGrpSpPr/>
          <p:nvPr/>
        </p:nvGrpSpPr>
        <p:grpSpPr>
          <a:xfrm>
            <a:off x="9703506" y="419704"/>
            <a:ext cx="2180170" cy="423902"/>
            <a:chOff x="615636" y="839208"/>
            <a:chExt cx="2218099" cy="368514"/>
          </a:xfrm>
        </p:grpSpPr>
        <p:pic>
          <p:nvPicPr>
            <p:cNvPr id="676" name="Google Shape;67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2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2"/>
          <p:cNvGrpSpPr/>
          <p:nvPr/>
        </p:nvGrpSpPr>
        <p:grpSpPr>
          <a:xfrm rot="6967720">
            <a:off x="1765653" y="5680736"/>
            <a:ext cx="361287" cy="365268"/>
            <a:chOff x="1795463" y="115888"/>
            <a:chExt cx="544513" cy="596900"/>
          </a:xfrm>
        </p:grpSpPr>
        <p:sp>
          <p:nvSpPr>
            <p:cNvPr id="679" name="Google Shape;679;p2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84" name="Google Shape;684;p2"/>
          <p:cNvPicPr preferRelativeResize="0"/>
          <p:nvPr/>
        </p:nvPicPr>
        <p:blipFill rotWithShape="1">
          <a:blip r:embed="rId4">
            <a:alphaModFix/>
          </a:blip>
          <a:srcRect b="18467" l="14828" r="0" t="0"/>
          <a:stretch/>
        </p:blipFill>
        <p:spPr>
          <a:xfrm>
            <a:off x="0" y="5275635"/>
            <a:ext cx="2180180" cy="18437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5" name="Google Shape;685;p2"/>
          <p:cNvGrpSpPr/>
          <p:nvPr/>
        </p:nvGrpSpPr>
        <p:grpSpPr>
          <a:xfrm flipH="1" rot="-4286331">
            <a:off x="36973" y="4388622"/>
            <a:ext cx="367437" cy="357792"/>
            <a:chOff x="1795463" y="115888"/>
            <a:chExt cx="544513" cy="596900"/>
          </a:xfrm>
        </p:grpSpPr>
        <p:sp>
          <p:nvSpPr>
            <p:cNvPr id="686" name="Google Shape;686;p2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1" name="Google Shape;691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g1d243c69fde_12_578"/>
          <p:cNvGrpSpPr/>
          <p:nvPr/>
        </p:nvGrpSpPr>
        <p:grpSpPr>
          <a:xfrm>
            <a:off x="1163230" y="1891338"/>
            <a:ext cx="9043395" cy="2954824"/>
            <a:chOff x="1163230" y="1891338"/>
            <a:chExt cx="9043395" cy="2954824"/>
          </a:xfrm>
        </p:grpSpPr>
        <p:sp>
          <p:nvSpPr>
            <p:cNvPr id="698" name="Google Shape;698;g1d243c69fde_12_578"/>
            <p:cNvSpPr/>
            <p:nvPr/>
          </p:nvSpPr>
          <p:spPr>
            <a:xfrm>
              <a:off x="1163230" y="1891338"/>
              <a:ext cx="2810870" cy="2954824"/>
            </a:xfrm>
            <a:custGeom>
              <a:rect b="b" l="l" r="r" t="t"/>
              <a:pathLst>
                <a:path extrusionOk="0" h="1494222" w="1421426">
                  <a:moveTo>
                    <a:pt x="975817" y="314629"/>
                  </a:moveTo>
                  <a:cubicBezTo>
                    <a:pt x="998010" y="299961"/>
                    <a:pt x="1020108" y="285007"/>
                    <a:pt x="1042587" y="270719"/>
                  </a:cubicBezTo>
                  <a:cubicBezTo>
                    <a:pt x="1103356" y="232143"/>
                    <a:pt x="1141171" y="230428"/>
                    <a:pt x="1182319" y="263956"/>
                  </a:cubicBezTo>
                  <a:cubicBezTo>
                    <a:pt x="1222895" y="297008"/>
                    <a:pt x="1232515" y="345395"/>
                    <a:pt x="1208608" y="410737"/>
                  </a:cubicBezTo>
                  <a:cubicBezTo>
                    <a:pt x="1245279" y="409308"/>
                    <a:pt x="1278712" y="416166"/>
                    <a:pt x="1302334" y="445789"/>
                  </a:cubicBezTo>
                  <a:cubicBezTo>
                    <a:pt x="1324051" y="473030"/>
                    <a:pt x="1335004" y="503415"/>
                    <a:pt x="1330337" y="538657"/>
                  </a:cubicBezTo>
                  <a:cubicBezTo>
                    <a:pt x="1327765" y="558374"/>
                    <a:pt x="1344625" y="560374"/>
                    <a:pt x="1356340" y="567423"/>
                  </a:cubicBezTo>
                  <a:cubicBezTo>
                    <a:pt x="1434826" y="614286"/>
                    <a:pt x="1444161" y="696010"/>
                    <a:pt x="1374343" y="754970"/>
                  </a:cubicBezTo>
                  <a:cubicBezTo>
                    <a:pt x="1345577" y="779259"/>
                    <a:pt x="1335671" y="795070"/>
                    <a:pt x="1359293" y="830980"/>
                  </a:cubicBezTo>
                  <a:cubicBezTo>
                    <a:pt x="1382820" y="866889"/>
                    <a:pt x="1372247" y="907751"/>
                    <a:pt x="1345006" y="941470"/>
                  </a:cubicBezTo>
                  <a:cubicBezTo>
                    <a:pt x="1330147" y="959948"/>
                    <a:pt x="1314145" y="977760"/>
                    <a:pt x="1297666" y="994810"/>
                  </a:cubicBezTo>
                  <a:cubicBezTo>
                    <a:pt x="1267186" y="1026242"/>
                    <a:pt x="1243660" y="1057484"/>
                    <a:pt x="1254804" y="1107109"/>
                  </a:cubicBezTo>
                  <a:cubicBezTo>
                    <a:pt x="1262138" y="1139780"/>
                    <a:pt x="1243564" y="1168736"/>
                    <a:pt x="1214704" y="1187786"/>
                  </a:cubicBezTo>
                  <a:cubicBezTo>
                    <a:pt x="1108786" y="1257890"/>
                    <a:pt x="1008202" y="1334852"/>
                    <a:pt x="912285" y="1418291"/>
                  </a:cubicBezTo>
                  <a:cubicBezTo>
                    <a:pt x="872470" y="1452962"/>
                    <a:pt x="826655" y="1453534"/>
                    <a:pt x="786555" y="1417720"/>
                  </a:cubicBezTo>
                  <a:cubicBezTo>
                    <a:pt x="759028" y="1393145"/>
                    <a:pt x="742264" y="1398193"/>
                    <a:pt x="719213" y="1419529"/>
                  </a:cubicBezTo>
                  <a:cubicBezTo>
                    <a:pt x="700639" y="1436674"/>
                    <a:pt x="679208" y="1450771"/>
                    <a:pt x="658825" y="1465821"/>
                  </a:cubicBezTo>
                  <a:cubicBezTo>
                    <a:pt x="596055" y="1512112"/>
                    <a:pt x="537286" y="1501921"/>
                    <a:pt x="499567" y="1434484"/>
                  </a:cubicBezTo>
                  <a:cubicBezTo>
                    <a:pt x="485089" y="1408671"/>
                    <a:pt x="470134" y="1396003"/>
                    <a:pt x="440416" y="1399908"/>
                  </a:cubicBezTo>
                  <a:cubicBezTo>
                    <a:pt x="416032" y="1403146"/>
                    <a:pt x="386695" y="1399432"/>
                    <a:pt x="374408" y="1380572"/>
                  </a:cubicBezTo>
                  <a:cubicBezTo>
                    <a:pt x="346595" y="1337995"/>
                    <a:pt x="309162" y="1334947"/>
                    <a:pt x="263918" y="1330852"/>
                  </a:cubicBezTo>
                  <a:cubicBezTo>
                    <a:pt x="201720" y="1325327"/>
                    <a:pt x="168478" y="1261224"/>
                    <a:pt x="189623" y="1197311"/>
                  </a:cubicBezTo>
                  <a:cubicBezTo>
                    <a:pt x="198196" y="1171308"/>
                    <a:pt x="200863" y="1162164"/>
                    <a:pt x="167430" y="1162735"/>
                  </a:cubicBezTo>
                  <a:cubicBezTo>
                    <a:pt x="84181" y="1164259"/>
                    <a:pt x="25317" y="1053865"/>
                    <a:pt x="88182" y="990428"/>
                  </a:cubicBezTo>
                  <a:cubicBezTo>
                    <a:pt x="110661" y="967759"/>
                    <a:pt x="113042" y="954233"/>
                    <a:pt x="75418" y="940517"/>
                  </a:cubicBezTo>
                  <a:cubicBezTo>
                    <a:pt x="-3734" y="911561"/>
                    <a:pt x="-21927" y="846315"/>
                    <a:pt x="27222" y="778211"/>
                  </a:cubicBezTo>
                  <a:cubicBezTo>
                    <a:pt x="67132" y="722966"/>
                    <a:pt x="109518" y="669436"/>
                    <a:pt x="152476" y="616572"/>
                  </a:cubicBezTo>
                  <a:cubicBezTo>
                    <a:pt x="169049" y="596188"/>
                    <a:pt x="173812" y="587330"/>
                    <a:pt x="144189" y="573328"/>
                  </a:cubicBezTo>
                  <a:cubicBezTo>
                    <a:pt x="58750" y="533133"/>
                    <a:pt x="46748" y="457409"/>
                    <a:pt x="116185" y="395687"/>
                  </a:cubicBezTo>
                  <a:cubicBezTo>
                    <a:pt x="290017" y="240906"/>
                    <a:pt x="482517" y="113271"/>
                    <a:pt x="693877" y="14878"/>
                  </a:cubicBezTo>
                  <a:cubicBezTo>
                    <a:pt x="764076" y="-17793"/>
                    <a:pt x="825226" y="3924"/>
                    <a:pt x="853706" y="74314"/>
                  </a:cubicBezTo>
                  <a:cubicBezTo>
                    <a:pt x="868660" y="111175"/>
                    <a:pt x="884567" y="94030"/>
                    <a:pt x="903712" y="84505"/>
                  </a:cubicBezTo>
                  <a:cubicBezTo>
                    <a:pt x="967625" y="52692"/>
                    <a:pt x="1015345" y="60121"/>
                    <a:pt x="1052207" y="107461"/>
                  </a:cubicBezTo>
                  <a:cubicBezTo>
                    <a:pt x="1086021" y="150895"/>
                    <a:pt x="1085640" y="196234"/>
                    <a:pt x="1048016" y="236620"/>
                  </a:cubicBezTo>
                  <a:cubicBezTo>
                    <a:pt x="1024394" y="262051"/>
                    <a:pt x="997629" y="284435"/>
                    <a:pt x="972292" y="308248"/>
                  </a:cubicBezTo>
                  <a:cubicBezTo>
                    <a:pt x="973435" y="310343"/>
                    <a:pt x="974578" y="312534"/>
                    <a:pt x="975721" y="314629"/>
                  </a:cubicBezTo>
                  <a:close/>
                  <a:moveTo>
                    <a:pt x="1042587" y="511511"/>
                  </a:moveTo>
                  <a:cubicBezTo>
                    <a:pt x="992581" y="542753"/>
                    <a:pt x="952861" y="509511"/>
                    <a:pt x="908189" y="494080"/>
                  </a:cubicBezTo>
                  <a:cubicBezTo>
                    <a:pt x="817987" y="462934"/>
                    <a:pt x="729976" y="522179"/>
                    <a:pt x="721880" y="619620"/>
                  </a:cubicBezTo>
                  <a:cubicBezTo>
                    <a:pt x="718356" y="661530"/>
                    <a:pt x="702640" y="670960"/>
                    <a:pt x="664349" y="661625"/>
                  </a:cubicBezTo>
                  <a:cubicBezTo>
                    <a:pt x="579862" y="641051"/>
                    <a:pt x="501853" y="608761"/>
                    <a:pt x="436797" y="549325"/>
                  </a:cubicBezTo>
                  <a:cubicBezTo>
                    <a:pt x="427081" y="540467"/>
                    <a:pt x="418985" y="522560"/>
                    <a:pt x="402126" y="531799"/>
                  </a:cubicBezTo>
                  <a:cubicBezTo>
                    <a:pt x="388410" y="539324"/>
                    <a:pt x="389934" y="556279"/>
                    <a:pt x="388315" y="570376"/>
                  </a:cubicBezTo>
                  <a:cubicBezTo>
                    <a:pt x="383457" y="612667"/>
                    <a:pt x="402031" y="647147"/>
                    <a:pt x="423843" y="680961"/>
                  </a:cubicBezTo>
                  <a:cubicBezTo>
                    <a:pt x="430320" y="691057"/>
                    <a:pt x="449560" y="707250"/>
                    <a:pt x="420604" y="710488"/>
                  </a:cubicBezTo>
                  <a:cubicBezTo>
                    <a:pt x="379647" y="715060"/>
                    <a:pt x="394887" y="737730"/>
                    <a:pt x="402793" y="757351"/>
                  </a:cubicBezTo>
                  <a:cubicBezTo>
                    <a:pt x="417937" y="795070"/>
                    <a:pt x="453085" y="814787"/>
                    <a:pt x="485374" y="839457"/>
                  </a:cubicBezTo>
                  <a:cubicBezTo>
                    <a:pt x="440607" y="854887"/>
                    <a:pt x="438702" y="863079"/>
                    <a:pt x="468991" y="894797"/>
                  </a:cubicBezTo>
                  <a:cubicBezTo>
                    <a:pt x="489280" y="915943"/>
                    <a:pt x="514997" y="927849"/>
                    <a:pt x="541953" y="937945"/>
                  </a:cubicBezTo>
                  <a:cubicBezTo>
                    <a:pt x="551764" y="941660"/>
                    <a:pt x="566337" y="942422"/>
                    <a:pt x="566718" y="955948"/>
                  </a:cubicBezTo>
                  <a:cubicBezTo>
                    <a:pt x="567099" y="968616"/>
                    <a:pt x="553669" y="972616"/>
                    <a:pt x="544334" y="978046"/>
                  </a:cubicBezTo>
                  <a:cubicBezTo>
                    <a:pt x="497566" y="1005192"/>
                    <a:pt x="445465" y="1015669"/>
                    <a:pt x="388315" y="1021956"/>
                  </a:cubicBezTo>
                  <a:cubicBezTo>
                    <a:pt x="447560" y="1062151"/>
                    <a:pt x="553764" y="1085869"/>
                    <a:pt x="623868" y="1076725"/>
                  </a:cubicBezTo>
                  <a:cubicBezTo>
                    <a:pt x="866089" y="1045006"/>
                    <a:pt x="989056" y="914419"/>
                    <a:pt x="1006582" y="669626"/>
                  </a:cubicBezTo>
                  <a:cubicBezTo>
                    <a:pt x="1008202" y="646957"/>
                    <a:pt x="1012012" y="627049"/>
                    <a:pt x="1028871" y="609047"/>
                  </a:cubicBezTo>
                  <a:cubicBezTo>
                    <a:pt x="1036110" y="601332"/>
                    <a:pt x="1095165" y="581329"/>
                    <a:pt x="1028014" y="570471"/>
                  </a:cubicBezTo>
                  <a:cubicBezTo>
                    <a:pt x="1017536" y="568756"/>
                    <a:pt x="1023346" y="558088"/>
                    <a:pt x="1027633" y="551421"/>
                  </a:cubicBezTo>
                  <a:cubicBezTo>
                    <a:pt x="1034205" y="541229"/>
                    <a:pt x="1047445" y="534562"/>
                    <a:pt x="1042682" y="5113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g1d243c69fde_12_578"/>
            <p:cNvSpPr txBox="1"/>
            <p:nvPr/>
          </p:nvSpPr>
          <p:spPr>
            <a:xfrm flipH="1">
              <a:off x="4339825" y="2782500"/>
              <a:ext cx="5866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B0F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Architecture</a:t>
              </a:r>
              <a:endParaRPr b="1" sz="720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cxnSp>
        <p:nvCxnSpPr>
          <p:cNvPr id="700" name="Google Shape;700;g1d243c69fde_12_578"/>
          <p:cNvCxnSpPr/>
          <p:nvPr/>
        </p:nvCxnSpPr>
        <p:spPr>
          <a:xfrm flipH="1" rot="10800000">
            <a:off x="-11850" y="11920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g1d243c69fde_12_578"/>
          <p:cNvCxnSpPr/>
          <p:nvPr/>
        </p:nvCxnSpPr>
        <p:spPr>
          <a:xfrm flipH="1" rot="10800000">
            <a:off x="-11850" y="5572125"/>
            <a:ext cx="12215700" cy="53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g1d243c69fde_12_5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cd194a6939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9" name="Google Shape;709;g1cd194a693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625" y="1159525"/>
            <a:ext cx="3159750" cy="389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g1cd194a6939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775" y="1088000"/>
            <a:ext cx="3159750" cy="39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1cd194a6939_2_0"/>
          <p:cNvSpPr txBox="1"/>
          <p:nvPr/>
        </p:nvSpPr>
        <p:spPr>
          <a:xfrm>
            <a:off x="209325" y="0"/>
            <a:ext cx="4746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379CF7"/>
                </a:solidFill>
                <a:latin typeface="Calibri"/>
                <a:ea typeface="Calibri"/>
                <a:cs typeface="Calibri"/>
                <a:sym typeface="Calibri"/>
              </a:rPr>
              <a:t>Main Components</a:t>
            </a:r>
            <a:endParaRPr b="1" sz="3100">
              <a:solidFill>
                <a:srgbClr val="379C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1cd194a6939_2_0"/>
          <p:cNvSpPr txBox="1"/>
          <p:nvPr/>
        </p:nvSpPr>
        <p:spPr>
          <a:xfrm>
            <a:off x="399350" y="5301300"/>
            <a:ext cx="571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79CF7"/>
                </a:solidFill>
                <a:latin typeface="Calibri"/>
                <a:ea typeface="Calibri"/>
                <a:cs typeface="Calibri"/>
                <a:sym typeface="Calibri"/>
              </a:rPr>
              <a:t>Base Activity, Single Fragment Activity</a:t>
            </a:r>
            <a:endParaRPr b="1" sz="2500">
              <a:solidFill>
                <a:srgbClr val="379C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1cd194a6939_2_0"/>
          <p:cNvSpPr txBox="1"/>
          <p:nvPr/>
        </p:nvSpPr>
        <p:spPr>
          <a:xfrm>
            <a:off x="7862650" y="52621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79CF7"/>
                </a:solidFill>
                <a:latin typeface="Calibri"/>
                <a:ea typeface="Calibri"/>
                <a:cs typeface="Calibri"/>
                <a:sym typeface="Calibri"/>
              </a:rPr>
              <a:t>Res (layout design)</a:t>
            </a:r>
            <a:endParaRPr b="1" sz="2500">
              <a:solidFill>
                <a:srgbClr val="379C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g1ba466ee080_1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63" y="633850"/>
            <a:ext cx="10422074" cy="62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1ba466ee080_17_0"/>
          <p:cNvSpPr/>
          <p:nvPr/>
        </p:nvSpPr>
        <p:spPr>
          <a:xfrm>
            <a:off x="848918" y="5858672"/>
            <a:ext cx="4848558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1ba466ee080_17_0"/>
          <p:cNvSpPr/>
          <p:nvPr/>
        </p:nvSpPr>
        <p:spPr>
          <a:xfrm>
            <a:off x="237375" y="270450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1B9DF0"/>
                </a:solidFill>
                <a:latin typeface="Calibri"/>
                <a:ea typeface="Calibri"/>
                <a:cs typeface="Calibri"/>
                <a:sym typeface="Calibri"/>
              </a:rPr>
              <a:t># NO2. ARCHITECTURE</a:t>
            </a:r>
            <a:endParaRPr sz="2700">
              <a:solidFill>
                <a:srgbClr val="1B9D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1ba466ee080_17_0"/>
          <p:cNvSpPr txBox="1"/>
          <p:nvPr/>
        </p:nvSpPr>
        <p:spPr>
          <a:xfrm>
            <a:off x="699125" y="690975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1ba466ee080_17_0"/>
          <p:cNvSpPr txBox="1"/>
          <p:nvPr/>
        </p:nvSpPr>
        <p:spPr>
          <a:xfrm>
            <a:off x="10852950" y="516900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724;g1ba466ee080_17_0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725" name="Google Shape;725;g1ba466ee080_17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6" name="Google Shape;726;g1ba466ee080_17_0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7" name="Google Shape;727;g1ba466ee080_17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cd0d723bee_4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4" name="Google Shape;734;g1cd0d723bee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00" y="304800"/>
            <a:ext cx="10246649" cy="655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g1cd0d723bee_4_0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736" name="Google Shape;736;g1cd0d723bee_4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" name="Google Shape;737;g1cd0d723bee_4_0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g1cd0d723bee_4_0"/>
          <p:cNvSpPr txBox="1"/>
          <p:nvPr/>
        </p:nvSpPr>
        <p:spPr>
          <a:xfrm>
            <a:off x="645475" y="80675"/>
            <a:ext cx="300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After</a:t>
            </a:r>
            <a:endParaRPr>
              <a:solidFill>
                <a:srgbClr val="00B0F0"/>
              </a:solidFill>
            </a:endParaRPr>
          </a:p>
        </p:txBody>
      </p:sp>
      <p:grpSp>
        <p:nvGrpSpPr>
          <p:cNvPr id="739" name="Google Shape;739;g1cd0d723bee_4_0"/>
          <p:cNvGrpSpPr/>
          <p:nvPr/>
        </p:nvGrpSpPr>
        <p:grpSpPr>
          <a:xfrm>
            <a:off x="8371063" y="1087950"/>
            <a:ext cx="3903600" cy="2031900"/>
            <a:chOff x="8371063" y="1087950"/>
            <a:chExt cx="3903600" cy="2031900"/>
          </a:xfrm>
        </p:grpSpPr>
        <p:sp>
          <p:nvSpPr>
            <p:cNvPr id="740" name="Google Shape;740;g1cd0d723bee_4_0"/>
            <p:cNvSpPr txBox="1"/>
            <p:nvPr/>
          </p:nvSpPr>
          <p:spPr>
            <a:xfrm>
              <a:off x="8371063" y="1087950"/>
              <a:ext cx="39036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function    :</a:t>
              </a:r>
              <a:endParaRPr b="1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+Login window</a:t>
              </a:r>
              <a:endParaRPr b="1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-Sign up</a:t>
              </a:r>
              <a:endParaRPr b="1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+Main app</a:t>
              </a:r>
              <a:endParaRPr b="1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-post tweet</a:t>
              </a:r>
              <a:endParaRPr b="1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-navbar: settings,search,messages</a:t>
              </a:r>
              <a:endParaRPr b="1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1" name="Google Shape;741;g1cd0d723bee_4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01850" y="1257200"/>
              <a:ext cx="250925" cy="23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2019-07-17T08:23:29Z</dcterms:created>
  <dc:creator>ADMIN</dc:creator>
</cp:coreProperties>
</file>