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PxRRD5bkpxLywX8KYeOxZtjt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170" name="Google Shape;1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735" name="Google Shape;7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ba466ee080_0_6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1ba466ee080_0_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href="https://www.freepik.com/free-photos-vectors/menu"&gt;Menu vector created by freepik - www.freepik.com&lt;/a&gt;</a:t>
            </a:r>
            <a:endParaRPr/>
          </a:p>
        </p:txBody>
      </p:sp>
      <p:sp>
        <p:nvSpPr>
          <p:cNvPr id="750" name="Google Shape;750;g1ba466ee080_0_6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ba466ee080_0_7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g1ba466ee080_0_7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781" name="Google Shape;781;g1ba466ee080_0_7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ba466ee080_0_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1ba466ee080_0_8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887" name="Google Shape;887;g1ba466ee080_0_8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ba466ee080_14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g1ba466ee080_14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a466ee0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ba466ee0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355" name="Google Shape;355;g1ba466ee0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ba466ee080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ba466ee080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ba466ee080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ba466ee080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1ba466ee080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670" name="Google Shape;670;g1ba466ee080_1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bae6d1e33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bae6d1e33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683" name="Google Shape;683;g1bae6d1e33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bae6d1e33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bae6d1e33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696" name="Google Shape;696;g1bae6d1e33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bae6d1e33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1bae6d1e33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709" name="Google Shape;709;g1bae6d1e333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bae6d1e333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1bae6d1e33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722" name="Google Shape;722;g1bae6d1e333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37"/>
          <p:cNvSpPr/>
          <p:nvPr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37"/>
          <p:cNvSpPr/>
          <p:nvPr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7"/>
          <p:cNvSpPr/>
          <p:nvPr/>
        </p:nvSpPr>
        <p:spPr>
          <a:xfrm>
            <a:off x="10160000" y="6286500"/>
            <a:ext cx="1676400" cy="5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-8472" y="-2329"/>
            <a:ext cx="12200471" cy="6867300"/>
          </a:xfrm>
          <a:prstGeom prst="rect">
            <a:avLst/>
          </a:prstGeom>
          <a:gradFill>
            <a:gsLst>
              <a:gs pos="0">
                <a:srgbClr val="33CCFF"/>
              </a:gs>
              <a:gs pos="23000">
                <a:srgbClr val="33CCFF"/>
              </a:gs>
              <a:gs pos="95000">
                <a:srgbClr val="006C92"/>
              </a:gs>
              <a:gs pos="100000">
                <a:srgbClr val="006C92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8472" y="-355205"/>
            <a:ext cx="12200471" cy="722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4771608" y="5441181"/>
            <a:ext cx="835889" cy="808360"/>
            <a:chOff x="11233479" y="-2329"/>
            <a:chExt cx="835889" cy="808360"/>
          </a:xfrm>
        </p:grpSpPr>
        <p:sp>
          <p:nvSpPr>
            <p:cNvPr id="175" name="Google Shape;175;p1"/>
            <p:cNvSpPr/>
            <p:nvPr/>
          </p:nvSpPr>
          <p:spPr>
            <a:xfrm>
              <a:off x="11233479" y="-2329"/>
              <a:ext cx="488020" cy="498030"/>
            </a:xfrm>
            <a:custGeom>
              <a:rect b="b" l="l" r="r" t="t"/>
              <a:pathLst>
                <a:path extrusionOk="0" h="106" w="104">
                  <a:moveTo>
                    <a:pt x="73" y="11"/>
                  </a:moveTo>
                  <a:cubicBezTo>
                    <a:pt x="61" y="1"/>
                    <a:pt x="42" y="0"/>
                    <a:pt x="27" y="8"/>
                  </a:cubicBezTo>
                  <a:cubicBezTo>
                    <a:pt x="12" y="16"/>
                    <a:pt x="1" y="34"/>
                    <a:pt x="1" y="51"/>
                  </a:cubicBezTo>
                  <a:cubicBezTo>
                    <a:pt x="0" y="63"/>
                    <a:pt x="4" y="75"/>
                    <a:pt x="11" y="84"/>
                  </a:cubicBezTo>
                  <a:cubicBezTo>
                    <a:pt x="18" y="94"/>
                    <a:pt x="28" y="100"/>
                    <a:pt x="39" y="103"/>
                  </a:cubicBezTo>
                  <a:cubicBezTo>
                    <a:pt x="51" y="106"/>
                    <a:pt x="65" y="106"/>
                    <a:pt x="76" y="99"/>
                  </a:cubicBezTo>
                  <a:cubicBezTo>
                    <a:pt x="89" y="92"/>
                    <a:pt x="99" y="77"/>
                    <a:pt x="102" y="61"/>
                  </a:cubicBezTo>
                  <a:cubicBezTo>
                    <a:pt x="104" y="46"/>
                    <a:pt x="99" y="30"/>
                    <a:pt x="89" y="19"/>
                  </a:cubicBezTo>
                  <a:cubicBezTo>
                    <a:pt x="79" y="9"/>
                    <a:pt x="65" y="3"/>
                    <a:pt x="50" y="3"/>
                  </a:cubicBezTo>
                  <a:cubicBezTo>
                    <a:pt x="73" y="11"/>
                    <a:pt x="73" y="11"/>
                    <a:pt x="73" y="11"/>
                  </a:cubicBezTo>
                </a:path>
              </a:pathLst>
            </a:custGeom>
            <a:solidFill>
              <a:srgbClr val="F082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235981" y="120300"/>
              <a:ext cx="475505" cy="197711"/>
            </a:xfrm>
            <a:custGeom>
              <a:rect b="b" l="l" r="r" t="t"/>
              <a:pathLst>
                <a:path extrusionOk="0" h="42" w="101">
                  <a:moveTo>
                    <a:pt x="27" y="0"/>
                  </a:moveTo>
                  <a:cubicBezTo>
                    <a:pt x="20" y="0"/>
                    <a:pt x="13" y="2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31"/>
                    <a:pt x="0" y="34"/>
                    <a:pt x="1" y="37"/>
                  </a:cubicBezTo>
                  <a:cubicBezTo>
                    <a:pt x="6" y="29"/>
                    <a:pt x="18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40" y="25"/>
                    <a:pt x="49" y="36"/>
                    <a:pt x="61" y="40"/>
                  </a:cubicBezTo>
                  <a:cubicBezTo>
                    <a:pt x="65" y="41"/>
                    <a:pt x="70" y="42"/>
                    <a:pt x="75" y="42"/>
                  </a:cubicBezTo>
                  <a:cubicBezTo>
                    <a:pt x="82" y="42"/>
                    <a:pt x="88" y="41"/>
                    <a:pt x="95" y="38"/>
                  </a:cubicBezTo>
                  <a:cubicBezTo>
                    <a:pt x="96" y="37"/>
                    <a:pt x="99" y="36"/>
                    <a:pt x="101" y="35"/>
                  </a:cubicBezTo>
                  <a:cubicBezTo>
                    <a:pt x="101" y="32"/>
                    <a:pt x="101" y="30"/>
                    <a:pt x="101" y="28"/>
                  </a:cubicBezTo>
                  <a:cubicBezTo>
                    <a:pt x="101" y="20"/>
                    <a:pt x="99" y="12"/>
                    <a:pt x="96" y="5"/>
                  </a:cubicBezTo>
                  <a:cubicBezTo>
                    <a:pt x="90" y="10"/>
                    <a:pt x="84" y="16"/>
                    <a:pt x="76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63" y="17"/>
                    <a:pt x="52" y="6"/>
                    <a:pt x="42" y="2"/>
                  </a:cubicBezTo>
                  <a:cubicBezTo>
                    <a:pt x="37" y="1"/>
                    <a:pt x="32" y="0"/>
                    <a:pt x="27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1250997" y="292985"/>
              <a:ext cx="432961" cy="160170"/>
            </a:xfrm>
            <a:custGeom>
              <a:rect b="b" l="l" r="r" t="t"/>
              <a:pathLst>
                <a:path extrusionOk="0" h="34" w="92">
                  <a:moveTo>
                    <a:pt x="21" y="0"/>
                  </a:moveTo>
                  <a:cubicBezTo>
                    <a:pt x="13" y="0"/>
                    <a:pt x="5" y="2"/>
                    <a:pt x="0" y="8"/>
                  </a:cubicBezTo>
                  <a:cubicBezTo>
                    <a:pt x="1" y="12"/>
                    <a:pt x="4" y="17"/>
                    <a:pt x="7" y="20"/>
                  </a:cubicBezTo>
                  <a:cubicBezTo>
                    <a:pt x="12" y="18"/>
                    <a:pt x="17" y="14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5" y="14"/>
                    <a:pt x="43" y="22"/>
                    <a:pt x="51" y="27"/>
                  </a:cubicBezTo>
                  <a:cubicBezTo>
                    <a:pt x="59" y="31"/>
                    <a:pt x="68" y="34"/>
                    <a:pt x="76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3" y="29"/>
                    <a:pt x="88" y="23"/>
                    <a:pt x="92" y="16"/>
                  </a:cubicBezTo>
                  <a:cubicBezTo>
                    <a:pt x="85" y="16"/>
                    <a:pt x="79" y="18"/>
                    <a:pt x="72" y="18"/>
                  </a:cubicBezTo>
                  <a:cubicBezTo>
                    <a:pt x="70" y="18"/>
                    <a:pt x="67" y="18"/>
                    <a:pt x="64" y="17"/>
                  </a:cubicBezTo>
                  <a:cubicBezTo>
                    <a:pt x="53" y="15"/>
                    <a:pt x="46" y="7"/>
                    <a:pt x="36" y="3"/>
                  </a:cubicBezTo>
                  <a:cubicBezTo>
                    <a:pt x="32" y="1"/>
                    <a:pt x="27" y="0"/>
                    <a:pt x="21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36088" y="10183"/>
              <a:ext cx="332855" cy="137647"/>
            </a:xfrm>
            <a:custGeom>
              <a:rect b="b" l="l" r="r" t="t"/>
              <a:pathLst>
                <a:path extrusionOk="0" h="29" w="71">
                  <a:moveTo>
                    <a:pt x="18" y="0"/>
                  </a:moveTo>
                  <a:cubicBezTo>
                    <a:pt x="13" y="1"/>
                    <a:pt x="9" y="3"/>
                    <a:pt x="5" y="5"/>
                  </a:cubicBezTo>
                  <a:cubicBezTo>
                    <a:pt x="3" y="6"/>
                    <a:pt x="2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9"/>
                    <a:pt x="16" y="11"/>
                    <a:pt x="24" y="15"/>
                  </a:cubicBezTo>
                  <a:cubicBezTo>
                    <a:pt x="32" y="19"/>
                    <a:pt x="39" y="25"/>
                    <a:pt x="49" y="28"/>
                  </a:cubicBezTo>
                  <a:cubicBezTo>
                    <a:pt x="51" y="28"/>
                    <a:pt x="54" y="29"/>
                    <a:pt x="56" y="29"/>
                  </a:cubicBezTo>
                  <a:cubicBezTo>
                    <a:pt x="57" y="29"/>
                    <a:pt x="57" y="29"/>
                    <a:pt x="58" y="28"/>
                  </a:cubicBezTo>
                  <a:cubicBezTo>
                    <a:pt x="59" y="27"/>
                    <a:pt x="60" y="26"/>
                    <a:pt x="62" y="26"/>
                  </a:cubicBezTo>
                  <a:cubicBezTo>
                    <a:pt x="63" y="26"/>
                    <a:pt x="63" y="27"/>
                    <a:pt x="64" y="27"/>
                  </a:cubicBezTo>
                  <a:cubicBezTo>
                    <a:pt x="67" y="26"/>
                    <a:pt x="69" y="24"/>
                    <a:pt x="71" y="22"/>
                  </a:cubicBezTo>
                  <a:cubicBezTo>
                    <a:pt x="70" y="20"/>
                    <a:pt x="69" y="18"/>
                    <a:pt x="68" y="17"/>
                  </a:cubicBezTo>
                  <a:cubicBezTo>
                    <a:pt x="65" y="19"/>
                    <a:pt x="61" y="19"/>
                    <a:pt x="58" y="19"/>
                  </a:cubicBezTo>
                  <a:cubicBezTo>
                    <a:pt x="54" y="19"/>
                    <a:pt x="49" y="18"/>
                    <a:pt x="46" y="17"/>
                  </a:cubicBezTo>
                  <a:cubicBezTo>
                    <a:pt x="39" y="14"/>
                    <a:pt x="33" y="9"/>
                    <a:pt x="27" y="5"/>
                  </a:cubicBezTo>
                  <a:cubicBezTo>
                    <a:pt x="24" y="3"/>
                    <a:pt x="21" y="1"/>
                    <a:pt x="18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1331082" y="415614"/>
              <a:ext cx="187700" cy="75080"/>
            </a:xfrm>
            <a:custGeom>
              <a:rect b="b" l="l" r="r" t="t"/>
              <a:pathLst>
                <a:path extrusionOk="0" h="16" w="40">
                  <a:moveTo>
                    <a:pt x="14" y="0"/>
                  </a:moveTo>
                  <a:cubicBezTo>
                    <a:pt x="12" y="0"/>
                    <a:pt x="10" y="1"/>
                    <a:pt x="8" y="1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5" y="9"/>
                    <a:pt x="11" y="12"/>
                    <a:pt x="18" y="14"/>
                  </a:cubicBezTo>
                  <a:cubicBezTo>
                    <a:pt x="23" y="15"/>
                    <a:pt x="28" y="16"/>
                    <a:pt x="33" y="16"/>
                  </a:cubicBezTo>
                  <a:cubicBezTo>
                    <a:pt x="35" y="16"/>
                    <a:pt x="38" y="16"/>
                    <a:pt x="40" y="15"/>
                  </a:cubicBezTo>
                  <a:cubicBezTo>
                    <a:pt x="40" y="15"/>
                    <a:pt x="40" y="14"/>
                    <a:pt x="39" y="14"/>
                  </a:cubicBezTo>
                  <a:cubicBezTo>
                    <a:pt x="35" y="6"/>
                    <a:pt x="27" y="2"/>
                    <a:pt x="19" y="1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11741519" y="778501"/>
              <a:ext cx="37541" cy="27530"/>
            </a:xfrm>
            <a:custGeom>
              <a:rect b="b" l="l" r="r" t="t"/>
              <a:pathLst>
                <a:path extrusionOk="0" h="6" w="8">
                  <a:moveTo>
                    <a:pt x="4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8" y="0"/>
                    <a:pt x="4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1603873" y="137820"/>
              <a:ext cx="47551" cy="37541"/>
            </a:xfrm>
            <a:custGeom>
              <a:rect b="b" l="l" r="r" t="t"/>
              <a:pathLst>
                <a:path extrusionOk="0" h="8" w="10">
                  <a:moveTo>
                    <a:pt x="7" y="0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0" y="4"/>
                    <a:pt x="1" y="8"/>
                    <a:pt x="5" y="8"/>
                  </a:cubicBezTo>
                  <a:cubicBezTo>
                    <a:pt x="9" y="8"/>
                    <a:pt x="10" y="2"/>
                    <a:pt x="7" y="0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1608878" y="132815"/>
              <a:ext cx="27530" cy="10011"/>
            </a:xfrm>
            <a:custGeom>
              <a:rect b="b" l="l" r="r" t="t"/>
              <a:pathLst>
                <a:path extrusionOk="0" h="2" w="6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1"/>
                  </a:cubicBezTo>
                  <a:cubicBezTo>
                    <a:pt x="5" y="1"/>
                    <a:pt x="5" y="0"/>
                    <a:pt x="4" y="0"/>
                  </a:cubicBezTo>
                </a:path>
              </a:pathLst>
            </a:custGeom>
            <a:solidFill>
              <a:srgbClr val="F0C2C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2009304" y="77756"/>
              <a:ext cx="60064" cy="70074"/>
            </a:xfrm>
            <a:custGeom>
              <a:rect b="b" l="l" r="r" t="t"/>
              <a:pathLst>
                <a:path extrusionOk="0" h="15" w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8"/>
                    <a:pt x="1" y="9"/>
                  </a:cubicBezTo>
                  <a:cubicBezTo>
                    <a:pt x="1" y="12"/>
                    <a:pt x="3" y="15"/>
                    <a:pt x="6" y="15"/>
                  </a:cubicBezTo>
                  <a:cubicBezTo>
                    <a:pt x="10" y="15"/>
                    <a:pt x="12" y="12"/>
                    <a:pt x="12" y="9"/>
                  </a:cubicBezTo>
                  <a:cubicBezTo>
                    <a:pt x="12" y="8"/>
                    <a:pt x="12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"/>
          <p:cNvGrpSpPr/>
          <p:nvPr/>
        </p:nvGrpSpPr>
        <p:grpSpPr>
          <a:xfrm rot="10800000">
            <a:off x="96" y="485997"/>
            <a:ext cx="5414737" cy="6372008"/>
            <a:chOff x="3898901" y="676275"/>
            <a:chExt cx="4678363" cy="5505450"/>
          </a:xfrm>
        </p:grpSpPr>
        <p:sp>
          <p:nvSpPr>
            <p:cNvPr id="185" name="Google Shape;185;p1"/>
            <p:cNvSpPr/>
            <p:nvPr/>
          </p:nvSpPr>
          <p:spPr>
            <a:xfrm>
              <a:off x="8051801" y="5489575"/>
              <a:ext cx="390525" cy="334963"/>
            </a:xfrm>
            <a:custGeom>
              <a:rect b="b" l="l" r="r" t="t"/>
              <a:pathLst>
                <a:path extrusionOk="0" h="112" w="131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adFill>
              <a:gsLst>
                <a:gs pos="0">
                  <a:srgbClr val="33CCFF">
                    <a:alpha val="47843"/>
                  </a:srgbClr>
                </a:gs>
                <a:gs pos="100000">
                  <a:srgbClr val="A7E8FF">
                    <a:alpha val="11764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3898901" y="676275"/>
              <a:ext cx="4678363" cy="5505450"/>
            </a:xfrm>
            <a:custGeom>
              <a:rect b="b" l="l" r="r" t="t"/>
              <a:pathLst>
                <a:path extrusionOk="0" h="1846" w="1567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adFill>
              <a:gsLst>
                <a:gs pos="0">
                  <a:srgbClr val="33CCFF">
                    <a:alpha val="47843"/>
                  </a:srgbClr>
                </a:gs>
                <a:gs pos="100000">
                  <a:srgbClr val="A7E8FF">
                    <a:alpha val="11764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"/>
          <p:cNvSpPr/>
          <p:nvPr/>
        </p:nvSpPr>
        <p:spPr>
          <a:xfrm>
            <a:off x="4964314" y="1450688"/>
            <a:ext cx="37541" cy="27530"/>
          </a:xfrm>
          <a:custGeom>
            <a:rect b="b" l="l" r="r" t="t"/>
            <a:pathLst>
              <a:path extrusionOk="0" h="6" w="8">
                <a:moveTo>
                  <a:pt x="4" y="0"/>
                </a:moveTo>
                <a:cubicBezTo>
                  <a:pt x="0" y="0"/>
                  <a:pt x="0" y="6"/>
                  <a:pt x="4" y="6"/>
                </a:cubicBezTo>
                <a:cubicBezTo>
                  <a:pt x="8" y="6"/>
                  <a:pt x="8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959309" y="2629442"/>
            <a:ext cx="20021" cy="15016"/>
          </a:xfrm>
          <a:custGeom>
            <a:rect b="b" l="l" r="r" t="t"/>
            <a:pathLst>
              <a:path extrusionOk="0" h="3" w="4">
                <a:moveTo>
                  <a:pt x="2" y="0"/>
                </a:moveTo>
                <a:cubicBezTo>
                  <a:pt x="0" y="0"/>
                  <a:pt x="0" y="3"/>
                  <a:pt x="2" y="3"/>
                </a:cubicBezTo>
                <a:cubicBezTo>
                  <a:pt x="4" y="3"/>
                  <a:pt x="4" y="0"/>
                  <a:pt x="2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531354" y="4934392"/>
            <a:ext cx="47551" cy="32535"/>
          </a:xfrm>
          <a:custGeom>
            <a:rect b="b" l="l" r="r" t="t"/>
            <a:pathLst>
              <a:path extrusionOk="0" h="7" w="10">
                <a:moveTo>
                  <a:pt x="3" y="0"/>
                </a:moveTo>
                <a:cubicBezTo>
                  <a:pt x="1" y="0"/>
                  <a:pt x="0" y="2"/>
                  <a:pt x="0" y="3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6"/>
                  <a:pt x="6" y="6"/>
                  <a:pt x="8" y="6"/>
                </a:cubicBezTo>
                <a:cubicBezTo>
                  <a:pt x="10" y="5"/>
                  <a:pt x="10" y="1"/>
                  <a:pt x="8" y="1"/>
                </a:cubicBezTo>
                <a:cubicBezTo>
                  <a:pt x="6" y="0"/>
                  <a:pt x="5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653984" y="3575448"/>
            <a:ext cx="47551" cy="32535"/>
          </a:xfrm>
          <a:custGeom>
            <a:rect b="b" l="l" r="r" t="t"/>
            <a:pathLst>
              <a:path extrusionOk="0" h="7" w="10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6" y="7"/>
                </a:cubicBezTo>
                <a:cubicBezTo>
                  <a:pt x="10" y="7"/>
                  <a:pt x="10" y="0"/>
                  <a:pt x="6" y="0"/>
                </a:cubicBezTo>
                <a:cubicBezTo>
                  <a:pt x="5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5064420" y="457133"/>
            <a:ext cx="42546" cy="32535"/>
          </a:xfrm>
          <a:custGeom>
            <a:rect b="b" l="l" r="r" t="t"/>
            <a:pathLst>
              <a:path extrusionOk="0" h="7" w="9">
                <a:moveTo>
                  <a:pt x="4" y="0"/>
                </a:moveTo>
                <a:cubicBezTo>
                  <a:pt x="0" y="0"/>
                  <a:pt x="0" y="7"/>
                  <a:pt x="4" y="7"/>
                </a:cubicBezTo>
                <a:cubicBezTo>
                  <a:pt x="9" y="7"/>
                  <a:pt x="9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"/>
          <p:cNvGrpSpPr/>
          <p:nvPr/>
        </p:nvGrpSpPr>
        <p:grpSpPr>
          <a:xfrm>
            <a:off x="5001855" y="702276"/>
            <a:ext cx="282801" cy="290309"/>
            <a:chOff x="313120" y="336337"/>
            <a:chExt cx="282801" cy="290309"/>
          </a:xfrm>
        </p:grpSpPr>
        <p:sp>
          <p:nvSpPr>
            <p:cNvPr id="193" name="Google Shape;193;p1"/>
            <p:cNvSpPr/>
            <p:nvPr/>
          </p:nvSpPr>
          <p:spPr>
            <a:xfrm rot="10800000">
              <a:off x="313120" y="336337"/>
              <a:ext cx="282801" cy="290309"/>
            </a:xfrm>
            <a:custGeom>
              <a:rect b="b" l="l" r="r" t="t"/>
              <a:pathLst>
                <a:path extrusionOk="0" h="62" w="60">
                  <a:moveTo>
                    <a:pt x="42" y="7"/>
                  </a:moveTo>
                  <a:cubicBezTo>
                    <a:pt x="35" y="1"/>
                    <a:pt x="24" y="0"/>
                    <a:pt x="15" y="5"/>
                  </a:cubicBezTo>
                  <a:cubicBezTo>
                    <a:pt x="7" y="10"/>
                    <a:pt x="0" y="20"/>
                    <a:pt x="0" y="30"/>
                  </a:cubicBezTo>
                  <a:cubicBezTo>
                    <a:pt x="0" y="37"/>
                    <a:pt x="2" y="44"/>
                    <a:pt x="6" y="50"/>
                  </a:cubicBezTo>
                  <a:cubicBezTo>
                    <a:pt x="10" y="55"/>
                    <a:pt x="16" y="58"/>
                    <a:pt x="22" y="60"/>
                  </a:cubicBezTo>
                  <a:cubicBezTo>
                    <a:pt x="29" y="62"/>
                    <a:pt x="37" y="62"/>
                    <a:pt x="44" y="58"/>
                  </a:cubicBezTo>
                  <a:cubicBezTo>
                    <a:pt x="52" y="54"/>
                    <a:pt x="57" y="45"/>
                    <a:pt x="59" y="36"/>
                  </a:cubicBezTo>
                  <a:cubicBezTo>
                    <a:pt x="60" y="27"/>
                    <a:pt x="57" y="18"/>
                    <a:pt x="51" y="12"/>
                  </a:cubicBezTo>
                  <a:cubicBezTo>
                    <a:pt x="46" y="5"/>
                    <a:pt x="37" y="2"/>
                    <a:pt x="29" y="2"/>
                  </a:cubicBezTo>
                  <a:cubicBezTo>
                    <a:pt x="42" y="7"/>
                    <a:pt x="42" y="7"/>
                    <a:pt x="42" y="7"/>
                  </a:cubicBezTo>
                </a:path>
              </a:pathLst>
            </a:custGeom>
            <a:solidFill>
              <a:srgbClr val="FDE1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rot="10800000">
              <a:off x="318125" y="438946"/>
              <a:ext cx="277796" cy="112621"/>
            </a:xfrm>
            <a:custGeom>
              <a:rect b="b" l="l" r="r" t="t"/>
              <a:pathLst>
                <a:path extrusionOk="0" h="24" w="59">
                  <a:moveTo>
                    <a:pt x="16" y="0"/>
                  </a:moveTo>
                  <a:cubicBezTo>
                    <a:pt x="12" y="0"/>
                    <a:pt x="8" y="0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4" y="17"/>
                    <a:pt x="10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3" y="14"/>
                    <a:pt x="29" y="20"/>
                    <a:pt x="36" y="23"/>
                  </a:cubicBezTo>
                  <a:cubicBezTo>
                    <a:pt x="38" y="24"/>
                    <a:pt x="41" y="24"/>
                    <a:pt x="44" y="24"/>
                  </a:cubicBezTo>
                  <a:cubicBezTo>
                    <a:pt x="48" y="24"/>
                    <a:pt x="52" y="23"/>
                    <a:pt x="55" y="22"/>
                  </a:cubicBezTo>
                  <a:cubicBezTo>
                    <a:pt x="56" y="21"/>
                    <a:pt x="57" y="20"/>
                    <a:pt x="59" y="20"/>
                  </a:cubicBezTo>
                  <a:cubicBezTo>
                    <a:pt x="59" y="18"/>
                    <a:pt x="59" y="17"/>
                    <a:pt x="59" y="16"/>
                  </a:cubicBezTo>
                  <a:cubicBezTo>
                    <a:pt x="59" y="11"/>
                    <a:pt x="58" y="6"/>
                    <a:pt x="56" y="2"/>
                  </a:cubicBezTo>
                  <a:cubicBezTo>
                    <a:pt x="52" y="5"/>
                    <a:pt x="49" y="9"/>
                    <a:pt x="44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37" y="10"/>
                    <a:pt x="31" y="3"/>
                    <a:pt x="24" y="1"/>
                  </a:cubicBezTo>
                  <a:cubicBezTo>
                    <a:pt x="22" y="0"/>
                    <a:pt x="19" y="0"/>
                    <a:pt x="16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rot="10800000">
              <a:off x="338147" y="358861"/>
              <a:ext cx="250266" cy="95101"/>
            </a:xfrm>
            <a:custGeom>
              <a:rect b="b" l="l" r="r" t="t"/>
              <a:pathLst>
                <a:path extrusionOk="0" h="20" w="53">
                  <a:moveTo>
                    <a:pt x="12" y="0"/>
                  </a:moveTo>
                  <a:cubicBezTo>
                    <a:pt x="7" y="0"/>
                    <a:pt x="3" y="1"/>
                    <a:pt x="0" y="5"/>
                  </a:cubicBezTo>
                  <a:cubicBezTo>
                    <a:pt x="1" y="7"/>
                    <a:pt x="2" y="10"/>
                    <a:pt x="4" y="12"/>
                  </a:cubicBezTo>
                  <a:cubicBezTo>
                    <a:pt x="7" y="10"/>
                    <a:pt x="10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20" y="8"/>
                    <a:pt x="25" y="13"/>
                    <a:pt x="30" y="16"/>
                  </a:cubicBezTo>
                  <a:cubicBezTo>
                    <a:pt x="34" y="18"/>
                    <a:pt x="39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8" y="17"/>
                    <a:pt x="51" y="13"/>
                    <a:pt x="53" y="9"/>
                  </a:cubicBezTo>
                  <a:cubicBezTo>
                    <a:pt x="49" y="10"/>
                    <a:pt x="46" y="10"/>
                    <a:pt x="42" y="10"/>
                  </a:cubicBezTo>
                  <a:cubicBezTo>
                    <a:pt x="40" y="10"/>
                    <a:pt x="39" y="10"/>
                    <a:pt x="37" y="10"/>
                  </a:cubicBezTo>
                  <a:cubicBezTo>
                    <a:pt x="31" y="9"/>
                    <a:pt x="26" y="4"/>
                    <a:pt x="21" y="2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rot="10800000">
              <a:off x="343151" y="536551"/>
              <a:ext cx="197711" cy="80085"/>
            </a:xfrm>
            <a:custGeom>
              <a:rect b="b" l="l" r="r" t="t"/>
              <a:pathLst>
                <a:path extrusionOk="0" h="17" w="42">
                  <a:moveTo>
                    <a:pt x="11" y="0"/>
                  </a:moveTo>
                  <a:cubicBezTo>
                    <a:pt x="8" y="1"/>
                    <a:pt x="6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10" y="7"/>
                    <a:pt x="14" y="9"/>
                  </a:cubicBezTo>
                  <a:cubicBezTo>
                    <a:pt x="19" y="11"/>
                    <a:pt x="23" y="15"/>
                    <a:pt x="29" y="16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7" y="17"/>
                    <a:pt x="40" y="15"/>
                    <a:pt x="42" y="13"/>
                  </a:cubicBezTo>
                  <a:cubicBezTo>
                    <a:pt x="41" y="12"/>
                    <a:pt x="40" y="11"/>
                    <a:pt x="40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2" y="11"/>
                    <a:pt x="29" y="11"/>
                    <a:pt x="27" y="10"/>
                  </a:cubicBezTo>
                  <a:cubicBezTo>
                    <a:pt x="23" y="8"/>
                    <a:pt x="20" y="5"/>
                    <a:pt x="16" y="3"/>
                  </a:cubicBezTo>
                  <a:cubicBezTo>
                    <a:pt x="14" y="2"/>
                    <a:pt x="12" y="1"/>
                    <a:pt x="11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rot="10800000">
              <a:off x="433247" y="338840"/>
              <a:ext cx="107615" cy="42546"/>
            </a:xfrm>
            <a:custGeom>
              <a:rect b="b" l="l" r="r" t="t"/>
              <a:pathLst>
                <a:path extrusionOk="0" h="9" w="23">
                  <a:moveTo>
                    <a:pt x="8" y="0"/>
                  </a:moveTo>
                  <a:cubicBezTo>
                    <a:pt x="7" y="0"/>
                    <a:pt x="5" y="1"/>
                    <a:pt x="4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3" y="5"/>
                    <a:pt x="6" y="7"/>
                    <a:pt x="10" y="8"/>
                  </a:cubicBezTo>
                  <a:cubicBezTo>
                    <a:pt x="13" y="9"/>
                    <a:pt x="16" y="9"/>
                    <a:pt x="19" y="9"/>
                  </a:cubicBezTo>
                  <a:cubicBezTo>
                    <a:pt x="20" y="9"/>
                    <a:pt x="22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0" y="4"/>
                    <a:pt x="16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DD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"/>
          <p:cNvSpPr/>
          <p:nvPr/>
        </p:nvSpPr>
        <p:spPr>
          <a:xfrm rot="10800000">
            <a:off x="911255" y="1162214"/>
            <a:ext cx="52557" cy="37541"/>
          </a:xfrm>
          <a:custGeom>
            <a:rect b="b" l="l" r="r" t="t"/>
            <a:pathLst>
              <a:path extrusionOk="0" h="8" w="11">
                <a:moveTo>
                  <a:pt x="5" y="0"/>
                </a:moveTo>
                <a:cubicBezTo>
                  <a:pt x="0" y="0"/>
                  <a:pt x="0" y="8"/>
                  <a:pt x="5" y="8"/>
                </a:cubicBezTo>
                <a:cubicBezTo>
                  <a:pt x="11" y="8"/>
                  <a:pt x="11" y="0"/>
                  <a:pt x="5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"/>
          <p:cNvSpPr/>
          <p:nvPr/>
        </p:nvSpPr>
        <p:spPr>
          <a:xfrm rot="10800000">
            <a:off x="393204" y="839372"/>
            <a:ext cx="117626" cy="107615"/>
          </a:xfrm>
          <a:custGeom>
            <a:rect b="b" l="l" r="r" t="t"/>
            <a:pathLst>
              <a:path extrusionOk="0" h="23" w="25">
                <a:moveTo>
                  <a:pt x="13" y="0"/>
                </a:moveTo>
                <a:cubicBezTo>
                  <a:pt x="13" y="0"/>
                  <a:pt x="12" y="0"/>
                  <a:pt x="11" y="0"/>
                </a:cubicBezTo>
                <a:cubicBezTo>
                  <a:pt x="9" y="1"/>
                  <a:pt x="7" y="2"/>
                  <a:pt x="6" y="3"/>
                </a:cubicBezTo>
                <a:cubicBezTo>
                  <a:pt x="5" y="4"/>
                  <a:pt x="4" y="4"/>
                  <a:pt x="4" y="5"/>
                </a:cubicBezTo>
                <a:cubicBezTo>
                  <a:pt x="0" y="9"/>
                  <a:pt x="0" y="16"/>
                  <a:pt x="4" y="20"/>
                </a:cubicBezTo>
                <a:cubicBezTo>
                  <a:pt x="6" y="22"/>
                  <a:pt x="9" y="23"/>
                  <a:pt x="12" y="23"/>
                </a:cubicBezTo>
                <a:cubicBezTo>
                  <a:pt x="14" y="23"/>
                  <a:pt x="17" y="22"/>
                  <a:pt x="19" y="20"/>
                </a:cubicBezTo>
                <a:cubicBezTo>
                  <a:pt x="19" y="19"/>
                  <a:pt x="20" y="19"/>
                  <a:pt x="20" y="18"/>
                </a:cubicBezTo>
                <a:cubicBezTo>
                  <a:pt x="22" y="16"/>
                  <a:pt x="22" y="15"/>
                  <a:pt x="23" y="13"/>
                </a:cubicBezTo>
                <a:cubicBezTo>
                  <a:pt x="25" y="7"/>
                  <a:pt x="20" y="0"/>
                  <a:pt x="1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"/>
          <p:cNvGrpSpPr/>
          <p:nvPr/>
        </p:nvGrpSpPr>
        <p:grpSpPr>
          <a:xfrm>
            <a:off x="4897361" y="433945"/>
            <a:ext cx="6884352" cy="5990110"/>
            <a:chOff x="5224591" y="651293"/>
            <a:chExt cx="6516929" cy="5670413"/>
          </a:xfrm>
        </p:grpSpPr>
        <p:sp>
          <p:nvSpPr>
            <p:cNvPr id="201" name="Google Shape;201;p1"/>
            <p:cNvSpPr/>
            <p:nvPr/>
          </p:nvSpPr>
          <p:spPr>
            <a:xfrm>
              <a:off x="6017935" y="1848612"/>
              <a:ext cx="80085" cy="80085"/>
            </a:xfrm>
            <a:custGeom>
              <a:rect b="b" l="l" r="r" t="t"/>
              <a:pathLst>
                <a:path extrusionOk="0" h="17" w="17">
                  <a:moveTo>
                    <a:pt x="8" y="0"/>
                  </a:moveTo>
                  <a:cubicBezTo>
                    <a:pt x="4" y="0"/>
                    <a:pt x="0" y="4"/>
                    <a:pt x="1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3" y="15"/>
                    <a:pt x="6" y="17"/>
                    <a:pt x="8" y="17"/>
                  </a:cubicBezTo>
                  <a:cubicBezTo>
                    <a:pt x="11" y="17"/>
                    <a:pt x="13" y="15"/>
                    <a:pt x="14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7341841" y="792489"/>
              <a:ext cx="50053" cy="37541"/>
            </a:xfrm>
            <a:custGeom>
              <a:rect b="b" l="l" r="r" t="t"/>
              <a:pathLst>
                <a:path extrusionOk="0" h="8" w="11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1" y="8"/>
                    <a:pt x="11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695406" y="2451753"/>
              <a:ext cx="47551" cy="37541"/>
            </a:xfrm>
            <a:custGeom>
              <a:rect b="b" l="l" r="r" t="t"/>
              <a:pathLst>
                <a:path extrusionOk="0" h="8" w="10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0" y="8"/>
                    <a:pt x="10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937850" y="2817141"/>
              <a:ext cx="5005" cy="50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769797" y="1313043"/>
              <a:ext cx="32535" cy="47551"/>
            </a:xfrm>
            <a:custGeom>
              <a:rect b="b" l="l" r="r" t="t"/>
              <a:pathLst>
                <a:path extrusionOk="0" h="10" w="7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2" y="10"/>
                    <a:pt x="3" y="10"/>
                  </a:cubicBezTo>
                  <a:cubicBezTo>
                    <a:pt x="5" y="10"/>
                    <a:pt x="7" y="9"/>
                    <a:pt x="7" y="7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1351103" y="2714533"/>
              <a:ext cx="120128" cy="107615"/>
            </a:xfrm>
            <a:custGeom>
              <a:rect b="b" l="l" r="r" t="t"/>
              <a:pathLst>
                <a:path extrusionOk="0" h="23" w="2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7" y="22"/>
                    <a:pt x="11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6" y="18"/>
                    <a:pt x="26" y="11"/>
                  </a:cubicBezTo>
                  <a:cubicBezTo>
                    <a:pt x="26" y="5"/>
                    <a:pt x="21" y="0"/>
                    <a:pt x="1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1678953" y="1876141"/>
              <a:ext cx="62567" cy="42546"/>
            </a:xfrm>
            <a:custGeom>
              <a:rect b="b" l="l" r="r" t="t"/>
              <a:pathLst>
                <a:path extrusionOk="0" h="9" w="13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3" y="9"/>
                    <a:pt x="13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9796952" y="2576886"/>
              <a:ext cx="65069" cy="47551"/>
            </a:xfrm>
            <a:custGeom>
              <a:rect b="b" l="l" r="r" t="t"/>
              <a:pathLst>
                <a:path extrusionOk="0" h="10" w="14">
                  <a:moveTo>
                    <a:pt x="7" y="0"/>
                  </a:moveTo>
                  <a:cubicBezTo>
                    <a:pt x="0" y="0"/>
                    <a:pt x="0" y="10"/>
                    <a:pt x="7" y="10"/>
                  </a:cubicBezTo>
                  <a:cubicBezTo>
                    <a:pt x="14" y="10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1"/>
            <p:cNvGrpSpPr/>
            <p:nvPr/>
          </p:nvGrpSpPr>
          <p:grpSpPr>
            <a:xfrm>
              <a:off x="10740457" y="5353176"/>
              <a:ext cx="941000" cy="968530"/>
              <a:chOff x="10813032" y="6236803"/>
              <a:chExt cx="941000" cy="968530"/>
            </a:xfrm>
          </p:grpSpPr>
          <p:sp>
            <p:nvSpPr>
              <p:cNvPr id="210" name="Google Shape;210;p1"/>
              <p:cNvSpPr/>
              <p:nvPr/>
            </p:nvSpPr>
            <p:spPr>
              <a:xfrm>
                <a:off x="10813032" y="6236803"/>
                <a:ext cx="941000" cy="968530"/>
              </a:xfrm>
              <a:custGeom>
                <a:rect b="b" l="l" r="r" t="t"/>
                <a:pathLst>
                  <a:path extrusionOk="0" h="206" w="200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10813032" y="6236803"/>
                <a:ext cx="941000" cy="968530"/>
              </a:xfrm>
              <a:custGeom>
                <a:rect b="b" l="l" r="r" t="t"/>
                <a:pathLst>
                  <a:path extrusionOk="0" h="206" w="200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10818038" y="6474556"/>
                <a:ext cx="923483" cy="382908"/>
              </a:xfrm>
              <a:custGeom>
                <a:rect b="b" l="l" r="r" t="t"/>
                <a:pathLst>
                  <a:path extrusionOk="0" h="81" w="196">
                    <a:moveTo>
                      <a:pt x="53" y="0"/>
                    </a:moveTo>
                    <a:cubicBezTo>
                      <a:pt x="39" y="0"/>
                      <a:pt x="26" y="3"/>
                      <a:pt x="14" y="9"/>
                    </a:cubicBezTo>
                    <a:cubicBezTo>
                      <a:pt x="12" y="10"/>
                      <a:pt x="11" y="11"/>
                      <a:pt x="9" y="11"/>
                    </a:cubicBezTo>
                    <a:cubicBezTo>
                      <a:pt x="4" y="23"/>
                      <a:pt x="1" y="36"/>
                      <a:pt x="0" y="48"/>
                    </a:cubicBezTo>
                    <a:cubicBezTo>
                      <a:pt x="0" y="50"/>
                      <a:pt x="0" y="51"/>
                      <a:pt x="0" y="53"/>
                    </a:cubicBezTo>
                    <a:cubicBezTo>
                      <a:pt x="0" y="59"/>
                      <a:pt x="1" y="65"/>
                      <a:pt x="2" y="71"/>
                    </a:cubicBezTo>
                    <a:cubicBezTo>
                      <a:pt x="13" y="56"/>
                      <a:pt x="35" y="47"/>
                      <a:pt x="52" y="47"/>
                    </a:cubicBezTo>
                    <a:cubicBezTo>
                      <a:pt x="53" y="47"/>
                      <a:pt x="53" y="47"/>
                      <a:pt x="54" y="47"/>
                    </a:cubicBezTo>
                    <a:cubicBezTo>
                      <a:pt x="78" y="48"/>
                      <a:pt x="96" y="69"/>
                      <a:pt x="118" y="77"/>
                    </a:cubicBezTo>
                    <a:cubicBezTo>
                      <a:pt x="127" y="80"/>
                      <a:pt x="136" y="81"/>
                      <a:pt x="145" y="81"/>
                    </a:cubicBezTo>
                    <a:cubicBezTo>
                      <a:pt x="158" y="81"/>
                      <a:pt x="171" y="78"/>
                      <a:pt x="183" y="73"/>
                    </a:cubicBezTo>
                    <a:cubicBezTo>
                      <a:pt x="187" y="71"/>
                      <a:pt x="191" y="69"/>
                      <a:pt x="195" y="67"/>
                    </a:cubicBezTo>
                    <a:cubicBezTo>
                      <a:pt x="195" y="63"/>
                      <a:pt x="196" y="58"/>
                      <a:pt x="196" y="54"/>
                    </a:cubicBezTo>
                    <a:cubicBezTo>
                      <a:pt x="196" y="38"/>
                      <a:pt x="192" y="23"/>
                      <a:pt x="186" y="10"/>
                    </a:cubicBezTo>
                    <a:cubicBezTo>
                      <a:pt x="174" y="20"/>
                      <a:pt x="163" y="31"/>
                      <a:pt x="147" y="33"/>
                    </a:cubicBezTo>
                    <a:cubicBezTo>
                      <a:pt x="146" y="33"/>
                      <a:pt x="145" y="33"/>
                      <a:pt x="144" y="33"/>
                    </a:cubicBezTo>
                    <a:cubicBezTo>
                      <a:pt x="122" y="33"/>
                      <a:pt x="102" y="11"/>
                      <a:pt x="81" y="4"/>
                    </a:cubicBezTo>
                    <a:cubicBezTo>
                      <a:pt x="72" y="2"/>
                      <a:pt x="62" y="0"/>
                      <a:pt x="5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10865587" y="6809913"/>
                <a:ext cx="370394" cy="55059"/>
              </a:xfrm>
              <a:custGeom>
                <a:rect b="b" l="l" r="r" t="t"/>
                <a:pathLst>
                  <a:path extrusionOk="0" h="12" w="79">
                    <a:moveTo>
                      <a:pt x="38" y="0"/>
                    </a:moveTo>
                    <a:cubicBezTo>
                      <a:pt x="24" y="0"/>
                      <a:pt x="9" y="4"/>
                      <a:pt x="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4" y="10"/>
                      <a:pt x="70" y="7"/>
                      <a:pt x="65" y="5"/>
                    </a:cubicBezTo>
                    <a:cubicBezTo>
                      <a:pt x="58" y="2"/>
                      <a:pt x="48" y="0"/>
                      <a:pt x="38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11015747" y="6269338"/>
                <a:ext cx="645686" cy="257775"/>
              </a:xfrm>
              <a:custGeom>
                <a:rect b="b" l="l" r="r" t="t"/>
                <a:pathLst>
                  <a:path extrusionOk="0" h="55" w="137">
                    <a:moveTo>
                      <a:pt x="33" y="0"/>
                    </a:moveTo>
                    <a:cubicBezTo>
                      <a:pt x="25" y="2"/>
                      <a:pt x="17" y="5"/>
                      <a:pt x="9" y="9"/>
                    </a:cubicBezTo>
                    <a:cubicBezTo>
                      <a:pt x="6" y="11"/>
                      <a:pt x="3" y="1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6" y="17"/>
                      <a:pt x="30" y="21"/>
                      <a:pt x="45" y="28"/>
                    </a:cubicBezTo>
                    <a:cubicBezTo>
                      <a:pt x="61" y="36"/>
                      <a:pt x="75" y="48"/>
                      <a:pt x="93" y="53"/>
                    </a:cubicBezTo>
                    <a:cubicBezTo>
                      <a:pt x="98" y="54"/>
                      <a:pt x="103" y="55"/>
                      <a:pt x="107" y="55"/>
                    </a:cubicBezTo>
                    <a:cubicBezTo>
                      <a:pt x="119" y="55"/>
                      <a:pt x="130" y="50"/>
                      <a:pt x="137" y="41"/>
                    </a:cubicBezTo>
                    <a:cubicBezTo>
                      <a:pt x="135" y="38"/>
                      <a:pt x="132" y="35"/>
                      <a:pt x="130" y="32"/>
                    </a:cubicBezTo>
                    <a:cubicBezTo>
                      <a:pt x="124" y="35"/>
                      <a:pt x="117" y="37"/>
                      <a:pt x="111" y="37"/>
                    </a:cubicBezTo>
                    <a:cubicBezTo>
                      <a:pt x="103" y="37"/>
                      <a:pt x="94" y="35"/>
                      <a:pt x="88" y="32"/>
                    </a:cubicBezTo>
                    <a:cubicBezTo>
                      <a:pt x="74" y="27"/>
                      <a:pt x="63" y="17"/>
                      <a:pt x="51" y="9"/>
                    </a:cubicBezTo>
                    <a:cubicBezTo>
                      <a:pt x="45" y="5"/>
                      <a:pt x="39" y="2"/>
                      <a:pt x="3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"/>
            <p:cNvSpPr/>
            <p:nvPr/>
          </p:nvSpPr>
          <p:spPr>
            <a:xfrm>
              <a:off x="11351103" y="3207556"/>
              <a:ext cx="70074" cy="52557"/>
            </a:xfrm>
            <a:custGeom>
              <a:rect b="b" l="l" r="r" t="t"/>
              <a:pathLst>
                <a:path extrusionOk="0" h="11" w="15">
                  <a:moveTo>
                    <a:pt x="8" y="0"/>
                  </a:moveTo>
                  <a:cubicBezTo>
                    <a:pt x="0" y="0"/>
                    <a:pt x="0" y="11"/>
                    <a:pt x="8" y="11"/>
                  </a:cubicBezTo>
                  <a:cubicBezTo>
                    <a:pt x="15" y="11"/>
                    <a:pt x="15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159837" y="2939772"/>
              <a:ext cx="70074" cy="52557"/>
            </a:xfrm>
            <a:custGeom>
              <a:rect b="b" l="l" r="r" t="t"/>
              <a:pathLst>
                <a:path extrusionOk="0" h="11" w="15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5" y="11"/>
                    <a:pt x="15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6032951" y="5352337"/>
              <a:ext cx="55059" cy="42546"/>
            </a:xfrm>
            <a:custGeom>
              <a:rect b="b" l="l" r="r" t="t"/>
              <a:pathLst>
                <a:path extrusionOk="0" h="9" w="12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2" y="9"/>
                    <a:pt x="12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0903128" y="3382742"/>
              <a:ext cx="75080" cy="55059"/>
            </a:xfrm>
            <a:custGeom>
              <a:rect b="b" l="l" r="r" t="t"/>
              <a:pathLst>
                <a:path extrusionOk="0" h="12" w="16">
                  <a:moveTo>
                    <a:pt x="8" y="0"/>
                  </a:moveTo>
                  <a:cubicBezTo>
                    <a:pt x="0" y="0"/>
                    <a:pt x="0" y="12"/>
                    <a:pt x="8" y="12"/>
                  </a:cubicBezTo>
                  <a:cubicBezTo>
                    <a:pt x="16" y="12"/>
                    <a:pt x="16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332206" y="5722731"/>
              <a:ext cx="6314213" cy="565601"/>
            </a:xfrm>
            <a:custGeom>
              <a:rect b="b" l="l" r="r" t="t"/>
              <a:pathLst>
                <a:path extrusionOk="0" h="120" w="1342">
                  <a:moveTo>
                    <a:pt x="64" y="79"/>
                  </a:moveTo>
                  <a:cubicBezTo>
                    <a:pt x="0" y="68"/>
                    <a:pt x="58" y="52"/>
                    <a:pt x="149" y="43"/>
                  </a:cubicBezTo>
                  <a:cubicBezTo>
                    <a:pt x="241" y="34"/>
                    <a:pt x="359" y="30"/>
                    <a:pt x="465" y="24"/>
                  </a:cubicBezTo>
                  <a:cubicBezTo>
                    <a:pt x="591" y="16"/>
                    <a:pt x="705" y="5"/>
                    <a:pt x="846" y="2"/>
                  </a:cubicBezTo>
                  <a:cubicBezTo>
                    <a:pt x="960" y="0"/>
                    <a:pt x="1080" y="5"/>
                    <a:pt x="1166" y="13"/>
                  </a:cubicBezTo>
                  <a:cubicBezTo>
                    <a:pt x="1253" y="22"/>
                    <a:pt x="1306" y="35"/>
                    <a:pt x="1318" y="48"/>
                  </a:cubicBezTo>
                  <a:cubicBezTo>
                    <a:pt x="1342" y="74"/>
                    <a:pt x="1190" y="101"/>
                    <a:pt x="973" y="109"/>
                  </a:cubicBezTo>
                  <a:cubicBezTo>
                    <a:pt x="756" y="117"/>
                    <a:pt x="467" y="120"/>
                    <a:pt x="291" y="106"/>
                  </a:cubicBezTo>
                  <a:cubicBezTo>
                    <a:pt x="222" y="100"/>
                    <a:pt x="64" y="79"/>
                    <a:pt x="64" y="79"/>
                  </a:cubicBezTo>
                  <a:close/>
                </a:path>
              </a:pathLst>
            </a:custGeom>
            <a:solidFill>
              <a:srgbClr val="F2F2F2">
                <a:alpha val="6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931405" y="5582582"/>
              <a:ext cx="262780" cy="225239"/>
            </a:xfrm>
            <a:custGeom>
              <a:rect b="b" l="l" r="r" t="t"/>
              <a:pathLst>
                <a:path extrusionOk="0" h="48" w="56">
                  <a:moveTo>
                    <a:pt x="10" y="4"/>
                  </a:moveTo>
                  <a:cubicBezTo>
                    <a:pt x="2" y="10"/>
                    <a:pt x="0" y="18"/>
                    <a:pt x="0" y="25"/>
                  </a:cubicBezTo>
                  <a:cubicBezTo>
                    <a:pt x="0" y="31"/>
                    <a:pt x="3" y="37"/>
                    <a:pt x="8" y="41"/>
                  </a:cubicBezTo>
                  <a:cubicBezTo>
                    <a:pt x="13" y="45"/>
                    <a:pt x="20" y="47"/>
                    <a:pt x="26" y="47"/>
                  </a:cubicBezTo>
                  <a:cubicBezTo>
                    <a:pt x="35" y="48"/>
                    <a:pt x="45" y="45"/>
                    <a:pt x="51" y="38"/>
                  </a:cubicBezTo>
                  <a:cubicBezTo>
                    <a:pt x="56" y="31"/>
                    <a:pt x="55" y="20"/>
                    <a:pt x="50" y="13"/>
                  </a:cubicBezTo>
                  <a:cubicBezTo>
                    <a:pt x="45" y="5"/>
                    <a:pt x="36" y="1"/>
                    <a:pt x="27" y="0"/>
                  </a:cubicBezTo>
                  <a:cubicBezTo>
                    <a:pt x="21" y="0"/>
                    <a:pt x="16" y="1"/>
                    <a:pt x="11" y="3"/>
                  </a:cubicBezTo>
                  <a:cubicBezTo>
                    <a:pt x="7" y="5"/>
                    <a:pt x="3" y="10"/>
                    <a:pt x="1" y="15"/>
                  </a:cubicBezTo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7937475" y="5089557"/>
              <a:ext cx="480511" cy="520553"/>
            </a:xfrm>
            <a:custGeom>
              <a:rect b="b" l="l" r="r" t="t"/>
              <a:pathLst>
                <a:path extrusionOk="0" h="111" w="102">
                  <a:moveTo>
                    <a:pt x="9" y="5"/>
                  </a:moveTo>
                  <a:cubicBezTo>
                    <a:pt x="6" y="39"/>
                    <a:pt x="3" y="72"/>
                    <a:pt x="0" y="106"/>
                  </a:cubicBezTo>
                  <a:cubicBezTo>
                    <a:pt x="0" y="108"/>
                    <a:pt x="2" y="111"/>
                    <a:pt x="5" y="110"/>
                  </a:cubicBezTo>
                  <a:cubicBezTo>
                    <a:pt x="21" y="104"/>
                    <a:pt x="36" y="97"/>
                    <a:pt x="52" y="91"/>
                  </a:cubicBezTo>
                  <a:cubicBezTo>
                    <a:pt x="67" y="85"/>
                    <a:pt x="82" y="77"/>
                    <a:pt x="98" y="71"/>
                  </a:cubicBezTo>
                  <a:cubicBezTo>
                    <a:pt x="101" y="70"/>
                    <a:pt x="102" y="66"/>
                    <a:pt x="99" y="64"/>
                  </a:cubicBezTo>
                  <a:cubicBezTo>
                    <a:pt x="85" y="53"/>
                    <a:pt x="71" y="43"/>
                    <a:pt x="56" y="33"/>
                  </a:cubicBezTo>
                  <a:cubicBezTo>
                    <a:pt x="42" y="23"/>
                    <a:pt x="28" y="13"/>
                    <a:pt x="13" y="4"/>
                  </a:cubicBezTo>
                  <a:cubicBezTo>
                    <a:pt x="7" y="0"/>
                    <a:pt x="0" y="8"/>
                    <a:pt x="6" y="13"/>
                  </a:cubicBezTo>
                  <a:cubicBezTo>
                    <a:pt x="34" y="33"/>
                    <a:pt x="64" y="52"/>
                    <a:pt x="94" y="71"/>
                  </a:cubicBezTo>
                  <a:cubicBezTo>
                    <a:pt x="94" y="68"/>
                    <a:pt x="94" y="66"/>
                    <a:pt x="95" y="63"/>
                  </a:cubicBezTo>
                  <a:cubicBezTo>
                    <a:pt x="80" y="71"/>
                    <a:pt x="64" y="77"/>
                    <a:pt x="49" y="84"/>
                  </a:cubicBezTo>
                  <a:cubicBezTo>
                    <a:pt x="33" y="91"/>
                    <a:pt x="18" y="97"/>
                    <a:pt x="2" y="103"/>
                  </a:cubicBezTo>
                  <a:cubicBezTo>
                    <a:pt x="4" y="104"/>
                    <a:pt x="5" y="105"/>
                    <a:pt x="7" y="107"/>
                  </a:cubicBezTo>
                  <a:cubicBezTo>
                    <a:pt x="9" y="73"/>
                    <a:pt x="11" y="39"/>
                    <a:pt x="13" y="5"/>
                  </a:cubicBezTo>
                  <a:cubicBezTo>
                    <a:pt x="13" y="3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8060106" y="5102071"/>
              <a:ext cx="485516" cy="518052"/>
            </a:xfrm>
            <a:custGeom>
              <a:rect b="b" l="l" r="r" t="t"/>
              <a:pathLst>
                <a:path extrusionOk="0" h="110" w="103">
                  <a:moveTo>
                    <a:pt x="6" y="65"/>
                  </a:moveTo>
                  <a:cubicBezTo>
                    <a:pt x="37" y="80"/>
                    <a:pt x="67" y="95"/>
                    <a:pt x="98" y="109"/>
                  </a:cubicBezTo>
                  <a:cubicBezTo>
                    <a:pt x="100" y="110"/>
                    <a:pt x="103" y="108"/>
                    <a:pt x="103" y="105"/>
                  </a:cubicBezTo>
                  <a:cubicBezTo>
                    <a:pt x="103" y="88"/>
                    <a:pt x="102" y="71"/>
                    <a:pt x="102" y="55"/>
                  </a:cubicBezTo>
                  <a:cubicBezTo>
                    <a:pt x="101" y="38"/>
                    <a:pt x="99" y="21"/>
                    <a:pt x="99" y="4"/>
                  </a:cubicBezTo>
                  <a:cubicBezTo>
                    <a:pt x="99" y="1"/>
                    <a:pt x="94" y="0"/>
                    <a:pt x="92" y="1"/>
                  </a:cubicBezTo>
                  <a:cubicBezTo>
                    <a:pt x="63" y="20"/>
                    <a:pt x="33" y="40"/>
                    <a:pt x="6" y="61"/>
                  </a:cubicBezTo>
                  <a:cubicBezTo>
                    <a:pt x="0" y="66"/>
                    <a:pt x="7" y="74"/>
                    <a:pt x="13" y="70"/>
                  </a:cubicBezTo>
                  <a:cubicBezTo>
                    <a:pt x="27" y="61"/>
                    <a:pt x="41" y="50"/>
                    <a:pt x="55" y="39"/>
                  </a:cubicBezTo>
                  <a:cubicBezTo>
                    <a:pt x="69" y="29"/>
                    <a:pt x="83" y="19"/>
                    <a:pt x="97" y="8"/>
                  </a:cubicBezTo>
                  <a:cubicBezTo>
                    <a:pt x="95" y="7"/>
                    <a:pt x="93" y="6"/>
                    <a:pt x="90" y="5"/>
                  </a:cubicBezTo>
                  <a:cubicBezTo>
                    <a:pt x="93" y="22"/>
                    <a:pt x="93" y="39"/>
                    <a:pt x="94" y="55"/>
                  </a:cubicBezTo>
                  <a:cubicBezTo>
                    <a:pt x="95" y="72"/>
                    <a:pt x="95" y="89"/>
                    <a:pt x="96" y="106"/>
                  </a:cubicBezTo>
                  <a:cubicBezTo>
                    <a:pt x="97" y="105"/>
                    <a:pt x="99" y="103"/>
                    <a:pt x="101" y="102"/>
                  </a:cubicBezTo>
                  <a:cubicBezTo>
                    <a:pt x="70" y="88"/>
                    <a:pt x="39" y="75"/>
                    <a:pt x="8" y="62"/>
                  </a:cubicBezTo>
                  <a:cubicBezTo>
                    <a:pt x="6" y="61"/>
                    <a:pt x="4" y="64"/>
                    <a:pt x="6" y="6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7321820" y="1600848"/>
              <a:ext cx="583121" cy="1146219"/>
            </a:xfrm>
            <a:custGeom>
              <a:rect b="b" l="l" r="r" t="t"/>
              <a:pathLst>
                <a:path extrusionOk="0" h="244" w="124">
                  <a:moveTo>
                    <a:pt x="106" y="244"/>
                  </a:moveTo>
                  <a:cubicBezTo>
                    <a:pt x="106" y="243"/>
                    <a:pt x="82" y="242"/>
                    <a:pt x="60" y="231"/>
                  </a:cubicBezTo>
                  <a:cubicBezTo>
                    <a:pt x="38" y="221"/>
                    <a:pt x="19" y="202"/>
                    <a:pt x="30" y="183"/>
                  </a:cubicBezTo>
                  <a:cubicBezTo>
                    <a:pt x="46" y="157"/>
                    <a:pt x="0" y="135"/>
                    <a:pt x="15" y="120"/>
                  </a:cubicBezTo>
                  <a:cubicBezTo>
                    <a:pt x="31" y="107"/>
                    <a:pt x="35" y="118"/>
                    <a:pt x="29" y="89"/>
                  </a:cubicBezTo>
                  <a:cubicBezTo>
                    <a:pt x="24" y="60"/>
                    <a:pt x="44" y="53"/>
                    <a:pt x="55" y="26"/>
                  </a:cubicBezTo>
                  <a:cubicBezTo>
                    <a:pt x="68" y="0"/>
                    <a:pt x="98" y="20"/>
                    <a:pt x="91" y="54"/>
                  </a:cubicBezTo>
                  <a:cubicBezTo>
                    <a:pt x="87" y="75"/>
                    <a:pt x="90" y="71"/>
                    <a:pt x="96" y="68"/>
                  </a:cubicBezTo>
                  <a:cubicBezTo>
                    <a:pt x="99" y="65"/>
                    <a:pt x="104" y="62"/>
                    <a:pt x="109" y="69"/>
                  </a:cubicBezTo>
                  <a:cubicBezTo>
                    <a:pt x="117" y="82"/>
                    <a:pt x="83" y="139"/>
                    <a:pt x="98" y="134"/>
                  </a:cubicBezTo>
                  <a:cubicBezTo>
                    <a:pt x="112" y="128"/>
                    <a:pt x="124" y="137"/>
                    <a:pt x="122" y="153"/>
                  </a:cubicBezTo>
                  <a:cubicBezTo>
                    <a:pt x="117" y="189"/>
                    <a:pt x="105" y="243"/>
                    <a:pt x="106" y="244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7466974" y="1821082"/>
              <a:ext cx="405431" cy="996059"/>
            </a:xfrm>
            <a:custGeom>
              <a:rect b="b" l="l" r="r" t="t"/>
              <a:pathLst>
                <a:path extrusionOk="0" h="212" w="86">
                  <a:moveTo>
                    <a:pt x="86" y="212"/>
                  </a:moveTo>
                  <a:cubicBezTo>
                    <a:pt x="85" y="211"/>
                    <a:pt x="85" y="211"/>
                    <a:pt x="85" y="211"/>
                  </a:cubicBezTo>
                  <a:cubicBezTo>
                    <a:pt x="67" y="190"/>
                    <a:pt x="45" y="156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25" y="111"/>
                    <a:pt x="16" y="103"/>
                    <a:pt x="8" y="94"/>
                  </a:cubicBezTo>
                  <a:cubicBezTo>
                    <a:pt x="5" y="92"/>
                    <a:pt x="2" y="89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3" y="88"/>
                    <a:pt x="6" y="91"/>
                    <a:pt x="8" y="94"/>
                  </a:cubicBezTo>
                  <a:cubicBezTo>
                    <a:pt x="16" y="101"/>
                    <a:pt x="24" y="109"/>
                    <a:pt x="33" y="115"/>
                  </a:cubicBezTo>
                  <a:cubicBezTo>
                    <a:pt x="33" y="115"/>
                    <a:pt x="34" y="115"/>
                    <a:pt x="34" y="115"/>
                  </a:cubicBezTo>
                  <a:cubicBezTo>
                    <a:pt x="34" y="115"/>
                    <a:pt x="34" y="114"/>
                    <a:pt x="34" y="114"/>
                  </a:cubicBezTo>
                  <a:cubicBezTo>
                    <a:pt x="30" y="97"/>
                    <a:pt x="27" y="80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9" y="50"/>
                    <a:pt x="14" y="38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36"/>
                    <a:pt x="19" y="47"/>
                    <a:pt x="25" y="57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59"/>
                    <a:pt x="27" y="58"/>
                    <a:pt x="27" y="57"/>
                  </a:cubicBezTo>
                  <a:cubicBezTo>
                    <a:pt x="26" y="39"/>
                    <a:pt x="28" y="2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7" y="28"/>
                    <a:pt x="26" y="53"/>
                    <a:pt x="29" y="76"/>
                  </a:cubicBezTo>
                  <a:cubicBezTo>
                    <a:pt x="29" y="77"/>
                    <a:pt x="29" y="77"/>
                    <a:pt x="29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1" y="66"/>
                    <a:pt x="51" y="54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1" y="56"/>
                    <a:pt x="41" y="68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93"/>
                    <a:pt x="32" y="105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9" y="127"/>
                    <a:pt x="42" y="138"/>
                    <a:pt x="47" y="149"/>
                  </a:cubicBezTo>
                  <a:cubicBezTo>
                    <a:pt x="47" y="149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8"/>
                  </a:cubicBezTo>
                  <a:cubicBezTo>
                    <a:pt x="53" y="131"/>
                    <a:pt x="60" y="115"/>
                    <a:pt x="69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1" y="116"/>
                    <a:pt x="53" y="133"/>
                    <a:pt x="48" y="151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7" y="171"/>
                    <a:pt x="69" y="190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2"/>
                    <a:pt x="86" y="212"/>
                    <a:pt x="86" y="212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450894" y="2586896"/>
              <a:ext cx="1116187" cy="598137"/>
            </a:xfrm>
            <a:custGeom>
              <a:rect b="b" l="l" r="r" t="t"/>
              <a:pathLst>
                <a:path extrusionOk="0" h="127" w="237">
                  <a:moveTo>
                    <a:pt x="234" y="123"/>
                  </a:moveTo>
                  <a:cubicBezTo>
                    <a:pt x="234" y="124"/>
                    <a:pt x="237" y="97"/>
                    <a:pt x="230" y="72"/>
                  </a:cubicBezTo>
                  <a:cubicBezTo>
                    <a:pt x="223" y="47"/>
                    <a:pt x="208" y="23"/>
                    <a:pt x="187" y="32"/>
                  </a:cubicBezTo>
                  <a:cubicBezTo>
                    <a:pt x="173" y="39"/>
                    <a:pt x="162" y="29"/>
                    <a:pt x="153" y="19"/>
                  </a:cubicBezTo>
                  <a:cubicBezTo>
                    <a:pt x="144" y="10"/>
                    <a:pt x="136" y="0"/>
                    <a:pt x="127" y="7"/>
                  </a:cubicBezTo>
                  <a:cubicBezTo>
                    <a:pt x="112" y="22"/>
                    <a:pt x="122" y="28"/>
                    <a:pt x="95" y="17"/>
                  </a:cubicBezTo>
                  <a:cubicBezTo>
                    <a:pt x="66" y="6"/>
                    <a:pt x="56" y="27"/>
                    <a:pt x="28" y="35"/>
                  </a:cubicBezTo>
                  <a:cubicBezTo>
                    <a:pt x="0" y="45"/>
                    <a:pt x="14" y="80"/>
                    <a:pt x="50" y="78"/>
                  </a:cubicBezTo>
                  <a:cubicBezTo>
                    <a:pt x="86" y="77"/>
                    <a:pt x="47" y="86"/>
                    <a:pt x="61" y="100"/>
                  </a:cubicBezTo>
                  <a:cubicBezTo>
                    <a:pt x="67" y="105"/>
                    <a:pt x="84" y="102"/>
                    <a:pt x="99" y="98"/>
                  </a:cubicBezTo>
                  <a:cubicBezTo>
                    <a:pt x="116" y="94"/>
                    <a:pt x="131" y="91"/>
                    <a:pt x="127" y="99"/>
                  </a:cubicBezTo>
                  <a:cubicBezTo>
                    <a:pt x="119" y="113"/>
                    <a:pt x="125" y="127"/>
                    <a:pt x="142" y="127"/>
                  </a:cubicBezTo>
                  <a:cubicBezTo>
                    <a:pt x="179" y="127"/>
                    <a:pt x="234" y="123"/>
                    <a:pt x="234" y="123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678637" y="2704522"/>
              <a:ext cx="935995" cy="530564"/>
            </a:xfrm>
            <a:custGeom>
              <a:rect b="b" l="l" r="r" t="t"/>
              <a:pathLst>
                <a:path extrusionOk="0" h="113" w="199">
                  <a:moveTo>
                    <a:pt x="199" y="113"/>
                  </a:moveTo>
                  <a:cubicBezTo>
                    <a:pt x="199" y="112"/>
                    <a:pt x="199" y="112"/>
                    <a:pt x="199" y="112"/>
                  </a:cubicBezTo>
                  <a:cubicBezTo>
                    <a:pt x="181" y="89"/>
                    <a:pt x="151" y="61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31"/>
                    <a:pt x="104" y="21"/>
                    <a:pt x="97" y="11"/>
                  </a:cubicBezTo>
                  <a:cubicBezTo>
                    <a:pt x="94" y="7"/>
                    <a:pt x="92" y="4"/>
                    <a:pt x="90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5"/>
                    <a:pt x="93" y="8"/>
                    <a:pt x="96" y="11"/>
                  </a:cubicBezTo>
                  <a:cubicBezTo>
                    <a:pt x="102" y="20"/>
                    <a:pt x="108" y="30"/>
                    <a:pt x="112" y="41"/>
                  </a:cubicBezTo>
                  <a:cubicBezTo>
                    <a:pt x="112" y="41"/>
                    <a:pt x="113" y="42"/>
                    <a:pt x="113" y="43"/>
                  </a:cubicBezTo>
                  <a:cubicBezTo>
                    <a:pt x="112" y="42"/>
                    <a:pt x="112" y="42"/>
                    <a:pt x="111" y="42"/>
                  </a:cubicBezTo>
                  <a:cubicBezTo>
                    <a:pt x="96" y="35"/>
                    <a:pt x="79" y="29"/>
                    <a:pt x="61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1" y="16"/>
                    <a:pt x="40" y="8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8" y="8"/>
                    <a:pt x="48" y="15"/>
                    <a:pt x="57" y="24"/>
                  </a:cubicBezTo>
                  <a:cubicBezTo>
                    <a:pt x="58" y="24"/>
                    <a:pt x="58" y="25"/>
                    <a:pt x="59" y="25"/>
                  </a:cubicBezTo>
                  <a:cubicBezTo>
                    <a:pt x="58" y="25"/>
                    <a:pt x="57" y="25"/>
                    <a:pt x="56" y="25"/>
                  </a:cubicBezTo>
                  <a:cubicBezTo>
                    <a:pt x="39" y="22"/>
                    <a:pt x="20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8" y="21"/>
                    <a:pt x="53" y="24"/>
                    <a:pt x="75" y="30"/>
                  </a:cubicBezTo>
                  <a:cubicBezTo>
                    <a:pt x="76" y="30"/>
                    <a:pt x="76" y="30"/>
                    <a:pt x="77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3" y="42"/>
                    <a:pt x="50" y="51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1" y="51"/>
                    <a:pt x="65" y="4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91" y="34"/>
                    <a:pt x="103" y="39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4" y="49"/>
                    <a:pt x="133" y="54"/>
                    <a:pt x="143" y="61"/>
                  </a:cubicBezTo>
                  <a:cubicBezTo>
                    <a:pt x="144" y="62"/>
                    <a:pt x="145" y="62"/>
                    <a:pt x="145" y="62"/>
                  </a:cubicBezTo>
                  <a:cubicBezTo>
                    <a:pt x="144" y="62"/>
                    <a:pt x="144" y="63"/>
                    <a:pt x="143" y="63"/>
                  </a:cubicBezTo>
                  <a:cubicBezTo>
                    <a:pt x="125" y="65"/>
                    <a:pt x="108" y="70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09" y="71"/>
                    <a:pt x="127" y="66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4" y="76"/>
                    <a:pt x="181" y="91"/>
                    <a:pt x="198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3"/>
                    <a:pt x="199" y="113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520969" y="1848612"/>
              <a:ext cx="1106176" cy="1076144"/>
            </a:xfrm>
            <a:custGeom>
              <a:rect b="b" l="l" r="r" t="t"/>
              <a:pathLst>
                <a:path extrusionOk="0" h="229" w="235">
                  <a:moveTo>
                    <a:pt x="203" y="229"/>
                  </a:moveTo>
                  <a:cubicBezTo>
                    <a:pt x="203" y="229"/>
                    <a:pt x="220" y="205"/>
                    <a:pt x="228" y="176"/>
                  </a:cubicBezTo>
                  <a:cubicBezTo>
                    <a:pt x="235" y="148"/>
                    <a:pt x="233" y="115"/>
                    <a:pt x="206" y="110"/>
                  </a:cubicBezTo>
                  <a:cubicBezTo>
                    <a:pt x="169" y="104"/>
                    <a:pt x="185" y="43"/>
                    <a:pt x="159" y="47"/>
                  </a:cubicBezTo>
                  <a:cubicBezTo>
                    <a:pt x="134" y="51"/>
                    <a:pt x="142" y="63"/>
                    <a:pt x="120" y="34"/>
                  </a:cubicBezTo>
                  <a:cubicBezTo>
                    <a:pt x="96" y="6"/>
                    <a:pt x="74" y="20"/>
                    <a:pt x="40" y="9"/>
                  </a:cubicBezTo>
                  <a:cubicBezTo>
                    <a:pt x="5" y="0"/>
                    <a:pt x="0" y="44"/>
                    <a:pt x="38" y="65"/>
                  </a:cubicBezTo>
                  <a:cubicBezTo>
                    <a:pt x="76" y="87"/>
                    <a:pt x="30" y="71"/>
                    <a:pt x="37" y="93"/>
                  </a:cubicBezTo>
                  <a:cubicBezTo>
                    <a:pt x="43" y="112"/>
                    <a:pt x="123" y="126"/>
                    <a:pt x="106" y="135"/>
                  </a:cubicBezTo>
                  <a:cubicBezTo>
                    <a:pt x="90" y="143"/>
                    <a:pt x="88" y="162"/>
                    <a:pt x="105" y="172"/>
                  </a:cubicBezTo>
                  <a:cubicBezTo>
                    <a:pt x="143" y="197"/>
                    <a:pt x="203" y="228"/>
                    <a:pt x="203" y="229"/>
                  </a:cubicBezTo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771235" y="1998772"/>
              <a:ext cx="730777" cy="1036101"/>
            </a:xfrm>
            <a:custGeom>
              <a:rect b="b" l="l" r="r" t="t"/>
              <a:pathLst>
                <a:path extrusionOk="0" h="220" w="155">
                  <a:moveTo>
                    <a:pt x="155" y="219"/>
                  </a:moveTo>
                  <a:cubicBezTo>
                    <a:pt x="155" y="219"/>
                    <a:pt x="155" y="219"/>
                    <a:pt x="155" y="219"/>
                  </a:cubicBezTo>
                  <a:cubicBezTo>
                    <a:pt x="150" y="184"/>
                    <a:pt x="135" y="138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82"/>
                    <a:pt x="109" y="68"/>
                    <a:pt x="107" y="53"/>
                  </a:cubicBezTo>
                  <a:cubicBezTo>
                    <a:pt x="107" y="49"/>
                    <a:pt x="106" y="44"/>
                    <a:pt x="106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44"/>
                    <a:pt x="106" y="49"/>
                    <a:pt x="106" y="53"/>
                  </a:cubicBezTo>
                  <a:cubicBezTo>
                    <a:pt x="107" y="67"/>
                    <a:pt x="108" y="80"/>
                    <a:pt x="106" y="93"/>
                  </a:cubicBezTo>
                  <a:cubicBezTo>
                    <a:pt x="106" y="94"/>
                    <a:pt x="106" y="94"/>
                    <a:pt x="106" y="95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93" y="76"/>
                    <a:pt x="79" y="60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29"/>
                    <a:pt x="50" y="14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8" y="13"/>
                    <a:pt x="55" y="27"/>
                    <a:pt x="59" y="40"/>
                  </a:cubicBezTo>
                  <a:cubicBezTo>
                    <a:pt x="59" y="41"/>
                    <a:pt x="59" y="42"/>
                    <a:pt x="60" y="43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41" y="27"/>
                    <a:pt x="22" y="1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19"/>
                    <a:pt x="54" y="38"/>
                    <a:pt x="74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60"/>
                    <a:pt x="74" y="60"/>
                    <a:pt x="74" y="60"/>
                  </a:cubicBezTo>
                  <a:cubicBezTo>
                    <a:pt x="55" y="62"/>
                    <a:pt x="36" y="62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7" y="63"/>
                    <a:pt x="56" y="63"/>
                    <a:pt x="76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8" y="73"/>
                    <a:pt x="97" y="85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108"/>
                    <a:pt x="121" y="120"/>
                    <a:pt x="127" y="133"/>
                  </a:cubicBezTo>
                  <a:cubicBezTo>
                    <a:pt x="127" y="134"/>
                    <a:pt x="128" y="135"/>
                    <a:pt x="128" y="135"/>
                  </a:cubicBezTo>
                  <a:cubicBezTo>
                    <a:pt x="127" y="135"/>
                    <a:pt x="127" y="135"/>
                    <a:pt x="126" y="134"/>
                  </a:cubicBezTo>
                  <a:cubicBezTo>
                    <a:pt x="106" y="125"/>
                    <a:pt x="85" y="118"/>
                    <a:pt x="64" y="115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5" y="120"/>
                    <a:pt x="107" y="12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40" y="161"/>
                    <a:pt x="149" y="187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5" y="219"/>
                    <a:pt x="155" y="219"/>
                    <a:pt x="155" y="219"/>
                  </a:cubicBezTo>
                </a:path>
              </a:pathLst>
            </a:custGeom>
            <a:solidFill>
              <a:srgbClr val="248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7369371" y="2506811"/>
              <a:ext cx="1904525" cy="3433650"/>
            </a:xfrm>
            <a:custGeom>
              <a:rect b="b" l="l" r="r" t="t"/>
              <a:pathLst>
                <a:path extrusionOk="0" h="730" w="405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7"/>
                    <a:pt x="24" y="730"/>
                    <a:pt x="53" y="730"/>
                  </a:cubicBezTo>
                  <a:cubicBezTo>
                    <a:pt x="352" y="730"/>
                    <a:pt x="352" y="730"/>
                    <a:pt x="352" y="730"/>
                  </a:cubicBezTo>
                  <a:cubicBezTo>
                    <a:pt x="381" y="730"/>
                    <a:pt x="405" y="707"/>
                    <a:pt x="405" y="678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5" y="23"/>
                    <a:pt x="381" y="0"/>
                    <a:pt x="352" y="0"/>
                  </a:cubicBezTo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7369371" y="2506811"/>
              <a:ext cx="1887006" cy="3381095"/>
            </a:xfrm>
            <a:custGeom>
              <a:rect b="b" l="l" r="r" t="t"/>
              <a:pathLst>
                <a:path extrusionOk="0" h="719" w="401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695"/>
                    <a:pt x="8" y="709"/>
                    <a:pt x="21" y="719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393" y="13"/>
                    <a:pt x="374" y="0"/>
                    <a:pt x="352" y="0"/>
                  </a:cubicBezTo>
                </a:path>
              </a:pathLst>
            </a:custGeom>
            <a:solidFill>
              <a:srgbClr val="0839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8047592" y="2624437"/>
              <a:ext cx="578115" cy="52557"/>
            </a:xfrm>
            <a:custGeom>
              <a:rect b="b" l="l" r="r" t="t"/>
              <a:pathLst>
                <a:path extrusionOk="0" h="11" w="123">
                  <a:moveTo>
                    <a:pt x="1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0" y="11"/>
                    <a:pt x="123" y="9"/>
                    <a:pt x="123" y="6"/>
                  </a:cubicBezTo>
                  <a:cubicBezTo>
                    <a:pt x="123" y="3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7464472" y="2596907"/>
              <a:ext cx="1716825" cy="3253459"/>
            </a:xfrm>
            <a:custGeom>
              <a:rect b="b" l="l" r="r" t="t"/>
              <a:pathLst>
                <a:path extrusionOk="0" h="692" w="365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7"/>
                    <a:pt x="15" y="692"/>
                    <a:pt x="33" y="692"/>
                  </a:cubicBezTo>
                  <a:cubicBezTo>
                    <a:pt x="332" y="692"/>
                    <a:pt x="332" y="692"/>
                    <a:pt x="332" y="692"/>
                  </a:cubicBezTo>
                  <a:cubicBezTo>
                    <a:pt x="351" y="692"/>
                    <a:pt x="365" y="677"/>
                    <a:pt x="365" y="659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15"/>
                    <a:pt x="351" y="0"/>
                    <a:pt x="332" y="0"/>
                  </a:cubicBezTo>
                </a:path>
              </a:pathLst>
            </a:custGeom>
            <a:solidFill>
              <a:srgbClr val="CAED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7464472" y="2596907"/>
              <a:ext cx="1674281" cy="3210914"/>
            </a:xfrm>
            <a:custGeom>
              <a:rect b="b" l="l" r="r" t="t"/>
              <a:pathLst>
                <a:path extrusionOk="0" h="683" w="356">
                  <a:moveTo>
                    <a:pt x="8" y="680"/>
                  </a:moveTo>
                  <a:cubicBezTo>
                    <a:pt x="9" y="681"/>
                    <a:pt x="9" y="682"/>
                    <a:pt x="10" y="683"/>
                  </a:cubicBezTo>
                  <a:cubicBezTo>
                    <a:pt x="10" y="683"/>
                    <a:pt x="10" y="683"/>
                    <a:pt x="10" y="683"/>
                  </a:cubicBezTo>
                  <a:cubicBezTo>
                    <a:pt x="9" y="682"/>
                    <a:pt x="9" y="681"/>
                    <a:pt x="8" y="680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7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4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0634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7464472" y="2596907"/>
              <a:ext cx="1716825" cy="3210914"/>
            </a:xfrm>
            <a:custGeom>
              <a:rect b="b" l="l" r="r" t="t"/>
              <a:pathLst>
                <a:path extrusionOk="0" h="683" w="365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3" y="18"/>
                    <a:pt x="0" y="2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67"/>
                    <a:pt x="3" y="674"/>
                    <a:pt x="8" y="680"/>
                  </a:cubicBezTo>
                  <a:cubicBezTo>
                    <a:pt x="9" y="681"/>
                    <a:pt x="9" y="682"/>
                    <a:pt x="10" y="683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24"/>
                    <a:pt x="362" y="16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9BD9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7622139" y="3042380"/>
              <a:ext cx="2357506" cy="743291"/>
            </a:xfrm>
            <a:custGeom>
              <a:rect b="b" l="l" r="r" t="t"/>
              <a:pathLst>
                <a:path extrusionOk="0" h="158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8"/>
                    <a:pt x="29" y="158"/>
                  </a:cubicBezTo>
                  <a:cubicBezTo>
                    <a:pt x="472" y="158"/>
                    <a:pt x="472" y="158"/>
                    <a:pt x="472" y="158"/>
                  </a:cubicBezTo>
                  <a:cubicBezTo>
                    <a:pt x="488" y="158"/>
                    <a:pt x="501" y="145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8568145" y="3282636"/>
              <a:ext cx="175186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8833427" y="3282636"/>
              <a:ext cx="172684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9091202" y="3282636"/>
              <a:ext cx="175186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9353980" y="3282636"/>
              <a:ext cx="170181" cy="165176"/>
            </a:xfrm>
            <a:custGeom>
              <a:rect b="b" l="l" r="r" t="t"/>
              <a:pathLst>
                <a:path extrusionOk="0" h="35" w="36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2"/>
                    <a:pt x="26" y="2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9614257" y="3282636"/>
              <a:ext cx="172684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8573150" y="3517886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8573150" y="3170017"/>
              <a:ext cx="758307" cy="42546"/>
            </a:xfrm>
            <a:prstGeom prst="rect">
              <a:avLst/>
            </a:pr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8573150" y="3597971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573150" y="3673051"/>
              <a:ext cx="347871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7802331" y="3122466"/>
              <a:ext cx="605644" cy="608147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942480" y="3192540"/>
              <a:ext cx="310330" cy="420447"/>
            </a:xfrm>
            <a:custGeom>
              <a:rect b="b" l="l" r="r" t="t"/>
              <a:pathLst>
                <a:path extrusionOk="0" h="89" w="66">
                  <a:moveTo>
                    <a:pt x="66" y="88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55" y="0"/>
                    <a:pt x="39" y="4"/>
                  </a:cubicBezTo>
                  <a:cubicBezTo>
                    <a:pt x="31" y="0"/>
                    <a:pt x="22" y="1"/>
                    <a:pt x="16" y="6"/>
                  </a:cubicBezTo>
                  <a:cubicBezTo>
                    <a:pt x="10" y="12"/>
                    <a:pt x="7" y="22"/>
                    <a:pt x="7" y="31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66" y="88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8052597" y="3465331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8052597" y="3457822"/>
              <a:ext cx="97605" cy="50053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8005047" y="3297652"/>
              <a:ext cx="197711" cy="197711"/>
            </a:xfrm>
            <a:custGeom>
              <a:rect b="b" l="l" r="r" t="t"/>
              <a:pathLst>
                <a:path extrusionOk="0" h="42" w="42">
                  <a:moveTo>
                    <a:pt x="42" y="8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2" y="29"/>
                    <a:pt x="6" y="35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5"/>
                  </a:cubicBezTo>
                  <a:cubicBezTo>
                    <a:pt x="39" y="29"/>
                    <a:pt x="42" y="22"/>
                    <a:pt x="42" y="16"/>
                  </a:cubicBezTo>
                  <a:lnTo>
                    <a:pt x="42" y="8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812342" y="3527897"/>
              <a:ext cx="578115" cy="460490"/>
            </a:xfrm>
            <a:custGeom>
              <a:rect b="b" l="l" r="r" t="t"/>
              <a:pathLst>
                <a:path extrusionOk="0" h="98" w="123">
                  <a:moveTo>
                    <a:pt x="113" y="22"/>
                  </a:moveTo>
                  <a:cubicBezTo>
                    <a:pt x="105" y="8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8"/>
                    <a:pt x="10" y="2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8"/>
                    <a:pt x="26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894930" y="3555427"/>
              <a:ext cx="410436" cy="432961"/>
            </a:xfrm>
            <a:custGeom>
              <a:rect b="b" l="l" r="r" t="t"/>
              <a:pathLst>
                <a:path extrusionOk="0" h="92" w="87">
                  <a:moveTo>
                    <a:pt x="71" y="0"/>
                  </a:moveTo>
                  <a:cubicBezTo>
                    <a:pt x="69" y="8"/>
                    <a:pt x="61" y="20"/>
                    <a:pt x="44" y="20"/>
                  </a:cubicBezTo>
                  <a:cubicBezTo>
                    <a:pt x="25" y="20"/>
                    <a:pt x="18" y="7"/>
                    <a:pt x="16" y="0"/>
                  </a:cubicBezTo>
                  <a:cubicBezTo>
                    <a:pt x="10" y="2"/>
                    <a:pt x="5" y="4"/>
                    <a:pt x="0" y="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7"/>
                    <a:pt x="13" y="51"/>
                    <a:pt x="12" y="60"/>
                  </a:cubicBezTo>
                  <a:cubicBezTo>
                    <a:pt x="12" y="72"/>
                    <a:pt x="8" y="92"/>
                    <a:pt x="8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5" y="72"/>
                    <a:pt x="74" y="60"/>
                  </a:cubicBezTo>
                  <a:cubicBezTo>
                    <a:pt x="74" y="48"/>
                    <a:pt x="80" y="28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2" y="4"/>
                    <a:pt x="77" y="2"/>
                    <a:pt x="71" y="0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9972138" y="3507875"/>
              <a:ext cx="563099" cy="583121"/>
            </a:xfrm>
            <a:custGeom>
              <a:rect b="b" l="l" r="r" t="t"/>
              <a:pathLst>
                <a:path extrusionOk="0" h="124" w="120">
                  <a:moveTo>
                    <a:pt x="48" y="85"/>
                  </a:moveTo>
                  <a:cubicBezTo>
                    <a:pt x="45" y="85"/>
                    <a:pt x="43" y="83"/>
                    <a:pt x="42" y="8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5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4" y="107"/>
                    <a:pt x="26" y="111"/>
                    <a:pt x="33" y="111"/>
                  </a:cubicBezTo>
                  <a:cubicBezTo>
                    <a:pt x="47" y="111"/>
                    <a:pt x="72" y="116"/>
                    <a:pt x="88" y="120"/>
                  </a:cubicBezTo>
                  <a:cubicBezTo>
                    <a:pt x="105" y="124"/>
                    <a:pt x="119" y="120"/>
                    <a:pt x="119" y="120"/>
                  </a:cubicBezTo>
                  <a:cubicBezTo>
                    <a:pt x="120" y="83"/>
                    <a:pt x="62" y="85"/>
                    <a:pt x="48" y="85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0207388" y="3678056"/>
              <a:ext cx="220234" cy="277796"/>
            </a:xfrm>
            <a:custGeom>
              <a:rect b="b" l="l" r="r" t="t"/>
              <a:pathLst>
                <a:path extrusionOk="0" h="59" w="47">
                  <a:moveTo>
                    <a:pt x="47" y="41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0" y="44"/>
                    <a:pt x="1" y="27"/>
                  </a:cubicBezTo>
                  <a:cubicBezTo>
                    <a:pt x="2" y="11"/>
                    <a:pt x="10" y="3"/>
                    <a:pt x="14" y="1"/>
                  </a:cubicBezTo>
                  <a:cubicBezTo>
                    <a:pt x="18" y="0"/>
                    <a:pt x="39" y="8"/>
                    <a:pt x="39" y="9"/>
                  </a:cubicBezTo>
                  <a:cubicBezTo>
                    <a:pt x="39" y="10"/>
                    <a:pt x="42" y="28"/>
                    <a:pt x="42" y="28"/>
                  </a:cubicBezTo>
                  <a:lnTo>
                    <a:pt x="47" y="41"/>
                  </a:ln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0202383" y="3580453"/>
              <a:ext cx="325346" cy="310330"/>
            </a:xfrm>
            <a:custGeom>
              <a:rect b="b" l="l" r="r" t="t"/>
              <a:pathLst>
                <a:path extrusionOk="0" h="66" w="69">
                  <a:moveTo>
                    <a:pt x="18" y="36"/>
                  </a:moveTo>
                  <a:cubicBezTo>
                    <a:pt x="18" y="36"/>
                    <a:pt x="23" y="29"/>
                    <a:pt x="28" y="32"/>
                  </a:cubicBezTo>
                  <a:cubicBezTo>
                    <a:pt x="32" y="36"/>
                    <a:pt x="30" y="43"/>
                    <a:pt x="24" y="47"/>
                  </a:cubicBezTo>
                  <a:cubicBezTo>
                    <a:pt x="24" y="47"/>
                    <a:pt x="30" y="66"/>
                    <a:pt x="42" y="65"/>
                  </a:cubicBezTo>
                  <a:cubicBezTo>
                    <a:pt x="54" y="64"/>
                    <a:pt x="69" y="52"/>
                    <a:pt x="67" y="32"/>
                  </a:cubicBezTo>
                  <a:cubicBezTo>
                    <a:pt x="66" y="13"/>
                    <a:pt x="41" y="0"/>
                    <a:pt x="27" y="2"/>
                  </a:cubicBezTo>
                  <a:cubicBezTo>
                    <a:pt x="13" y="5"/>
                    <a:pt x="0" y="20"/>
                    <a:pt x="18" y="36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0517718" y="3582955"/>
              <a:ext cx="325346" cy="320341"/>
            </a:xfrm>
            <a:custGeom>
              <a:rect b="b" l="l" r="r" t="t"/>
              <a:pathLst>
                <a:path extrusionOk="0" h="68" w="69">
                  <a:moveTo>
                    <a:pt x="0" y="19"/>
                  </a:moveTo>
                  <a:cubicBezTo>
                    <a:pt x="0" y="19"/>
                    <a:pt x="15" y="0"/>
                    <a:pt x="31" y="17"/>
                  </a:cubicBezTo>
                  <a:cubicBezTo>
                    <a:pt x="46" y="34"/>
                    <a:pt x="55" y="52"/>
                    <a:pt x="62" y="56"/>
                  </a:cubicBezTo>
                  <a:cubicBezTo>
                    <a:pt x="69" y="60"/>
                    <a:pt x="56" y="68"/>
                    <a:pt x="40" y="63"/>
                  </a:cubicBezTo>
                  <a:cubicBezTo>
                    <a:pt x="23" y="58"/>
                    <a:pt x="1" y="37"/>
                    <a:pt x="0" y="19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10294981" y="3890783"/>
              <a:ext cx="75080" cy="65069"/>
            </a:xfrm>
            <a:custGeom>
              <a:rect b="b" l="l" r="r" t="t"/>
              <a:pathLst>
                <a:path extrusionOk="0" h="14" w="16">
                  <a:moveTo>
                    <a:pt x="0" y="1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1" y="4"/>
                    <a:pt x="16" y="0"/>
                  </a:cubicBezTo>
                  <a:cubicBezTo>
                    <a:pt x="16" y="0"/>
                    <a:pt x="13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10212394" y="4656597"/>
              <a:ext cx="515548" cy="1166240"/>
            </a:xfrm>
            <a:custGeom>
              <a:rect b="b" l="l" r="r" t="t"/>
              <a:pathLst>
                <a:path extrusionOk="0" h="248" w="110">
                  <a:moveTo>
                    <a:pt x="5" y="0"/>
                  </a:moveTo>
                  <a:cubicBezTo>
                    <a:pt x="5" y="0"/>
                    <a:pt x="12" y="105"/>
                    <a:pt x="20" y="126"/>
                  </a:cubicBezTo>
                  <a:cubicBezTo>
                    <a:pt x="29" y="148"/>
                    <a:pt x="82" y="248"/>
                    <a:pt x="82" y="248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30"/>
                    <a:pt x="65" y="96"/>
                    <a:pt x="75" y="61"/>
                  </a:cubicBezTo>
                  <a:cubicBezTo>
                    <a:pt x="81" y="41"/>
                    <a:pt x="78" y="19"/>
                    <a:pt x="7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C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9914576" y="4556491"/>
              <a:ext cx="620660" cy="1308892"/>
            </a:xfrm>
            <a:custGeom>
              <a:rect b="b" l="l" r="r" t="t"/>
              <a:pathLst>
                <a:path extrusionOk="0" h="278" w="132">
                  <a:moveTo>
                    <a:pt x="132" y="17"/>
                  </a:moveTo>
                  <a:cubicBezTo>
                    <a:pt x="132" y="17"/>
                    <a:pt x="130" y="46"/>
                    <a:pt x="96" y="79"/>
                  </a:cubicBezTo>
                  <a:cubicBezTo>
                    <a:pt x="63" y="112"/>
                    <a:pt x="49" y="134"/>
                    <a:pt x="49" y="134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17" y="278"/>
                    <a:pt x="0" y="127"/>
                    <a:pt x="1" y="121"/>
                  </a:cubicBezTo>
                  <a:cubicBezTo>
                    <a:pt x="1" y="116"/>
                    <a:pt x="47" y="17"/>
                    <a:pt x="53" y="8"/>
                  </a:cubicBezTo>
                  <a:cubicBezTo>
                    <a:pt x="58" y="0"/>
                    <a:pt x="132" y="17"/>
                    <a:pt x="132" y="17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0102277" y="3950847"/>
              <a:ext cx="480511" cy="770819"/>
            </a:xfrm>
            <a:custGeom>
              <a:rect b="b" l="l" r="r" t="t"/>
              <a:pathLst>
                <a:path extrusionOk="0" h="164" w="102">
                  <a:moveTo>
                    <a:pt x="72" y="0"/>
                  </a:moveTo>
                  <a:cubicBezTo>
                    <a:pt x="72" y="0"/>
                    <a:pt x="102" y="2"/>
                    <a:pt x="91" y="39"/>
                  </a:cubicBezTo>
                  <a:cubicBezTo>
                    <a:pt x="79" y="79"/>
                    <a:pt x="92" y="144"/>
                    <a:pt x="95" y="150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59" y="164"/>
                    <a:pt x="30" y="16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27" y="100"/>
                    <a:pt x="10" y="73"/>
                  </a:cubicBezTo>
                  <a:cubicBezTo>
                    <a:pt x="0" y="55"/>
                    <a:pt x="3" y="37"/>
                    <a:pt x="15" y="22"/>
                  </a:cubicBezTo>
                  <a:cubicBezTo>
                    <a:pt x="24" y="12"/>
                    <a:pt x="34" y="1"/>
                    <a:pt x="38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9914576" y="4669110"/>
              <a:ext cx="262780" cy="1196272"/>
            </a:xfrm>
            <a:custGeom>
              <a:rect b="b" l="l" r="r" t="t"/>
              <a:pathLst>
                <a:path extrusionOk="0" h="254" w="56">
                  <a:moveTo>
                    <a:pt x="17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95"/>
                    <a:pt x="19" y="83"/>
                    <a:pt x="40" y="43"/>
                  </a:cubicBezTo>
                  <a:cubicBezTo>
                    <a:pt x="47" y="29"/>
                    <a:pt x="52" y="16"/>
                    <a:pt x="56" y="4"/>
                  </a:cubicBezTo>
                  <a:cubicBezTo>
                    <a:pt x="52" y="2"/>
                    <a:pt x="48" y="1"/>
                    <a:pt x="45" y="0"/>
                  </a:cubicBezTo>
                  <a:cubicBezTo>
                    <a:pt x="30" y="30"/>
                    <a:pt x="1" y="93"/>
                    <a:pt x="1" y="97"/>
                  </a:cubicBezTo>
                  <a:cubicBezTo>
                    <a:pt x="0" y="103"/>
                    <a:pt x="17" y="254"/>
                    <a:pt x="17" y="254"/>
                  </a:cubicBezTo>
                  <a:close/>
                </a:path>
              </a:pathLst>
            </a:custGeom>
            <a:solidFill>
              <a:srgbClr val="248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10117293" y="4111017"/>
              <a:ext cx="282801" cy="578115"/>
            </a:xfrm>
            <a:custGeom>
              <a:rect b="b" l="l" r="r" t="t"/>
              <a:pathLst>
                <a:path extrusionOk="0" h="123" w="60">
                  <a:moveTo>
                    <a:pt x="31" y="29"/>
                  </a:moveTo>
                  <a:cubicBezTo>
                    <a:pt x="17" y="34"/>
                    <a:pt x="28" y="71"/>
                    <a:pt x="13" y="123"/>
                  </a:cubicBezTo>
                  <a:cubicBezTo>
                    <a:pt x="9" y="121"/>
                    <a:pt x="5" y="120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4" y="66"/>
                    <a:pt x="7" y="39"/>
                  </a:cubicBezTo>
                  <a:cubicBezTo>
                    <a:pt x="2" y="30"/>
                    <a:pt x="0" y="21"/>
                    <a:pt x="1" y="1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0" y="22"/>
                    <a:pt x="31" y="29"/>
                  </a:cubicBezTo>
                  <a:close/>
                </a:path>
              </a:pathLst>
            </a:custGeom>
            <a:solidFill>
              <a:srgbClr val="ED146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9609252" y="3700581"/>
              <a:ext cx="790841" cy="570607"/>
            </a:xfrm>
            <a:custGeom>
              <a:rect b="b" l="l" r="r" t="t"/>
              <a:pathLst>
                <a:path extrusionOk="0" h="121" w="168">
                  <a:moveTo>
                    <a:pt x="12" y="24"/>
                  </a:moveTo>
                  <a:cubicBezTo>
                    <a:pt x="12" y="24"/>
                    <a:pt x="66" y="113"/>
                    <a:pt x="82" y="118"/>
                  </a:cubicBezTo>
                  <a:cubicBezTo>
                    <a:pt x="89" y="121"/>
                    <a:pt x="133" y="104"/>
                    <a:pt x="151" y="101"/>
                  </a:cubicBezTo>
                  <a:cubicBezTo>
                    <a:pt x="161" y="99"/>
                    <a:pt x="168" y="90"/>
                    <a:pt x="167" y="80"/>
                  </a:cubicBezTo>
                  <a:cubicBezTo>
                    <a:pt x="166" y="68"/>
                    <a:pt x="153" y="59"/>
                    <a:pt x="142" y="61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0"/>
                    <a:pt x="30" y="27"/>
                    <a:pt x="18" y="15"/>
                  </a:cubicBezTo>
                  <a:cubicBezTo>
                    <a:pt x="18" y="15"/>
                    <a:pt x="13" y="0"/>
                    <a:pt x="6" y="0"/>
                  </a:cubicBezTo>
                  <a:cubicBezTo>
                    <a:pt x="0" y="0"/>
                    <a:pt x="10" y="18"/>
                    <a:pt x="12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9824481" y="5865381"/>
              <a:ext cx="297817" cy="82589"/>
            </a:xfrm>
            <a:custGeom>
              <a:rect b="b" l="l" r="r" t="t"/>
              <a:pathLst>
                <a:path extrusionOk="0" h="18" w="63">
                  <a:moveTo>
                    <a:pt x="9" y="9"/>
                  </a:moveTo>
                  <a:cubicBezTo>
                    <a:pt x="17" y="7"/>
                    <a:pt x="31" y="4"/>
                    <a:pt x="3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11"/>
                    <a:pt x="63" y="14"/>
                  </a:cubicBezTo>
                  <a:cubicBezTo>
                    <a:pt x="63" y="16"/>
                    <a:pt x="61" y="18"/>
                    <a:pt x="5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8"/>
                    <a:pt x="0" y="14"/>
                    <a:pt x="3" y="12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0450146" y="5792805"/>
              <a:ext cx="287807" cy="147658"/>
            </a:xfrm>
            <a:custGeom>
              <a:rect b="b" l="l" r="r" t="t"/>
              <a:pathLst>
                <a:path extrusionOk="0" h="31" w="61">
                  <a:moveTo>
                    <a:pt x="8" y="21"/>
                  </a:moveTo>
                  <a:cubicBezTo>
                    <a:pt x="15" y="17"/>
                    <a:pt x="28" y="10"/>
                    <a:pt x="32" y="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5"/>
                    <a:pt x="60" y="10"/>
                    <a:pt x="61" y="13"/>
                  </a:cubicBezTo>
                  <a:cubicBezTo>
                    <a:pt x="61" y="16"/>
                    <a:pt x="60" y="18"/>
                    <a:pt x="58" y="1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7"/>
                    <a:pt x="2" y="25"/>
                  </a:cubicBezTo>
                  <a:cubicBezTo>
                    <a:pt x="4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9694342" y="3773157"/>
              <a:ext cx="695740" cy="342865"/>
            </a:xfrm>
            <a:custGeom>
              <a:rect b="b" l="l" r="r" t="t"/>
              <a:pathLst>
                <a:path extrusionOk="0" h="73" w="148">
                  <a:moveTo>
                    <a:pt x="64" y="73"/>
                  </a:moveTo>
                  <a:cubicBezTo>
                    <a:pt x="77" y="73"/>
                    <a:pt x="133" y="52"/>
                    <a:pt x="148" y="62"/>
                  </a:cubicBezTo>
                  <a:cubicBezTo>
                    <a:pt x="146" y="52"/>
                    <a:pt x="134" y="44"/>
                    <a:pt x="124" y="4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12" y="12"/>
                    <a:pt x="0" y="0"/>
                  </a:cubicBezTo>
                  <a:cubicBezTo>
                    <a:pt x="0" y="0"/>
                    <a:pt x="50" y="72"/>
                    <a:pt x="64" y="73"/>
                  </a:cubicBez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0497697" y="3668046"/>
              <a:ext cx="42546" cy="80085"/>
            </a:xfrm>
            <a:custGeom>
              <a:rect b="b" l="l" r="r" t="t"/>
              <a:pathLst>
                <a:path extrusionOk="0" h="17" w="9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9"/>
                    <a:pt x="4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593547" y="3960858"/>
              <a:ext cx="2357506" cy="745793"/>
            </a:xfrm>
            <a:custGeom>
              <a:rect b="b" l="l" r="r" t="t"/>
              <a:pathLst>
                <a:path extrusionOk="0" h="159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542054" y="4201113"/>
              <a:ext cx="170181" cy="162674"/>
            </a:xfrm>
            <a:custGeom>
              <a:rect b="b" l="l" r="r" t="t"/>
              <a:pathLst>
                <a:path extrusionOk="0" h="35" w="36">
                  <a:moveTo>
                    <a:pt x="19" y="2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6" y="3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7802331" y="4201113"/>
              <a:ext cx="172684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6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8060106" y="4201113"/>
              <a:ext cx="175186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8325388" y="4201113"/>
              <a:ext cx="167679" cy="162674"/>
            </a:xfrm>
            <a:custGeom>
              <a:rect b="b" l="l" r="r" t="t"/>
              <a:pathLst>
                <a:path extrusionOk="0" h="35" w="36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583161" y="4201113"/>
              <a:ext cx="175186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542054" y="4433860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542054" y="4090996"/>
              <a:ext cx="758307" cy="37541"/>
            </a:xfrm>
            <a:prstGeom prst="rect">
              <a:avLst/>
            </a:pr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7542054" y="4513945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542054" y="4589025"/>
              <a:ext cx="350372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771235" y="4040943"/>
              <a:ext cx="608147" cy="605644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428371" y="5069535"/>
              <a:ext cx="695740" cy="795846"/>
            </a:xfrm>
            <a:custGeom>
              <a:rect b="b" l="l" r="r" t="t"/>
              <a:pathLst>
                <a:path extrusionOk="0" h="169" w="148">
                  <a:moveTo>
                    <a:pt x="0" y="91"/>
                  </a:moveTo>
                  <a:cubicBezTo>
                    <a:pt x="0" y="91"/>
                    <a:pt x="109" y="0"/>
                    <a:pt x="129" y="32"/>
                  </a:cubicBezTo>
                  <a:cubicBezTo>
                    <a:pt x="148" y="65"/>
                    <a:pt x="119" y="169"/>
                    <a:pt x="119" y="169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696155" y="5244722"/>
              <a:ext cx="412940" cy="620660"/>
            </a:xfrm>
            <a:custGeom>
              <a:rect b="b" l="l" r="r" t="t"/>
              <a:pathLst>
                <a:path extrusionOk="0" h="132" w="88">
                  <a:moveTo>
                    <a:pt x="0" y="9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88" y="37"/>
                    <a:pt x="74" y="0"/>
                  </a:cubicBezTo>
                  <a:cubicBezTo>
                    <a:pt x="80" y="48"/>
                    <a:pt x="29" y="79"/>
                    <a:pt x="0" y="92"/>
                  </a:cubicBezTo>
                  <a:close/>
                </a:path>
              </a:pathLst>
            </a:custGeom>
            <a:solidFill>
              <a:srgbClr val="006C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930341" y="5322305"/>
              <a:ext cx="1146219" cy="625665"/>
            </a:xfrm>
            <a:custGeom>
              <a:rect b="b" l="l" r="r" t="t"/>
              <a:pathLst>
                <a:path extrusionOk="0" h="133" w="244">
                  <a:moveTo>
                    <a:pt x="162" y="28"/>
                  </a:moveTo>
                  <a:cubicBezTo>
                    <a:pt x="162" y="28"/>
                    <a:pt x="230" y="82"/>
                    <a:pt x="235" y="101"/>
                  </a:cubicBezTo>
                  <a:cubicBezTo>
                    <a:pt x="244" y="133"/>
                    <a:pt x="191" y="129"/>
                    <a:pt x="168" y="129"/>
                  </a:cubicBezTo>
                  <a:cubicBezTo>
                    <a:pt x="146" y="129"/>
                    <a:pt x="0" y="125"/>
                    <a:pt x="0" y="125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61" y="86"/>
                    <a:pt x="64" y="43"/>
                  </a:cubicBezTo>
                  <a:cubicBezTo>
                    <a:pt x="67" y="0"/>
                    <a:pt x="162" y="28"/>
                    <a:pt x="162" y="28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5930341" y="5780291"/>
              <a:ext cx="1091160" cy="160170"/>
            </a:xfrm>
            <a:custGeom>
              <a:rect b="b" l="l" r="r" t="t"/>
              <a:pathLst>
                <a:path extrusionOk="0" h="34" w="232">
                  <a:moveTo>
                    <a:pt x="232" y="22"/>
                  </a:moveTo>
                  <a:cubicBezTo>
                    <a:pt x="219" y="34"/>
                    <a:pt x="185" y="32"/>
                    <a:pt x="168" y="32"/>
                  </a:cubicBezTo>
                  <a:cubicBezTo>
                    <a:pt x="146" y="32"/>
                    <a:pt x="0" y="28"/>
                    <a:pt x="0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89" y="25"/>
                    <a:pt x="230" y="22"/>
                  </a:cubicBezTo>
                  <a:cubicBezTo>
                    <a:pt x="231" y="22"/>
                    <a:pt x="231" y="22"/>
                    <a:pt x="232" y="22"/>
                  </a:cubicBez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5825229" y="5765275"/>
              <a:ext cx="122631" cy="292812"/>
            </a:xfrm>
            <a:custGeom>
              <a:rect b="b" l="l" r="r" t="t"/>
              <a:pathLst>
                <a:path extrusionOk="0" h="62" w="26">
                  <a:moveTo>
                    <a:pt x="23" y="31"/>
                  </a:moveTo>
                  <a:cubicBezTo>
                    <a:pt x="23" y="31"/>
                    <a:pt x="17" y="44"/>
                    <a:pt x="21" y="53"/>
                  </a:cubicBezTo>
                  <a:cubicBezTo>
                    <a:pt x="26" y="62"/>
                    <a:pt x="6" y="56"/>
                    <a:pt x="3" y="38"/>
                  </a:cubicBezTo>
                  <a:cubicBezTo>
                    <a:pt x="0" y="21"/>
                    <a:pt x="1" y="0"/>
                    <a:pt x="23" y="9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285719" y="4158567"/>
              <a:ext cx="315335" cy="755803"/>
            </a:xfrm>
            <a:custGeom>
              <a:rect b="b" l="l" r="r" t="t"/>
              <a:pathLst>
                <a:path extrusionOk="0" h="161" w="67">
                  <a:moveTo>
                    <a:pt x="0" y="141"/>
                  </a:moveTo>
                  <a:cubicBezTo>
                    <a:pt x="0" y="141"/>
                    <a:pt x="49" y="0"/>
                    <a:pt x="51" y="0"/>
                  </a:cubicBezTo>
                  <a:cubicBezTo>
                    <a:pt x="57" y="3"/>
                    <a:pt x="67" y="5"/>
                    <a:pt x="67" y="5"/>
                  </a:cubicBezTo>
                  <a:cubicBezTo>
                    <a:pt x="46" y="161"/>
                    <a:pt x="46" y="161"/>
                    <a:pt x="46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285719" y="4694136"/>
              <a:ext cx="240255" cy="220234"/>
            </a:xfrm>
            <a:custGeom>
              <a:rect b="b" l="l" r="r" t="t"/>
              <a:pathLst>
                <a:path extrusionOk="0" h="47" w="51">
                  <a:moveTo>
                    <a:pt x="51" y="11"/>
                  </a:moveTo>
                  <a:cubicBezTo>
                    <a:pt x="40" y="6"/>
                    <a:pt x="26" y="0"/>
                    <a:pt x="10" y="1"/>
                  </a:cubicBezTo>
                  <a:cubicBezTo>
                    <a:pt x="3" y="20"/>
                    <a:pt x="0" y="27"/>
                    <a:pt x="0" y="2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51" y="1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375814" y="4533966"/>
              <a:ext cx="212727" cy="220234"/>
            </a:xfrm>
            <a:custGeom>
              <a:rect b="b" l="l" r="r" t="t"/>
              <a:pathLst>
                <a:path extrusionOk="0" h="47" w="45">
                  <a:moveTo>
                    <a:pt x="43" y="24"/>
                  </a:moveTo>
                  <a:cubicBezTo>
                    <a:pt x="39" y="37"/>
                    <a:pt x="25" y="35"/>
                    <a:pt x="25" y="3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3"/>
                    <a:pt x="27" y="24"/>
                    <a:pt x="21" y="19"/>
                  </a:cubicBezTo>
                  <a:cubicBezTo>
                    <a:pt x="15" y="15"/>
                    <a:pt x="13" y="7"/>
                    <a:pt x="16" y="3"/>
                  </a:cubicBezTo>
                  <a:cubicBezTo>
                    <a:pt x="20" y="0"/>
                    <a:pt x="27" y="2"/>
                    <a:pt x="27" y="2"/>
                  </a:cubicBezTo>
                  <a:cubicBezTo>
                    <a:pt x="35" y="2"/>
                    <a:pt x="40" y="1"/>
                    <a:pt x="43" y="0"/>
                  </a:cubicBezTo>
                  <a:cubicBezTo>
                    <a:pt x="45" y="7"/>
                    <a:pt x="45" y="17"/>
                    <a:pt x="43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283217" y="4346267"/>
              <a:ext cx="337860" cy="342865"/>
            </a:xfrm>
            <a:custGeom>
              <a:rect b="b" l="l" r="r" t="t"/>
              <a:pathLst>
                <a:path extrusionOk="0" h="73" w="72">
                  <a:moveTo>
                    <a:pt x="47" y="42"/>
                  </a:moveTo>
                  <a:cubicBezTo>
                    <a:pt x="47" y="42"/>
                    <a:pt x="40" y="40"/>
                    <a:pt x="36" y="43"/>
                  </a:cubicBezTo>
                  <a:cubicBezTo>
                    <a:pt x="33" y="47"/>
                    <a:pt x="35" y="55"/>
                    <a:pt x="41" y="59"/>
                  </a:cubicBezTo>
                  <a:cubicBezTo>
                    <a:pt x="47" y="64"/>
                    <a:pt x="33" y="73"/>
                    <a:pt x="20" y="70"/>
                  </a:cubicBezTo>
                  <a:cubicBezTo>
                    <a:pt x="7" y="67"/>
                    <a:pt x="0" y="40"/>
                    <a:pt x="11" y="23"/>
                  </a:cubicBezTo>
                  <a:cubicBezTo>
                    <a:pt x="21" y="7"/>
                    <a:pt x="57" y="0"/>
                    <a:pt x="64" y="17"/>
                  </a:cubicBezTo>
                  <a:cubicBezTo>
                    <a:pt x="71" y="34"/>
                    <a:pt x="72" y="42"/>
                    <a:pt x="47" y="42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438382" y="4684126"/>
              <a:ext cx="55059" cy="70074"/>
            </a:xfrm>
            <a:custGeom>
              <a:rect b="b" l="l" r="r" t="t"/>
              <a:pathLst>
                <a:path extrusionOk="0" h="15" w="12">
                  <a:moveTo>
                    <a:pt x="12" y="15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3" y="2"/>
                    <a:pt x="0" y="0"/>
                  </a:cubicBezTo>
                  <a:cubicBezTo>
                    <a:pt x="0" y="0"/>
                    <a:pt x="4" y="5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215644" y="4689131"/>
              <a:ext cx="1031096" cy="860915"/>
            </a:xfrm>
            <a:custGeom>
              <a:rect b="b" l="l" r="r" t="t"/>
              <a:pathLst>
                <a:path extrusionOk="0" h="183" w="219">
                  <a:moveTo>
                    <a:pt x="65" y="15"/>
                  </a:moveTo>
                  <a:cubicBezTo>
                    <a:pt x="65" y="15"/>
                    <a:pt x="24" y="0"/>
                    <a:pt x="13" y="32"/>
                  </a:cubicBezTo>
                  <a:cubicBezTo>
                    <a:pt x="1" y="64"/>
                    <a:pt x="21" y="141"/>
                    <a:pt x="0" y="167"/>
                  </a:cubicBezTo>
                  <a:cubicBezTo>
                    <a:pt x="32" y="182"/>
                    <a:pt x="69" y="183"/>
                    <a:pt x="103" y="17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9"/>
                    <a:pt x="93" y="72"/>
                    <a:pt x="92" y="75"/>
                  </a:cubicBezTo>
                  <a:cubicBezTo>
                    <a:pt x="92" y="78"/>
                    <a:pt x="140" y="93"/>
                    <a:pt x="150" y="88"/>
                  </a:cubicBezTo>
                  <a:cubicBezTo>
                    <a:pt x="160" y="83"/>
                    <a:pt x="219" y="16"/>
                    <a:pt x="219" y="16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79" y="16"/>
                    <a:pt x="65" y="15"/>
                  </a:cubicBez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151639" y="4704147"/>
              <a:ext cx="197711" cy="60064"/>
            </a:xfrm>
            <a:custGeom>
              <a:rect b="b" l="l" r="r" t="t"/>
              <a:pathLst>
                <a:path extrusionOk="0" h="13" w="42">
                  <a:moveTo>
                    <a:pt x="20" y="13"/>
                  </a:moveTo>
                  <a:cubicBezTo>
                    <a:pt x="20" y="13"/>
                    <a:pt x="40" y="4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450894" y="4941901"/>
              <a:ext cx="267785" cy="570607"/>
            </a:xfrm>
            <a:custGeom>
              <a:rect b="b" l="l" r="r" t="t"/>
              <a:pathLst>
                <a:path extrusionOk="0" h="121" w="57">
                  <a:moveTo>
                    <a:pt x="57" y="115"/>
                  </a:moveTo>
                  <a:cubicBezTo>
                    <a:pt x="57" y="115"/>
                    <a:pt x="45" y="29"/>
                    <a:pt x="42" y="21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11" y="13"/>
                    <a:pt x="0" y="0"/>
                  </a:cubicBezTo>
                  <a:cubicBezTo>
                    <a:pt x="0" y="0"/>
                    <a:pt x="10" y="22"/>
                    <a:pt x="24" y="27"/>
                  </a:cubicBezTo>
                  <a:cubicBezTo>
                    <a:pt x="36" y="31"/>
                    <a:pt x="32" y="97"/>
                    <a:pt x="41" y="121"/>
                  </a:cubicBezTo>
                  <a:cubicBezTo>
                    <a:pt x="45" y="119"/>
                    <a:pt x="49" y="118"/>
                    <a:pt x="53" y="117"/>
                  </a:cubicBezTo>
                  <a:lnTo>
                    <a:pt x="57" y="115"/>
                  </a:lnTo>
                  <a:close/>
                </a:path>
              </a:pathLst>
            </a:custGeom>
            <a:solidFill>
              <a:srgbClr val="E6D7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6530979" y="4068471"/>
              <a:ext cx="62567" cy="112621"/>
            </a:xfrm>
            <a:custGeom>
              <a:rect b="b" l="l" r="r" t="t"/>
              <a:pathLst>
                <a:path extrusionOk="0" h="24" w="13">
                  <a:moveTo>
                    <a:pt x="0" y="20"/>
                  </a:moveTo>
                  <a:cubicBezTo>
                    <a:pt x="0" y="20"/>
                    <a:pt x="6" y="1"/>
                    <a:pt x="13" y="0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748712" y="4438865"/>
              <a:ext cx="658201" cy="495527"/>
            </a:xfrm>
            <a:custGeom>
              <a:rect b="b" l="l" r="r" t="t"/>
              <a:pathLst>
                <a:path extrusionOk="0" h="105" w="140">
                  <a:moveTo>
                    <a:pt x="140" y="74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5" y="31"/>
                    <a:pt x="132" y="25"/>
                    <a:pt x="127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5"/>
                    <a:pt x="5" y="31"/>
                    <a:pt x="4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74"/>
                    <a:pt x="114" y="74"/>
                    <a:pt x="114" y="74"/>
                  </a:cubicBezTo>
                  <a:lnTo>
                    <a:pt x="140" y="74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953930" y="4133540"/>
              <a:ext cx="245261" cy="182695"/>
            </a:xfrm>
            <a:custGeom>
              <a:rect b="b" l="l" r="r" t="t"/>
              <a:pathLst>
                <a:path extrusionOk="0" h="39" w="5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7031511" y="4411336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5"/>
                    <a:pt x="14" y="25"/>
                    <a:pt x="10" y="25"/>
                  </a:cubicBezTo>
                  <a:cubicBezTo>
                    <a:pt x="5" y="25"/>
                    <a:pt x="1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031511" y="4401326"/>
              <a:ext cx="97605" cy="47551"/>
            </a:xfrm>
            <a:custGeom>
              <a:rect b="b" l="l" r="r" t="t"/>
              <a:pathLst>
                <a:path extrusionOk="0" h="10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7" y="10"/>
                    <a:pt x="14" y="10"/>
                    <a:pt x="10" y="10"/>
                  </a:cubicBezTo>
                  <a:cubicBezTo>
                    <a:pt x="7" y="10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953930" y="4288705"/>
              <a:ext cx="57562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7144132" y="4288705"/>
              <a:ext cx="55059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978956" y="4233647"/>
              <a:ext cx="197711" cy="205218"/>
            </a:xfrm>
            <a:custGeom>
              <a:rect b="b" l="l" r="r" t="t"/>
              <a:pathLst>
                <a:path extrusionOk="0" h="44" w="42">
                  <a:moveTo>
                    <a:pt x="42" y="7"/>
                  </a:moveTo>
                  <a:cubicBezTo>
                    <a:pt x="35" y="3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1" y="7"/>
                    <a:pt x="1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3" y="31"/>
                    <a:pt x="7" y="37"/>
                  </a:cubicBezTo>
                  <a:cubicBezTo>
                    <a:pt x="9" y="39"/>
                    <a:pt x="11" y="41"/>
                    <a:pt x="13" y="42"/>
                  </a:cubicBezTo>
                  <a:cubicBezTo>
                    <a:pt x="16" y="43"/>
                    <a:pt x="18" y="44"/>
                    <a:pt x="21" y="44"/>
                  </a:cubicBezTo>
                  <a:cubicBezTo>
                    <a:pt x="27" y="44"/>
                    <a:pt x="32" y="41"/>
                    <a:pt x="36" y="37"/>
                  </a:cubicBezTo>
                  <a:cubicBezTo>
                    <a:pt x="40" y="31"/>
                    <a:pt x="42" y="24"/>
                    <a:pt x="42" y="18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7622139" y="4871826"/>
              <a:ext cx="2357506" cy="748296"/>
            </a:xfrm>
            <a:custGeom>
              <a:rect b="b" l="l" r="r" t="t"/>
              <a:pathLst>
                <a:path extrusionOk="0" h="159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30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8568145" y="5117087"/>
              <a:ext cx="175186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8833427" y="5117087"/>
              <a:ext cx="172684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6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9091202" y="5117087"/>
              <a:ext cx="175186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9091202" y="5117087"/>
              <a:ext cx="85090" cy="160170"/>
            </a:xfrm>
            <a:custGeom>
              <a:rect b="b" l="l" r="r" t="t"/>
              <a:pathLst>
                <a:path extrusionOk="0" h="34" w="18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4"/>
                    <a:pt x="2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4"/>
                    <a:pt x="10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9353980" y="5117087"/>
              <a:ext cx="170181" cy="160170"/>
            </a:xfrm>
            <a:custGeom>
              <a:rect b="b" l="l" r="r" t="t"/>
              <a:pathLst>
                <a:path extrusionOk="0" h="34" w="36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9614257" y="5117087"/>
              <a:ext cx="172684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9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8573150" y="5347332"/>
              <a:ext cx="758307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8573150" y="5004466"/>
              <a:ext cx="758307" cy="3754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8573150" y="5432422"/>
              <a:ext cx="758307" cy="17519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8573150" y="5502496"/>
              <a:ext cx="347871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7802331" y="4946906"/>
              <a:ext cx="605644" cy="603142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967506" y="5016980"/>
              <a:ext cx="295314" cy="185197"/>
            </a:xfrm>
            <a:custGeom>
              <a:rect b="b" l="l" r="r" t="t"/>
              <a:pathLst>
                <a:path extrusionOk="0" h="39" w="63">
                  <a:moveTo>
                    <a:pt x="4" y="35"/>
                  </a:moveTo>
                  <a:cubicBezTo>
                    <a:pt x="4" y="35"/>
                    <a:pt x="0" y="21"/>
                    <a:pt x="6" y="14"/>
                  </a:cubicBezTo>
                  <a:cubicBezTo>
                    <a:pt x="11" y="8"/>
                    <a:pt x="23" y="1"/>
                    <a:pt x="32" y="5"/>
                  </a:cubicBezTo>
                  <a:cubicBezTo>
                    <a:pt x="32" y="5"/>
                    <a:pt x="39" y="0"/>
                    <a:pt x="46" y="4"/>
                  </a:cubicBezTo>
                  <a:cubicBezTo>
                    <a:pt x="52" y="8"/>
                    <a:pt x="62" y="11"/>
                    <a:pt x="63" y="6"/>
                  </a:cubicBezTo>
                  <a:cubicBezTo>
                    <a:pt x="63" y="6"/>
                    <a:pt x="63" y="23"/>
                    <a:pt x="56" y="26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7812342" y="5352337"/>
              <a:ext cx="578115" cy="455484"/>
            </a:xfrm>
            <a:custGeom>
              <a:rect b="b" l="l" r="r" t="t"/>
              <a:pathLst>
                <a:path extrusionOk="0" h="97" w="123">
                  <a:moveTo>
                    <a:pt x="113" y="21"/>
                  </a:moveTo>
                  <a:cubicBezTo>
                    <a:pt x="105" y="7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7"/>
                    <a:pt x="1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7"/>
                    <a:pt x="26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1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8052597" y="5289770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8052597" y="5282262"/>
              <a:ext cx="97605" cy="50053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005047" y="5122092"/>
              <a:ext cx="197711" cy="197711"/>
            </a:xfrm>
            <a:custGeom>
              <a:rect b="b" l="l" r="r" t="t"/>
              <a:pathLst>
                <a:path extrusionOk="0" h="42" w="42">
                  <a:moveTo>
                    <a:pt x="42" y="7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9"/>
                    <a:pt x="6" y="34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4"/>
                  </a:cubicBezTo>
                  <a:cubicBezTo>
                    <a:pt x="39" y="29"/>
                    <a:pt x="42" y="21"/>
                    <a:pt x="42" y="15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975015" y="5172145"/>
              <a:ext cx="52557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8172725" y="5172145"/>
              <a:ext cx="57562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9726877" y="651293"/>
              <a:ext cx="888445" cy="883440"/>
            </a:xfrm>
            <a:prstGeom prst="ellipse">
              <a:avLst/>
            </a:pr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9862021" y="651293"/>
              <a:ext cx="753302" cy="883440"/>
            </a:xfrm>
            <a:custGeom>
              <a:rect b="b" l="l" r="r" t="t"/>
              <a:pathLst>
                <a:path extrusionOk="0" h="188" w="160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90" y="15"/>
                    <a:pt x="107" y="43"/>
                    <a:pt x="107" y="76"/>
                  </a:cubicBezTo>
                  <a:cubicBezTo>
                    <a:pt x="107" y="125"/>
                    <a:pt x="68" y="164"/>
                    <a:pt x="19" y="164"/>
                  </a:cubicBezTo>
                  <a:cubicBezTo>
                    <a:pt x="13" y="164"/>
                    <a:pt x="6" y="163"/>
                    <a:pt x="0" y="162"/>
                  </a:cubicBezTo>
                  <a:cubicBezTo>
                    <a:pt x="17" y="178"/>
                    <a:pt x="40" y="188"/>
                    <a:pt x="65" y="188"/>
                  </a:cubicBezTo>
                  <a:cubicBezTo>
                    <a:pt x="118" y="188"/>
                    <a:pt x="160" y="146"/>
                    <a:pt x="160" y="94"/>
                  </a:cubicBezTo>
                  <a:cubicBezTo>
                    <a:pt x="160" y="42"/>
                    <a:pt x="118" y="0"/>
                    <a:pt x="65" y="0"/>
                  </a:cubicBezTo>
                  <a:close/>
                </a:path>
              </a:pathLst>
            </a:custGeom>
            <a:solidFill>
              <a:srgbClr val="F9A6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5472355" y="2807130"/>
              <a:ext cx="978541" cy="400426"/>
            </a:xfrm>
            <a:custGeom>
              <a:rect b="b" l="l" r="r" t="t"/>
              <a:pathLst>
                <a:path extrusionOk="0" h="85" w="208">
                  <a:moveTo>
                    <a:pt x="187" y="85"/>
                  </a:moveTo>
                  <a:cubicBezTo>
                    <a:pt x="207" y="85"/>
                    <a:pt x="208" y="56"/>
                    <a:pt x="188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33"/>
                    <a:pt x="171" y="16"/>
                    <a:pt x="150" y="16"/>
                  </a:cubicBezTo>
                  <a:cubicBezTo>
                    <a:pt x="143" y="16"/>
                    <a:pt x="137" y="18"/>
                    <a:pt x="131" y="21"/>
                  </a:cubicBezTo>
                  <a:cubicBezTo>
                    <a:pt x="125" y="8"/>
                    <a:pt x="112" y="0"/>
                    <a:pt x="97" y="0"/>
                  </a:cubicBezTo>
                  <a:cubicBezTo>
                    <a:pt x="75" y="0"/>
                    <a:pt x="57" y="18"/>
                    <a:pt x="57" y="39"/>
                  </a:cubicBezTo>
                  <a:cubicBezTo>
                    <a:pt x="57" y="41"/>
                    <a:pt x="57" y="42"/>
                    <a:pt x="57" y="43"/>
                  </a:cubicBezTo>
                  <a:cubicBezTo>
                    <a:pt x="53" y="42"/>
                    <a:pt x="49" y="41"/>
                    <a:pt x="45" y="41"/>
                  </a:cubicBezTo>
                  <a:cubicBezTo>
                    <a:pt x="29" y="41"/>
                    <a:pt x="15" y="49"/>
                    <a:pt x="6" y="61"/>
                  </a:cubicBezTo>
                  <a:cubicBezTo>
                    <a:pt x="0" y="72"/>
                    <a:pt x="7" y="85"/>
                    <a:pt x="19" y="85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8052597" y="1558304"/>
              <a:ext cx="1283866" cy="520553"/>
            </a:xfrm>
            <a:custGeom>
              <a:rect b="b" l="l" r="r" t="t"/>
              <a:pathLst>
                <a:path extrusionOk="0" h="111" w="273">
                  <a:moveTo>
                    <a:pt x="246" y="111"/>
                  </a:moveTo>
                  <a:cubicBezTo>
                    <a:pt x="271" y="111"/>
                    <a:pt x="273" y="73"/>
                    <a:pt x="247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43"/>
                    <a:pt x="224" y="21"/>
                    <a:pt x="196" y="21"/>
                  </a:cubicBezTo>
                  <a:cubicBezTo>
                    <a:pt x="188" y="21"/>
                    <a:pt x="180" y="23"/>
                    <a:pt x="172" y="27"/>
                  </a:cubicBezTo>
                  <a:cubicBezTo>
                    <a:pt x="164" y="11"/>
                    <a:pt x="147" y="0"/>
                    <a:pt x="127" y="0"/>
                  </a:cubicBezTo>
                  <a:cubicBezTo>
                    <a:pt x="98" y="0"/>
                    <a:pt x="75" y="23"/>
                    <a:pt x="75" y="51"/>
                  </a:cubicBezTo>
                  <a:cubicBezTo>
                    <a:pt x="75" y="53"/>
                    <a:pt x="75" y="54"/>
                    <a:pt x="75" y="56"/>
                  </a:cubicBezTo>
                  <a:cubicBezTo>
                    <a:pt x="70" y="54"/>
                    <a:pt x="65" y="53"/>
                    <a:pt x="59" y="53"/>
                  </a:cubicBezTo>
                  <a:cubicBezTo>
                    <a:pt x="38" y="53"/>
                    <a:pt x="20" y="64"/>
                    <a:pt x="9" y="80"/>
                  </a:cubicBezTo>
                  <a:cubicBezTo>
                    <a:pt x="0" y="93"/>
                    <a:pt x="10" y="111"/>
                    <a:pt x="26" y="111"/>
                  </a:cubicBezTo>
                  <a:lnTo>
                    <a:pt x="246" y="111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10555257" y="2023798"/>
              <a:ext cx="1181256" cy="483014"/>
            </a:xfrm>
            <a:custGeom>
              <a:rect b="b" l="l" r="r" t="t"/>
              <a:pathLst>
                <a:path extrusionOk="0" h="103" w="251">
                  <a:moveTo>
                    <a:pt x="25" y="103"/>
                  </a:moveTo>
                  <a:cubicBezTo>
                    <a:pt x="1" y="103"/>
                    <a:pt x="0" y="67"/>
                    <a:pt x="23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0"/>
                    <a:pt x="45" y="20"/>
                    <a:pt x="70" y="20"/>
                  </a:cubicBezTo>
                  <a:cubicBezTo>
                    <a:pt x="78" y="20"/>
                    <a:pt x="85" y="22"/>
                    <a:pt x="92" y="25"/>
                  </a:cubicBezTo>
                  <a:cubicBezTo>
                    <a:pt x="100" y="10"/>
                    <a:pt x="116" y="0"/>
                    <a:pt x="134" y="0"/>
                  </a:cubicBezTo>
                  <a:cubicBezTo>
                    <a:pt x="160" y="0"/>
                    <a:pt x="181" y="22"/>
                    <a:pt x="181" y="48"/>
                  </a:cubicBezTo>
                  <a:cubicBezTo>
                    <a:pt x="181" y="49"/>
                    <a:pt x="181" y="51"/>
                    <a:pt x="181" y="52"/>
                  </a:cubicBezTo>
                  <a:cubicBezTo>
                    <a:pt x="186" y="51"/>
                    <a:pt x="191" y="50"/>
                    <a:pt x="196" y="50"/>
                  </a:cubicBezTo>
                  <a:cubicBezTo>
                    <a:pt x="216" y="50"/>
                    <a:pt x="232" y="59"/>
                    <a:pt x="242" y="74"/>
                  </a:cubicBezTo>
                  <a:cubicBezTo>
                    <a:pt x="251" y="86"/>
                    <a:pt x="242" y="103"/>
                    <a:pt x="227" y="103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10587793" y="4936895"/>
              <a:ext cx="503036" cy="725772"/>
            </a:xfrm>
            <a:custGeom>
              <a:rect b="b" l="l" r="r" t="t"/>
              <a:pathLst>
                <a:path extrusionOk="0" h="154" w="107">
                  <a:moveTo>
                    <a:pt x="102" y="154"/>
                  </a:moveTo>
                  <a:cubicBezTo>
                    <a:pt x="107" y="153"/>
                    <a:pt x="107" y="153"/>
                    <a:pt x="107" y="153"/>
                  </a:cubicBezTo>
                  <a:cubicBezTo>
                    <a:pt x="107" y="145"/>
                    <a:pt x="104" y="132"/>
                    <a:pt x="86" y="111"/>
                  </a:cubicBezTo>
                  <a:cubicBezTo>
                    <a:pt x="54" y="74"/>
                    <a:pt x="25" y="20"/>
                    <a:pt x="33" y="0"/>
                  </a:cubicBezTo>
                  <a:cubicBezTo>
                    <a:pt x="33" y="0"/>
                    <a:pt x="0" y="48"/>
                    <a:pt x="22" y="80"/>
                  </a:cubicBezTo>
                  <a:cubicBezTo>
                    <a:pt x="42" y="110"/>
                    <a:pt x="96" y="116"/>
                    <a:pt x="102" y="15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0662873" y="4936895"/>
              <a:ext cx="427956" cy="725772"/>
            </a:xfrm>
            <a:custGeom>
              <a:rect b="b" l="l" r="r" t="t"/>
              <a:pathLst>
                <a:path extrusionOk="0" h="154" w="91">
                  <a:moveTo>
                    <a:pt x="88" y="154"/>
                  </a:moveTo>
                  <a:cubicBezTo>
                    <a:pt x="91" y="153"/>
                    <a:pt x="91" y="153"/>
                    <a:pt x="91" y="153"/>
                  </a:cubicBezTo>
                  <a:cubicBezTo>
                    <a:pt x="91" y="145"/>
                    <a:pt x="88" y="132"/>
                    <a:pt x="70" y="111"/>
                  </a:cubicBezTo>
                  <a:cubicBezTo>
                    <a:pt x="38" y="74"/>
                    <a:pt x="9" y="20"/>
                    <a:pt x="17" y="0"/>
                  </a:cubicBezTo>
                  <a:cubicBezTo>
                    <a:pt x="17" y="0"/>
                    <a:pt x="0" y="44"/>
                    <a:pt x="22" y="74"/>
                  </a:cubicBezTo>
                  <a:cubicBezTo>
                    <a:pt x="43" y="103"/>
                    <a:pt x="82" y="109"/>
                    <a:pt x="88" y="154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1105843" y="4656597"/>
              <a:ext cx="252770" cy="930990"/>
            </a:xfrm>
            <a:custGeom>
              <a:rect b="b" l="l" r="r" t="t"/>
              <a:pathLst>
                <a:path extrusionOk="0" h="198" w="54">
                  <a:moveTo>
                    <a:pt x="13" y="177"/>
                  </a:moveTo>
                  <a:cubicBezTo>
                    <a:pt x="11" y="185"/>
                    <a:pt x="8" y="192"/>
                    <a:pt x="6" y="197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9" y="183"/>
                    <a:pt x="36" y="155"/>
                    <a:pt x="40" y="119"/>
                  </a:cubicBezTo>
                  <a:cubicBezTo>
                    <a:pt x="46" y="66"/>
                    <a:pt x="54" y="0"/>
                    <a:pt x="54" y="0"/>
                  </a:cubicBezTo>
                  <a:cubicBezTo>
                    <a:pt x="54" y="0"/>
                    <a:pt x="0" y="44"/>
                    <a:pt x="12" y="106"/>
                  </a:cubicBezTo>
                  <a:cubicBezTo>
                    <a:pt x="18" y="137"/>
                    <a:pt x="16" y="160"/>
                    <a:pt x="13" y="17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1148389" y="4656597"/>
              <a:ext cx="210223" cy="900958"/>
            </a:xfrm>
            <a:custGeom>
              <a:rect b="b" l="l" r="r" t="t"/>
              <a:pathLst>
                <a:path extrusionOk="0" h="192" w="45">
                  <a:moveTo>
                    <a:pt x="23" y="80"/>
                  </a:moveTo>
                  <a:cubicBezTo>
                    <a:pt x="20" y="125"/>
                    <a:pt x="11" y="173"/>
                    <a:pt x="0" y="192"/>
                  </a:cubicBezTo>
                  <a:cubicBezTo>
                    <a:pt x="2" y="191"/>
                    <a:pt x="4" y="190"/>
                    <a:pt x="5" y="189"/>
                  </a:cubicBezTo>
                  <a:cubicBezTo>
                    <a:pt x="16" y="173"/>
                    <a:pt x="28" y="148"/>
                    <a:pt x="31" y="119"/>
                  </a:cubicBezTo>
                  <a:cubicBezTo>
                    <a:pt x="37" y="66"/>
                    <a:pt x="45" y="0"/>
                    <a:pt x="45" y="0"/>
                  </a:cubicBezTo>
                  <a:cubicBezTo>
                    <a:pt x="45" y="0"/>
                    <a:pt x="26" y="23"/>
                    <a:pt x="23" y="80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1118357" y="5097065"/>
              <a:ext cx="462993" cy="513046"/>
            </a:xfrm>
            <a:custGeom>
              <a:rect b="b" l="l" r="r" t="t"/>
              <a:pathLst>
                <a:path extrusionOk="0" h="109" w="98">
                  <a:moveTo>
                    <a:pt x="11" y="97"/>
                  </a:moveTo>
                  <a:cubicBezTo>
                    <a:pt x="7" y="102"/>
                    <a:pt x="3" y="105"/>
                    <a:pt x="0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3" y="103"/>
                    <a:pt x="33" y="91"/>
                    <a:pt x="48" y="70"/>
                  </a:cubicBezTo>
                  <a:cubicBezTo>
                    <a:pt x="70" y="39"/>
                    <a:pt x="98" y="0"/>
                    <a:pt x="98" y="0"/>
                  </a:cubicBezTo>
                  <a:cubicBezTo>
                    <a:pt x="98" y="0"/>
                    <a:pt x="49" y="9"/>
                    <a:pt x="35" y="52"/>
                  </a:cubicBezTo>
                  <a:cubicBezTo>
                    <a:pt x="28" y="73"/>
                    <a:pt x="19" y="88"/>
                    <a:pt x="11" y="9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1138378" y="5097065"/>
              <a:ext cx="442972" cy="498030"/>
            </a:xfrm>
            <a:custGeom>
              <a:rect b="b" l="l" r="r" t="t"/>
              <a:pathLst>
                <a:path extrusionOk="0" h="106" w="94">
                  <a:moveTo>
                    <a:pt x="52" y="43"/>
                  </a:moveTo>
                  <a:cubicBezTo>
                    <a:pt x="35" y="70"/>
                    <a:pt x="13" y="97"/>
                    <a:pt x="0" y="106"/>
                  </a:cubicBezTo>
                  <a:cubicBezTo>
                    <a:pt x="1" y="105"/>
                    <a:pt x="2" y="105"/>
                    <a:pt x="4" y="105"/>
                  </a:cubicBezTo>
                  <a:cubicBezTo>
                    <a:pt x="16" y="99"/>
                    <a:pt x="32" y="88"/>
                    <a:pt x="44" y="70"/>
                  </a:cubicBezTo>
                  <a:cubicBezTo>
                    <a:pt x="66" y="39"/>
                    <a:pt x="94" y="0"/>
                    <a:pt x="94" y="0"/>
                  </a:cubicBezTo>
                  <a:cubicBezTo>
                    <a:pt x="94" y="0"/>
                    <a:pt x="74" y="8"/>
                    <a:pt x="52" y="43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10800518" y="4476406"/>
              <a:ext cx="322844" cy="1156229"/>
            </a:xfrm>
            <a:custGeom>
              <a:rect b="b" l="l" r="r" t="t"/>
              <a:pathLst>
                <a:path extrusionOk="0" h="246" w="69">
                  <a:moveTo>
                    <a:pt x="60" y="227"/>
                  </a:moveTo>
                  <a:cubicBezTo>
                    <a:pt x="63" y="236"/>
                    <a:pt x="66" y="242"/>
                    <a:pt x="67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30"/>
                    <a:pt x="61" y="204"/>
                    <a:pt x="56" y="186"/>
                  </a:cubicBezTo>
                  <a:cubicBezTo>
                    <a:pt x="49" y="161"/>
                    <a:pt x="55" y="148"/>
                    <a:pt x="49" y="104"/>
                  </a:cubicBezTo>
                  <a:cubicBezTo>
                    <a:pt x="43" y="59"/>
                    <a:pt x="17" y="0"/>
                    <a:pt x="17" y="0"/>
                  </a:cubicBezTo>
                  <a:cubicBezTo>
                    <a:pt x="17" y="0"/>
                    <a:pt x="0" y="62"/>
                    <a:pt x="24" y="122"/>
                  </a:cubicBezTo>
                  <a:cubicBezTo>
                    <a:pt x="49" y="181"/>
                    <a:pt x="47" y="189"/>
                    <a:pt x="60" y="2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10880603" y="4476406"/>
              <a:ext cx="237754" cy="1156229"/>
            </a:xfrm>
            <a:custGeom>
              <a:rect b="b" l="l" r="r" t="t"/>
              <a:pathLst>
                <a:path extrusionOk="0" h="246" w="51">
                  <a:moveTo>
                    <a:pt x="50" y="246"/>
                  </a:moveTo>
                  <a:cubicBezTo>
                    <a:pt x="50" y="246"/>
                    <a:pt x="50" y="246"/>
                    <a:pt x="50" y="246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48" y="224"/>
                    <a:pt x="43" y="202"/>
                    <a:pt x="39" y="186"/>
                  </a:cubicBezTo>
                  <a:cubicBezTo>
                    <a:pt x="32" y="161"/>
                    <a:pt x="38" y="148"/>
                    <a:pt x="32" y="104"/>
                  </a:cubicBezTo>
                  <a:cubicBezTo>
                    <a:pt x="26" y="59"/>
                    <a:pt x="0" y="0"/>
                    <a:pt x="0" y="0"/>
                  </a:cubicBezTo>
                  <a:cubicBezTo>
                    <a:pt x="0" y="0"/>
                    <a:pt x="8" y="89"/>
                    <a:pt x="20" y="127"/>
                  </a:cubicBezTo>
                  <a:cubicBezTo>
                    <a:pt x="32" y="163"/>
                    <a:pt x="48" y="236"/>
                    <a:pt x="50" y="24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10870593" y="5540036"/>
              <a:ext cx="518052" cy="400426"/>
            </a:xfrm>
            <a:custGeom>
              <a:rect b="b" l="l" r="r" t="t"/>
              <a:pathLst>
                <a:path extrusionOk="0" h="85" w="110">
                  <a:moveTo>
                    <a:pt x="1" y="11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3" y="81"/>
                    <a:pt x="18" y="85"/>
                    <a:pt x="24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2" y="85"/>
                    <a:pt x="97" y="81"/>
                    <a:pt x="98" y="7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0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10875598" y="5540036"/>
              <a:ext cx="508041" cy="400426"/>
            </a:xfrm>
            <a:custGeom>
              <a:rect b="b" l="l" r="r" t="t"/>
              <a:pathLst>
                <a:path extrusionOk="0" h="85" w="108"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7"/>
                    <a:pt x="108" y="7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5"/>
                    <a:pt x="107" y="5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4"/>
                    <a:pt x="106" y="4"/>
                    <a:pt x="10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81"/>
                    <a:pt x="63" y="85"/>
                    <a:pt x="57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91" y="85"/>
                    <a:pt x="96" y="81"/>
                    <a:pt x="97" y="7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lose/>
                </a:path>
              </a:pathLst>
            </a:custGeom>
            <a:solidFill>
              <a:srgbClr val="CAED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6278211" y="3415278"/>
              <a:ext cx="798349" cy="600639"/>
            </a:xfrm>
            <a:custGeom>
              <a:rect b="b" l="l" r="r" t="t"/>
              <a:pathLst>
                <a:path extrusionOk="0" h="128" w="170">
                  <a:moveTo>
                    <a:pt x="1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5" y="92"/>
                    <a:pt x="170" y="86"/>
                    <a:pt x="170" y="79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6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6540990" y="3517886"/>
              <a:ext cx="277796" cy="245261"/>
            </a:xfrm>
            <a:custGeom>
              <a:rect b="b" l="l" r="r" t="t"/>
              <a:pathLst>
                <a:path extrusionOk="0" h="52" w="59">
                  <a:moveTo>
                    <a:pt x="54" y="6"/>
                  </a:moveTo>
                  <a:cubicBezTo>
                    <a:pt x="48" y="0"/>
                    <a:pt x="38" y="0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5" y="3"/>
                    <a:pt x="21" y="2"/>
                    <a:pt x="17" y="2"/>
                  </a:cubicBezTo>
                  <a:cubicBezTo>
                    <a:pt x="13" y="2"/>
                    <a:pt x="9" y="3"/>
                    <a:pt x="6" y="6"/>
                  </a:cubicBezTo>
                  <a:cubicBezTo>
                    <a:pt x="0" y="12"/>
                    <a:pt x="0" y="22"/>
                    <a:pt x="6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5"/>
                    <a:pt x="59" y="21"/>
                    <a:pt x="59" y="17"/>
                  </a:cubicBezTo>
                  <a:cubicBezTo>
                    <a:pt x="59" y="13"/>
                    <a:pt x="57" y="9"/>
                    <a:pt x="54" y="6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10192372" y="2719538"/>
              <a:ext cx="808360" cy="605644"/>
            </a:xfrm>
            <a:custGeom>
              <a:rect b="b" l="l" r="r" t="t"/>
              <a:pathLst>
                <a:path extrusionOk="0" h="129" w="172">
                  <a:moveTo>
                    <a:pt x="1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66" y="92"/>
                    <a:pt x="172" y="86"/>
                    <a:pt x="172" y="79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5"/>
                    <a:pt x="166" y="0"/>
                    <a:pt x="159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10560263" y="2789612"/>
              <a:ext cx="242759" cy="290309"/>
            </a:xfrm>
            <a:custGeom>
              <a:rect b="b" l="l" r="r" t="t"/>
              <a:pathLst>
                <a:path extrusionOk="0" h="62" w="52">
                  <a:moveTo>
                    <a:pt x="48" y="35"/>
                  </a:moveTo>
                  <a:cubicBezTo>
                    <a:pt x="50" y="35"/>
                    <a:pt x="52" y="32"/>
                    <a:pt x="52" y="30"/>
                  </a:cubicBezTo>
                  <a:cubicBezTo>
                    <a:pt x="52" y="27"/>
                    <a:pt x="50" y="25"/>
                    <a:pt x="4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6" y="25"/>
                  </a:cubicBezTo>
                  <a:cubicBezTo>
                    <a:pt x="31" y="25"/>
                    <a:pt x="31" y="25"/>
                    <a:pt x="29" y="25"/>
                  </a:cubicBezTo>
                  <a:cubicBezTo>
                    <a:pt x="25" y="24"/>
                    <a:pt x="30" y="19"/>
                    <a:pt x="27" y="9"/>
                  </a:cubicBezTo>
                  <a:cubicBezTo>
                    <a:pt x="24" y="0"/>
                    <a:pt x="15" y="1"/>
                    <a:pt x="16" y="5"/>
                  </a:cubicBezTo>
                  <a:cubicBezTo>
                    <a:pt x="16" y="9"/>
                    <a:pt x="17" y="20"/>
                    <a:pt x="14" y="23"/>
                  </a:cubicBezTo>
                  <a:cubicBezTo>
                    <a:pt x="9" y="30"/>
                    <a:pt x="0" y="31"/>
                    <a:pt x="0" y="3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4" y="61"/>
                    <a:pt x="22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2"/>
                    <a:pt x="46" y="60"/>
                    <a:pt x="46" y="57"/>
                  </a:cubicBezTo>
                  <a:cubicBezTo>
                    <a:pt x="46" y="56"/>
                    <a:pt x="45" y="55"/>
                    <a:pt x="44" y="54"/>
                  </a:cubicBezTo>
                  <a:cubicBezTo>
                    <a:pt x="47" y="54"/>
                    <a:pt x="49" y="52"/>
                    <a:pt x="49" y="49"/>
                  </a:cubicBezTo>
                  <a:cubicBezTo>
                    <a:pt x="49" y="47"/>
                    <a:pt x="47" y="45"/>
                    <a:pt x="45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9" y="44"/>
                    <a:pt x="51" y="42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10432628" y="2902231"/>
              <a:ext cx="80085" cy="170181"/>
            </a:xfrm>
            <a:custGeom>
              <a:rect b="b" l="l" r="r" t="t"/>
              <a:pathLst>
                <a:path extrusionOk="0" h="68" w="32">
                  <a:moveTo>
                    <a:pt x="0" y="68"/>
                  </a:moveTo>
                  <a:lnTo>
                    <a:pt x="30" y="6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9396526" y="4283700"/>
              <a:ext cx="437966" cy="437966"/>
            </a:xfrm>
            <a:custGeom>
              <a:rect b="b" l="l" r="r" t="t"/>
              <a:pathLst>
                <a:path extrusionOk="0" h="93" w="93">
                  <a:moveTo>
                    <a:pt x="6" y="68"/>
                  </a:moveTo>
                  <a:cubicBezTo>
                    <a:pt x="2" y="61"/>
                    <a:pt x="0" y="53"/>
                    <a:pt x="0" y="45"/>
                  </a:cubicBezTo>
                  <a:cubicBezTo>
                    <a:pt x="1" y="20"/>
                    <a:pt x="22" y="0"/>
                    <a:pt x="47" y="0"/>
                  </a:cubicBezTo>
                  <a:cubicBezTo>
                    <a:pt x="72" y="1"/>
                    <a:pt x="93" y="22"/>
                    <a:pt x="91" y="49"/>
                  </a:cubicBezTo>
                  <a:cubicBezTo>
                    <a:pt x="90" y="71"/>
                    <a:pt x="72" y="90"/>
                    <a:pt x="49" y="91"/>
                  </a:cubicBezTo>
                  <a:cubicBezTo>
                    <a:pt x="42" y="92"/>
                    <a:pt x="36" y="91"/>
                    <a:pt x="30" y="88"/>
                  </a:cubicBezTo>
                  <a:cubicBezTo>
                    <a:pt x="27" y="87"/>
                    <a:pt x="24" y="87"/>
                    <a:pt x="21" y="88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6"/>
                    <a:pt x="8" y="72"/>
                    <a:pt x="6" y="68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9491628" y="4373796"/>
              <a:ext cx="250266" cy="235250"/>
            </a:xfrm>
            <a:custGeom>
              <a:rect b="b" l="l" r="r" t="t"/>
              <a:pathLst>
                <a:path extrusionOk="0" h="50" w="53">
                  <a:moveTo>
                    <a:pt x="25" y="2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2" y="2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2"/>
                    <a:pt x="15" y="3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0"/>
                    <a:pt x="13" y="4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7" y="40"/>
                    <a:pt x="28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50"/>
                    <a:pt x="44" y="49"/>
                    <a:pt x="43" y="4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2"/>
                    <a:pt x="39" y="31"/>
                    <a:pt x="39" y="3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2" y="18"/>
                    <a:pt x="50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5695091" y="4806757"/>
              <a:ext cx="22525" cy="17519"/>
            </a:xfrm>
            <a:custGeom>
              <a:rect b="b" l="l" r="r" t="t"/>
              <a:pathLst>
                <a:path extrusionOk="0" h="4" w="5">
                  <a:moveTo>
                    <a:pt x="2" y="0"/>
                  </a:move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5" y="0"/>
                    <a:pt x="2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5224591" y="5004466"/>
              <a:ext cx="65069" cy="50053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4" y="11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"/>
          <p:cNvSpPr/>
          <p:nvPr/>
        </p:nvSpPr>
        <p:spPr>
          <a:xfrm>
            <a:off x="-10970" y="4742624"/>
            <a:ext cx="5339390" cy="2122347"/>
          </a:xfrm>
          <a:custGeom>
            <a:rect b="b" l="l" r="r" t="t"/>
            <a:pathLst>
              <a:path extrusionOk="0" h="1560576" w="3926089">
                <a:moveTo>
                  <a:pt x="0" y="0"/>
                </a:moveTo>
                <a:lnTo>
                  <a:pt x="11234" y="2430"/>
                </a:lnTo>
                <a:cubicBezTo>
                  <a:pt x="35936" y="10211"/>
                  <a:pt x="59756" y="20281"/>
                  <a:pt x="82106" y="32628"/>
                </a:cubicBezTo>
                <a:cubicBezTo>
                  <a:pt x="260903" y="131410"/>
                  <a:pt x="364418" y="324268"/>
                  <a:pt x="472638" y="498311"/>
                </a:cubicBezTo>
                <a:cubicBezTo>
                  <a:pt x="576152" y="672354"/>
                  <a:pt x="698488" y="855805"/>
                  <a:pt x="896106" y="921659"/>
                </a:cubicBezTo>
                <a:cubicBezTo>
                  <a:pt x="1277228" y="1053367"/>
                  <a:pt x="1733633" y="667650"/>
                  <a:pt x="2081818" y="879324"/>
                </a:cubicBezTo>
                <a:cubicBezTo>
                  <a:pt x="2274731" y="996921"/>
                  <a:pt x="2331194" y="1260337"/>
                  <a:pt x="2509992" y="1401453"/>
                </a:cubicBezTo>
                <a:cubicBezTo>
                  <a:pt x="2684084" y="1542569"/>
                  <a:pt x="2928755" y="1537865"/>
                  <a:pt x="3145194" y="1509642"/>
                </a:cubicBezTo>
                <a:cubicBezTo>
                  <a:pt x="3366339" y="1481419"/>
                  <a:pt x="3592189" y="1434380"/>
                  <a:pt x="3803923" y="1500235"/>
                </a:cubicBezTo>
                <a:cubicBezTo>
                  <a:pt x="3830390" y="1508466"/>
                  <a:pt x="3856342" y="1519271"/>
                  <a:pt x="3881329" y="1532280"/>
                </a:cubicBezTo>
                <a:lnTo>
                  <a:pt x="3926089" y="1560576"/>
                </a:lnTo>
                <a:lnTo>
                  <a:pt x="0" y="1560576"/>
                </a:ln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"/>
          <p:cNvSpPr/>
          <p:nvPr/>
        </p:nvSpPr>
        <p:spPr>
          <a:xfrm>
            <a:off x="4195995" y="6058087"/>
            <a:ext cx="265282" cy="262780"/>
          </a:xfrm>
          <a:custGeom>
            <a:rect b="b" l="l" r="r" t="t"/>
            <a:pathLst>
              <a:path extrusionOk="0" h="56" w="56">
                <a:moveTo>
                  <a:pt x="11" y="10"/>
                </a:moveTo>
                <a:cubicBezTo>
                  <a:pt x="10" y="11"/>
                  <a:pt x="0" y="27"/>
                  <a:pt x="6" y="39"/>
                </a:cubicBezTo>
                <a:cubicBezTo>
                  <a:pt x="13" y="51"/>
                  <a:pt x="30" y="56"/>
                  <a:pt x="42" y="48"/>
                </a:cubicBezTo>
                <a:cubicBezTo>
                  <a:pt x="53" y="41"/>
                  <a:pt x="56" y="23"/>
                  <a:pt x="48" y="12"/>
                </a:cubicBezTo>
                <a:cubicBezTo>
                  <a:pt x="39" y="1"/>
                  <a:pt x="21" y="0"/>
                  <a:pt x="11" y="10"/>
                </a:cubicBezTo>
              </a:path>
            </a:pathLst>
          </a:custGeom>
          <a:solidFill>
            <a:srgbClr val="FDE17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"/>
          <p:cNvSpPr txBox="1"/>
          <p:nvPr/>
        </p:nvSpPr>
        <p:spPr>
          <a:xfrm>
            <a:off x="889225" y="2102038"/>
            <a:ext cx="3568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Twitter</a:t>
            </a:r>
            <a:r>
              <a:rPr lang="en-US" sz="4500"/>
              <a:t>  </a:t>
            </a:r>
            <a:endParaRPr sz="45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Client</a:t>
            </a:r>
            <a:endParaRPr sz="4500"/>
          </a:p>
        </p:txBody>
      </p:sp>
      <p:sp>
        <p:nvSpPr>
          <p:cNvPr id="345" name="Google Shape;345;p1"/>
          <p:cNvSpPr/>
          <p:nvPr/>
        </p:nvSpPr>
        <p:spPr>
          <a:xfrm>
            <a:off x="963800" y="4538725"/>
            <a:ext cx="1509900" cy="45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C92"/>
                </a:solidFill>
                <a:latin typeface="Arial Rounded"/>
                <a:ea typeface="Arial Rounded"/>
                <a:cs typeface="Arial Rounded"/>
                <a:sym typeface="Arial Rounded"/>
              </a:rPr>
              <a:t>Group 3</a:t>
            </a:r>
            <a:endParaRPr/>
          </a:p>
        </p:txBody>
      </p:sp>
      <p:sp>
        <p:nvSpPr>
          <p:cNvPr id="346" name="Google Shape;346;p1"/>
          <p:cNvSpPr/>
          <p:nvPr/>
        </p:nvSpPr>
        <p:spPr>
          <a:xfrm>
            <a:off x="2104175" y="4623553"/>
            <a:ext cx="279412" cy="280642"/>
          </a:xfrm>
          <a:custGeom>
            <a:rect b="b" l="l" r="r" t="t"/>
            <a:pathLst>
              <a:path extrusionOk="0" h="96" w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1"/>
          <p:cNvGrpSpPr/>
          <p:nvPr/>
        </p:nvGrpSpPr>
        <p:grpSpPr>
          <a:xfrm>
            <a:off x="864240" y="1522156"/>
            <a:ext cx="1886183" cy="313369"/>
            <a:chOff x="615636" y="839208"/>
            <a:chExt cx="2218100" cy="368514"/>
          </a:xfrm>
        </p:grpSpPr>
        <p:pic>
          <p:nvPicPr>
            <p:cNvPr id="348" name="Google Shape;34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1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0" name="Google Shape;350;p1"/>
          <p:cNvPicPr preferRelativeResize="0"/>
          <p:nvPr/>
        </p:nvPicPr>
        <p:blipFill rotWithShape="1">
          <a:blip r:embed="rId4">
            <a:alphaModFix/>
          </a:blip>
          <a:srcRect b="20690" l="19121" r="0" t="0"/>
          <a:stretch/>
        </p:blipFill>
        <p:spPr>
          <a:xfrm>
            <a:off x="-24191" y="5020162"/>
            <a:ext cx="2506347" cy="184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1100" y="6073978"/>
            <a:ext cx="534200" cy="11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"/>
          <p:cNvSpPr/>
          <p:nvPr/>
        </p:nvSpPr>
        <p:spPr>
          <a:xfrm flipH="1">
            <a:off x="63300" y="0"/>
            <a:ext cx="9332060" cy="6858000"/>
          </a:xfrm>
          <a:custGeom>
            <a:rect b="b" l="l" r="r" t="t"/>
            <a:pathLst>
              <a:path extrusionOk="0" h="6858000" w="9332060">
                <a:moveTo>
                  <a:pt x="9332060" y="0"/>
                </a:moveTo>
                <a:lnTo>
                  <a:pt x="3768494" y="0"/>
                </a:lnTo>
                <a:lnTo>
                  <a:pt x="3607011" y="90394"/>
                </a:lnTo>
                <a:cubicBezTo>
                  <a:pt x="3353218" y="221421"/>
                  <a:pt x="3068441" y="323656"/>
                  <a:pt x="2741183" y="379706"/>
                </a:cubicBezTo>
                <a:cubicBezTo>
                  <a:pt x="132274" y="828107"/>
                  <a:pt x="2191939" y="5293811"/>
                  <a:pt x="718134" y="5989290"/>
                </a:cubicBezTo>
                <a:cubicBezTo>
                  <a:pt x="292471" y="6181462"/>
                  <a:pt x="83071" y="6497173"/>
                  <a:pt x="1114" y="6851489"/>
                </a:cubicBezTo>
                <a:lnTo>
                  <a:pt x="0" y="6858000"/>
                </a:lnTo>
                <a:lnTo>
                  <a:pt x="933206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2000">
                <a:schemeClr val="lt1"/>
              </a:gs>
              <a:gs pos="92000">
                <a:srgbClr val="A7E8FF">
                  <a:alpha val="33725"/>
                </a:srgbClr>
              </a:gs>
              <a:gs pos="100000">
                <a:srgbClr val="A7E8FF">
                  <a:alpha val="3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8" name="Google Shape;738;p5"/>
          <p:cNvGrpSpPr/>
          <p:nvPr/>
        </p:nvGrpSpPr>
        <p:grpSpPr>
          <a:xfrm>
            <a:off x="5226844" y="3126349"/>
            <a:ext cx="1738325" cy="288804"/>
            <a:chOff x="615636" y="839208"/>
            <a:chExt cx="2218100" cy="368514"/>
          </a:xfrm>
        </p:grpSpPr>
        <p:pic>
          <p:nvPicPr>
            <p:cNvPr id="739" name="Google Shape;7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Google Shape;740;p5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5"/>
          <p:cNvGrpSpPr/>
          <p:nvPr/>
        </p:nvGrpSpPr>
        <p:grpSpPr>
          <a:xfrm>
            <a:off x="848918" y="1636503"/>
            <a:ext cx="7616280" cy="5072969"/>
            <a:chOff x="857975" y="1476522"/>
            <a:chExt cx="6706833" cy="5072969"/>
          </a:xfrm>
        </p:grpSpPr>
        <p:sp>
          <p:nvSpPr>
            <p:cNvPr id="742" name="Google Shape;742;p5"/>
            <p:cNvSpPr txBox="1"/>
            <p:nvPr/>
          </p:nvSpPr>
          <p:spPr>
            <a:xfrm>
              <a:off x="3642308" y="1476522"/>
              <a:ext cx="3922500" cy="11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Currently 2 </a:t>
              </a:r>
              <a:endParaRPr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main screens</a:t>
              </a:r>
              <a:endParaRPr sz="5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857975" y="5698691"/>
              <a:ext cx="4269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4" name="Google Shape;7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5275" y="883225"/>
            <a:ext cx="3481375" cy="5722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"/>
          <p:cNvSpPr/>
          <p:nvPr/>
        </p:nvSpPr>
        <p:spPr>
          <a:xfrm>
            <a:off x="310450" y="309325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A4D7A"/>
                </a:solidFill>
                <a:latin typeface="Calibri"/>
                <a:ea typeface="Calibri"/>
                <a:cs typeface="Calibri"/>
                <a:sym typeface="Calibri"/>
              </a:rPr>
              <a:t># NO3. ACTIVITIES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50" y="883225"/>
            <a:ext cx="3574476" cy="5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ba466ee080_0_626"/>
          <p:cNvSpPr/>
          <p:nvPr/>
        </p:nvSpPr>
        <p:spPr>
          <a:xfrm>
            <a:off x="0" y="1229306"/>
            <a:ext cx="12192000" cy="5628600"/>
          </a:xfrm>
          <a:prstGeom prst="rect">
            <a:avLst/>
          </a:prstGeom>
          <a:solidFill>
            <a:srgbClr val="E6F9FF">
              <a:alpha val="458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g1ba466ee080_0_626"/>
          <p:cNvGrpSpPr/>
          <p:nvPr/>
        </p:nvGrpSpPr>
        <p:grpSpPr>
          <a:xfrm>
            <a:off x="10739996" y="2473139"/>
            <a:ext cx="285750" cy="285750"/>
            <a:chOff x="11028363" y="771525"/>
            <a:chExt cx="285750" cy="285750"/>
          </a:xfrm>
        </p:grpSpPr>
        <p:sp>
          <p:nvSpPr>
            <p:cNvPr id="754" name="Google Shape;754;g1ba466ee080_0_626"/>
            <p:cNvSpPr/>
            <p:nvPr/>
          </p:nvSpPr>
          <p:spPr>
            <a:xfrm>
              <a:off x="11033125" y="776288"/>
              <a:ext cx="277812" cy="276225"/>
            </a:xfrm>
            <a:custGeom>
              <a:rect b="b" l="l" r="r" t="t"/>
              <a:pathLst>
                <a:path extrusionOk="0" h="698" w="697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1ba466ee080_0_626"/>
            <p:cNvSpPr/>
            <p:nvPr/>
          </p:nvSpPr>
          <p:spPr>
            <a:xfrm>
              <a:off x="11109325" y="885825"/>
              <a:ext cx="123825" cy="71438"/>
            </a:xfrm>
            <a:custGeom>
              <a:rect b="b" l="l" r="r" t="t"/>
              <a:pathLst>
                <a:path extrusionOk="0" h="180" w="312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1ba466ee080_0_626"/>
            <p:cNvSpPr/>
            <p:nvPr/>
          </p:nvSpPr>
          <p:spPr>
            <a:xfrm>
              <a:off x="11250613" y="993775"/>
              <a:ext cx="63500" cy="63500"/>
            </a:xfrm>
            <a:custGeom>
              <a:rect b="b" l="l" r="r" t="t"/>
              <a:pathLst>
                <a:path extrusionOk="0" h="159" w="161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1ba466ee080_0_626"/>
            <p:cNvSpPr/>
            <p:nvPr/>
          </p:nvSpPr>
          <p:spPr>
            <a:xfrm>
              <a:off x="11028363" y="993775"/>
              <a:ext cx="63500" cy="63500"/>
            </a:xfrm>
            <a:custGeom>
              <a:rect b="b" l="l" r="r" t="t"/>
              <a:pathLst>
                <a:path extrusionOk="0" h="159" w="160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g1ba466ee080_0_626"/>
            <p:cNvSpPr/>
            <p:nvPr/>
          </p:nvSpPr>
          <p:spPr>
            <a:xfrm>
              <a:off x="11250613" y="771525"/>
              <a:ext cx="63500" cy="63500"/>
            </a:xfrm>
            <a:custGeom>
              <a:rect b="b" l="l" r="r" t="t"/>
              <a:pathLst>
                <a:path extrusionOk="0" h="160" w="161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g1ba466ee080_0_626"/>
            <p:cNvSpPr/>
            <p:nvPr/>
          </p:nvSpPr>
          <p:spPr>
            <a:xfrm>
              <a:off x="11028363" y="771525"/>
              <a:ext cx="63500" cy="63500"/>
            </a:xfrm>
            <a:custGeom>
              <a:rect b="b" l="l" r="r" t="t"/>
              <a:pathLst>
                <a:path extrusionOk="0" h="160" w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g1ba466ee080_0_626"/>
          <p:cNvGrpSpPr/>
          <p:nvPr/>
        </p:nvGrpSpPr>
        <p:grpSpPr>
          <a:xfrm>
            <a:off x="1189273" y="2472345"/>
            <a:ext cx="239714" cy="287338"/>
            <a:chOff x="5507038" y="788988"/>
            <a:chExt cx="239714" cy="287338"/>
          </a:xfrm>
        </p:grpSpPr>
        <p:sp>
          <p:nvSpPr>
            <p:cNvPr id="761" name="Google Shape;761;g1ba466ee080_0_626"/>
            <p:cNvSpPr/>
            <p:nvPr/>
          </p:nvSpPr>
          <p:spPr>
            <a:xfrm>
              <a:off x="5507038" y="9413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g1ba466ee080_0_626"/>
            <p:cNvSpPr/>
            <p:nvPr/>
          </p:nvSpPr>
          <p:spPr>
            <a:xfrm>
              <a:off x="5708650" y="9032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g1ba466ee080_0_626"/>
            <p:cNvSpPr/>
            <p:nvPr/>
          </p:nvSpPr>
          <p:spPr>
            <a:xfrm>
              <a:off x="5507038" y="9032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1ba466ee080_0_626"/>
            <p:cNvSpPr/>
            <p:nvPr/>
          </p:nvSpPr>
          <p:spPr>
            <a:xfrm>
              <a:off x="5708650" y="941388"/>
              <a:ext cx="38100" cy="2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g1ba466ee080_0_626"/>
            <p:cNvSpPr/>
            <p:nvPr/>
          </p:nvSpPr>
          <p:spPr>
            <a:xfrm>
              <a:off x="5507038" y="788988"/>
              <a:ext cx="239714" cy="104775"/>
            </a:xfrm>
            <a:custGeom>
              <a:rect b="b" l="l" r="r" t="t"/>
              <a:pathLst>
                <a:path extrusionOk="0" h="333" w="754">
                  <a:moveTo>
                    <a:pt x="679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4" y="13"/>
                  </a:lnTo>
                  <a:lnTo>
                    <a:pt x="27" y="17"/>
                  </a:lnTo>
                  <a:lnTo>
                    <a:pt x="22" y="23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2" y="61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333"/>
                  </a:lnTo>
                  <a:lnTo>
                    <a:pt x="121" y="333"/>
                  </a:lnTo>
                  <a:lnTo>
                    <a:pt x="121" y="90"/>
                  </a:lnTo>
                  <a:lnTo>
                    <a:pt x="634" y="90"/>
                  </a:lnTo>
                  <a:lnTo>
                    <a:pt x="634" y="333"/>
                  </a:lnTo>
                  <a:lnTo>
                    <a:pt x="754" y="333"/>
                  </a:lnTo>
                  <a:lnTo>
                    <a:pt x="754" y="76"/>
                  </a:lnTo>
                  <a:lnTo>
                    <a:pt x="754" y="68"/>
                  </a:lnTo>
                  <a:lnTo>
                    <a:pt x="753" y="61"/>
                  </a:lnTo>
                  <a:lnTo>
                    <a:pt x="751" y="53"/>
                  </a:lnTo>
                  <a:lnTo>
                    <a:pt x="749" y="46"/>
                  </a:lnTo>
                  <a:lnTo>
                    <a:pt x="745" y="40"/>
                  </a:lnTo>
                  <a:lnTo>
                    <a:pt x="742" y="34"/>
                  </a:lnTo>
                  <a:lnTo>
                    <a:pt x="738" y="27"/>
                  </a:lnTo>
                  <a:lnTo>
                    <a:pt x="732" y="23"/>
                  </a:lnTo>
                  <a:lnTo>
                    <a:pt x="728" y="17"/>
                  </a:lnTo>
                  <a:lnTo>
                    <a:pt x="721" y="13"/>
                  </a:lnTo>
                  <a:lnTo>
                    <a:pt x="715" y="10"/>
                  </a:lnTo>
                  <a:lnTo>
                    <a:pt x="709" y="6"/>
                  </a:lnTo>
                  <a:lnTo>
                    <a:pt x="702" y="4"/>
                  </a:lnTo>
                  <a:lnTo>
                    <a:pt x="694" y="2"/>
                  </a:lnTo>
                  <a:lnTo>
                    <a:pt x="687" y="1"/>
                  </a:lnTo>
                  <a:lnTo>
                    <a:pt x="679" y="1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g1ba466ee080_0_626"/>
            <p:cNvSpPr/>
            <p:nvPr/>
          </p:nvSpPr>
          <p:spPr>
            <a:xfrm>
              <a:off x="5507038" y="979488"/>
              <a:ext cx="239714" cy="96838"/>
            </a:xfrm>
            <a:custGeom>
              <a:rect b="b" l="l" r="r" t="t"/>
              <a:pathLst>
                <a:path extrusionOk="0" h="302" w="754">
                  <a:moveTo>
                    <a:pt x="588" y="181"/>
                  </a:moveTo>
                  <a:lnTo>
                    <a:pt x="586" y="181"/>
                  </a:lnTo>
                  <a:lnTo>
                    <a:pt x="583" y="180"/>
                  </a:lnTo>
                  <a:lnTo>
                    <a:pt x="581" y="178"/>
                  </a:lnTo>
                  <a:lnTo>
                    <a:pt x="578" y="177"/>
                  </a:lnTo>
                  <a:lnTo>
                    <a:pt x="576" y="175"/>
                  </a:lnTo>
                  <a:lnTo>
                    <a:pt x="575" y="172"/>
                  </a:lnTo>
                  <a:lnTo>
                    <a:pt x="574" y="169"/>
                  </a:lnTo>
                  <a:lnTo>
                    <a:pt x="574" y="166"/>
                  </a:lnTo>
                  <a:lnTo>
                    <a:pt x="574" y="162"/>
                  </a:lnTo>
                  <a:lnTo>
                    <a:pt x="575" y="160"/>
                  </a:lnTo>
                  <a:lnTo>
                    <a:pt x="576" y="158"/>
                  </a:lnTo>
                  <a:lnTo>
                    <a:pt x="578" y="156"/>
                  </a:lnTo>
                  <a:lnTo>
                    <a:pt x="581" y="154"/>
                  </a:lnTo>
                  <a:lnTo>
                    <a:pt x="583" y="152"/>
                  </a:lnTo>
                  <a:lnTo>
                    <a:pt x="586" y="151"/>
                  </a:lnTo>
                  <a:lnTo>
                    <a:pt x="588" y="151"/>
                  </a:lnTo>
                  <a:lnTo>
                    <a:pt x="592" y="151"/>
                  </a:lnTo>
                  <a:lnTo>
                    <a:pt x="595" y="152"/>
                  </a:lnTo>
                  <a:lnTo>
                    <a:pt x="597" y="154"/>
                  </a:lnTo>
                  <a:lnTo>
                    <a:pt x="599" y="156"/>
                  </a:lnTo>
                  <a:lnTo>
                    <a:pt x="602" y="158"/>
                  </a:lnTo>
                  <a:lnTo>
                    <a:pt x="603" y="160"/>
                  </a:lnTo>
                  <a:lnTo>
                    <a:pt x="604" y="162"/>
                  </a:lnTo>
                  <a:lnTo>
                    <a:pt x="604" y="166"/>
                  </a:lnTo>
                  <a:lnTo>
                    <a:pt x="604" y="169"/>
                  </a:lnTo>
                  <a:lnTo>
                    <a:pt x="603" y="171"/>
                  </a:lnTo>
                  <a:lnTo>
                    <a:pt x="602" y="175"/>
                  </a:lnTo>
                  <a:lnTo>
                    <a:pt x="599" y="177"/>
                  </a:lnTo>
                  <a:lnTo>
                    <a:pt x="597" y="178"/>
                  </a:lnTo>
                  <a:lnTo>
                    <a:pt x="595" y="180"/>
                  </a:lnTo>
                  <a:lnTo>
                    <a:pt x="592" y="181"/>
                  </a:lnTo>
                  <a:lnTo>
                    <a:pt x="588" y="181"/>
                  </a:lnTo>
                  <a:close/>
                  <a:moveTo>
                    <a:pt x="529" y="181"/>
                  </a:moveTo>
                  <a:lnTo>
                    <a:pt x="525" y="181"/>
                  </a:lnTo>
                  <a:lnTo>
                    <a:pt x="523" y="180"/>
                  </a:lnTo>
                  <a:lnTo>
                    <a:pt x="520" y="178"/>
                  </a:lnTo>
                  <a:lnTo>
                    <a:pt x="517" y="177"/>
                  </a:lnTo>
                  <a:lnTo>
                    <a:pt x="516" y="175"/>
                  </a:lnTo>
                  <a:lnTo>
                    <a:pt x="514" y="172"/>
                  </a:lnTo>
                  <a:lnTo>
                    <a:pt x="513" y="169"/>
                  </a:lnTo>
                  <a:lnTo>
                    <a:pt x="513" y="166"/>
                  </a:lnTo>
                  <a:lnTo>
                    <a:pt x="513" y="162"/>
                  </a:lnTo>
                  <a:lnTo>
                    <a:pt x="514" y="160"/>
                  </a:lnTo>
                  <a:lnTo>
                    <a:pt x="516" y="158"/>
                  </a:lnTo>
                  <a:lnTo>
                    <a:pt x="517" y="156"/>
                  </a:lnTo>
                  <a:lnTo>
                    <a:pt x="520" y="154"/>
                  </a:lnTo>
                  <a:lnTo>
                    <a:pt x="523" y="152"/>
                  </a:lnTo>
                  <a:lnTo>
                    <a:pt x="525" y="151"/>
                  </a:lnTo>
                  <a:lnTo>
                    <a:pt x="529" y="151"/>
                  </a:lnTo>
                  <a:lnTo>
                    <a:pt x="532" y="151"/>
                  </a:lnTo>
                  <a:lnTo>
                    <a:pt x="534" y="152"/>
                  </a:lnTo>
                  <a:lnTo>
                    <a:pt x="536" y="154"/>
                  </a:lnTo>
                  <a:lnTo>
                    <a:pt x="538" y="156"/>
                  </a:lnTo>
                  <a:lnTo>
                    <a:pt x="541" y="158"/>
                  </a:lnTo>
                  <a:lnTo>
                    <a:pt x="542" y="160"/>
                  </a:lnTo>
                  <a:lnTo>
                    <a:pt x="543" y="162"/>
                  </a:lnTo>
                  <a:lnTo>
                    <a:pt x="543" y="166"/>
                  </a:lnTo>
                  <a:lnTo>
                    <a:pt x="543" y="169"/>
                  </a:lnTo>
                  <a:lnTo>
                    <a:pt x="542" y="171"/>
                  </a:lnTo>
                  <a:lnTo>
                    <a:pt x="541" y="175"/>
                  </a:lnTo>
                  <a:lnTo>
                    <a:pt x="538" y="177"/>
                  </a:lnTo>
                  <a:lnTo>
                    <a:pt x="536" y="179"/>
                  </a:lnTo>
                  <a:lnTo>
                    <a:pt x="534" y="180"/>
                  </a:lnTo>
                  <a:lnTo>
                    <a:pt x="532" y="181"/>
                  </a:lnTo>
                  <a:lnTo>
                    <a:pt x="529" y="181"/>
                  </a:lnTo>
                  <a:lnTo>
                    <a:pt x="529" y="181"/>
                  </a:lnTo>
                  <a:close/>
                  <a:moveTo>
                    <a:pt x="453" y="181"/>
                  </a:moveTo>
                  <a:lnTo>
                    <a:pt x="452" y="187"/>
                  </a:lnTo>
                  <a:lnTo>
                    <a:pt x="450" y="192"/>
                  </a:lnTo>
                  <a:lnTo>
                    <a:pt x="448" y="198"/>
                  </a:lnTo>
                  <a:lnTo>
                    <a:pt x="444" y="202"/>
                  </a:lnTo>
                  <a:lnTo>
                    <a:pt x="440" y="206"/>
                  </a:lnTo>
                  <a:lnTo>
                    <a:pt x="434" y="209"/>
                  </a:lnTo>
                  <a:lnTo>
                    <a:pt x="429" y="211"/>
                  </a:lnTo>
                  <a:lnTo>
                    <a:pt x="422" y="211"/>
                  </a:lnTo>
                  <a:lnTo>
                    <a:pt x="333" y="211"/>
                  </a:lnTo>
                  <a:lnTo>
                    <a:pt x="326" y="211"/>
                  </a:lnTo>
                  <a:lnTo>
                    <a:pt x="321" y="209"/>
                  </a:lnTo>
                  <a:lnTo>
                    <a:pt x="315" y="206"/>
                  </a:lnTo>
                  <a:lnTo>
                    <a:pt x="311" y="202"/>
                  </a:lnTo>
                  <a:lnTo>
                    <a:pt x="307" y="198"/>
                  </a:lnTo>
                  <a:lnTo>
                    <a:pt x="304" y="192"/>
                  </a:lnTo>
                  <a:lnTo>
                    <a:pt x="303" y="187"/>
                  </a:lnTo>
                  <a:lnTo>
                    <a:pt x="302" y="181"/>
                  </a:lnTo>
                  <a:lnTo>
                    <a:pt x="302" y="151"/>
                  </a:lnTo>
                  <a:lnTo>
                    <a:pt x="303" y="145"/>
                  </a:lnTo>
                  <a:lnTo>
                    <a:pt x="304" y="139"/>
                  </a:lnTo>
                  <a:lnTo>
                    <a:pt x="307" y="134"/>
                  </a:lnTo>
                  <a:lnTo>
                    <a:pt x="311" y="129"/>
                  </a:lnTo>
                  <a:lnTo>
                    <a:pt x="315" y="126"/>
                  </a:lnTo>
                  <a:lnTo>
                    <a:pt x="321" y="123"/>
                  </a:lnTo>
                  <a:lnTo>
                    <a:pt x="326" y="121"/>
                  </a:lnTo>
                  <a:lnTo>
                    <a:pt x="333" y="120"/>
                  </a:lnTo>
                  <a:lnTo>
                    <a:pt x="422" y="120"/>
                  </a:lnTo>
                  <a:lnTo>
                    <a:pt x="429" y="121"/>
                  </a:lnTo>
                  <a:lnTo>
                    <a:pt x="434" y="123"/>
                  </a:lnTo>
                  <a:lnTo>
                    <a:pt x="440" y="126"/>
                  </a:lnTo>
                  <a:lnTo>
                    <a:pt x="444" y="129"/>
                  </a:lnTo>
                  <a:lnTo>
                    <a:pt x="448" y="134"/>
                  </a:lnTo>
                  <a:lnTo>
                    <a:pt x="450" y="139"/>
                  </a:lnTo>
                  <a:lnTo>
                    <a:pt x="452" y="145"/>
                  </a:lnTo>
                  <a:lnTo>
                    <a:pt x="453" y="151"/>
                  </a:lnTo>
                  <a:lnTo>
                    <a:pt x="453" y="181"/>
                  </a:lnTo>
                  <a:close/>
                  <a:moveTo>
                    <a:pt x="227" y="181"/>
                  </a:moveTo>
                  <a:lnTo>
                    <a:pt x="223" y="181"/>
                  </a:lnTo>
                  <a:lnTo>
                    <a:pt x="221" y="180"/>
                  </a:lnTo>
                  <a:lnTo>
                    <a:pt x="218" y="178"/>
                  </a:lnTo>
                  <a:lnTo>
                    <a:pt x="215" y="177"/>
                  </a:lnTo>
                  <a:lnTo>
                    <a:pt x="214" y="175"/>
                  </a:lnTo>
                  <a:lnTo>
                    <a:pt x="212" y="172"/>
                  </a:lnTo>
                  <a:lnTo>
                    <a:pt x="212" y="169"/>
                  </a:lnTo>
                  <a:lnTo>
                    <a:pt x="211" y="166"/>
                  </a:lnTo>
                  <a:lnTo>
                    <a:pt x="212" y="162"/>
                  </a:lnTo>
                  <a:lnTo>
                    <a:pt x="212" y="160"/>
                  </a:lnTo>
                  <a:lnTo>
                    <a:pt x="214" y="158"/>
                  </a:lnTo>
                  <a:lnTo>
                    <a:pt x="215" y="156"/>
                  </a:lnTo>
                  <a:lnTo>
                    <a:pt x="218" y="154"/>
                  </a:lnTo>
                  <a:lnTo>
                    <a:pt x="221" y="152"/>
                  </a:lnTo>
                  <a:lnTo>
                    <a:pt x="223" y="151"/>
                  </a:lnTo>
                  <a:lnTo>
                    <a:pt x="227" y="151"/>
                  </a:lnTo>
                  <a:lnTo>
                    <a:pt x="230" y="151"/>
                  </a:lnTo>
                  <a:lnTo>
                    <a:pt x="232" y="152"/>
                  </a:lnTo>
                  <a:lnTo>
                    <a:pt x="235" y="154"/>
                  </a:lnTo>
                  <a:lnTo>
                    <a:pt x="238" y="156"/>
                  </a:lnTo>
                  <a:lnTo>
                    <a:pt x="239" y="158"/>
                  </a:lnTo>
                  <a:lnTo>
                    <a:pt x="241" y="160"/>
                  </a:lnTo>
                  <a:lnTo>
                    <a:pt x="241" y="162"/>
                  </a:lnTo>
                  <a:lnTo>
                    <a:pt x="242" y="166"/>
                  </a:lnTo>
                  <a:lnTo>
                    <a:pt x="241" y="169"/>
                  </a:lnTo>
                  <a:lnTo>
                    <a:pt x="241" y="171"/>
                  </a:lnTo>
                  <a:lnTo>
                    <a:pt x="239" y="175"/>
                  </a:lnTo>
                  <a:lnTo>
                    <a:pt x="238" y="177"/>
                  </a:lnTo>
                  <a:lnTo>
                    <a:pt x="235" y="179"/>
                  </a:lnTo>
                  <a:lnTo>
                    <a:pt x="232" y="180"/>
                  </a:lnTo>
                  <a:lnTo>
                    <a:pt x="230" y="181"/>
                  </a:lnTo>
                  <a:lnTo>
                    <a:pt x="227" y="181"/>
                  </a:lnTo>
                  <a:lnTo>
                    <a:pt x="227" y="181"/>
                  </a:lnTo>
                  <a:close/>
                  <a:moveTo>
                    <a:pt x="166" y="181"/>
                  </a:moveTo>
                  <a:lnTo>
                    <a:pt x="164" y="181"/>
                  </a:lnTo>
                  <a:lnTo>
                    <a:pt x="160" y="180"/>
                  </a:lnTo>
                  <a:lnTo>
                    <a:pt x="158" y="178"/>
                  </a:lnTo>
                  <a:lnTo>
                    <a:pt x="156" y="177"/>
                  </a:lnTo>
                  <a:lnTo>
                    <a:pt x="154" y="175"/>
                  </a:lnTo>
                  <a:lnTo>
                    <a:pt x="152" y="172"/>
                  </a:lnTo>
                  <a:lnTo>
                    <a:pt x="151" y="169"/>
                  </a:lnTo>
                  <a:lnTo>
                    <a:pt x="151" y="166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58"/>
                  </a:lnTo>
                  <a:lnTo>
                    <a:pt x="156" y="156"/>
                  </a:lnTo>
                  <a:lnTo>
                    <a:pt x="158" y="154"/>
                  </a:lnTo>
                  <a:lnTo>
                    <a:pt x="160" y="152"/>
                  </a:lnTo>
                  <a:lnTo>
                    <a:pt x="164" y="151"/>
                  </a:lnTo>
                  <a:lnTo>
                    <a:pt x="166" y="151"/>
                  </a:lnTo>
                  <a:lnTo>
                    <a:pt x="169" y="151"/>
                  </a:lnTo>
                  <a:lnTo>
                    <a:pt x="172" y="152"/>
                  </a:lnTo>
                  <a:lnTo>
                    <a:pt x="175" y="154"/>
                  </a:lnTo>
                  <a:lnTo>
                    <a:pt x="177" y="156"/>
                  </a:lnTo>
                  <a:lnTo>
                    <a:pt x="179" y="158"/>
                  </a:lnTo>
                  <a:lnTo>
                    <a:pt x="180" y="160"/>
                  </a:lnTo>
                  <a:lnTo>
                    <a:pt x="181" y="162"/>
                  </a:lnTo>
                  <a:lnTo>
                    <a:pt x="181" y="166"/>
                  </a:lnTo>
                  <a:lnTo>
                    <a:pt x="181" y="169"/>
                  </a:lnTo>
                  <a:lnTo>
                    <a:pt x="180" y="171"/>
                  </a:lnTo>
                  <a:lnTo>
                    <a:pt x="179" y="175"/>
                  </a:lnTo>
                  <a:lnTo>
                    <a:pt x="177" y="177"/>
                  </a:lnTo>
                  <a:lnTo>
                    <a:pt x="175" y="178"/>
                  </a:lnTo>
                  <a:lnTo>
                    <a:pt x="172" y="180"/>
                  </a:lnTo>
                  <a:lnTo>
                    <a:pt x="169" y="181"/>
                  </a:lnTo>
                  <a:lnTo>
                    <a:pt x="166" y="181"/>
                  </a:lnTo>
                  <a:close/>
                  <a:moveTo>
                    <a:pt x="634" y="61"/>
                  </a:moveTo>
                  <a:lnTo>
                    <a:pt x="121" y="61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1" y="234"/>
                  </a:lnTo>
                  <a:lnTo>
                    <a:pt x="2" y="241"/>
                  </a:lnTo>
                  <a:lnTo>
                    <a:pt x="3" y="249"/>
                  </a:lnTo>
                  <a:lnTo>
                    <a:pt x="6" y="255"/>
                  </a:lnTo>
                  <a:lnTo>
                    <a:pt x="10" y="262"/>
                  </a:lnTo>
                  <a:lnTo>
                    <a:pt x="13" y="269"/>
                  </a:lnTo>
                  <a:lnTo>
                    <a:pt x="17" y="274"/>
                  </a:lnTo>
                  <a:lnTo>
                    <a:pt x="22" y="280"/>
                  </a:lnTo>
                  <a:lnTo>
                    <a:pt x="27" y="284"/>
                  </a:lnTo>
                  <a:lnTo>
                    <a:pt x="33" y="288"/>
                  </a:lnTo>
                  <a:lnTo>
                    <a:pt x="40" y="293"/>
                  </a:lnTo>
                  <a:lnTo>
                    <a:pt x="46" y="296"/>
                  </a:lnTo>
                  <a:lnTo>
                    <a:pt x="53" y="298"/>
                  </a:lnTo>
                  <a:lnTo>
                    <a:pt x="61" y="301"/>
                  </a:lnTo>
                  <a:lnTo>
                    <a:pt x="68" y="302"/>
                  </a:lnTo>
                  <a:lnTo>
                    <a:pt x="76" y="302"/>
                  </a:lnTo>
                  <a:lnTo>
                    <a:pt x="679" y="302"/>
                  </a:lnTo>
                  <a:lnTo>
                    <a:pt x="687" y="302"/>
                  </a:lnTo>
                  <a:lnTo>
                    <a:pt x="694" y="301"/>
                  </a:lnTo>
                  <a:lnTo>
                    <a:pt x="702" y="298"/>
                  </a:lnTo>
                  <a:lnTo>
                    <a:pt x="709" y="296"/>
                  </a:lnTo>
                  <a:lnTo>
                    <a:pt x="715" y="293"/>
                  </a:lnTo>
                  <a:lnTo>
                    <a:pt x="721" y="288"/>
                  </a:lnTo>
                  <a:lnTo>
                    <a:pt x="728" y="284"/>
                  </a:lnTo>
                  <a:lnTo>
                    <a:pt x="732" y="280"/>
                  </a:lnTo>
                  <a:lnTo>
                    <a:pt x="738" y="274"/>
                  </a:lnTo>
                  <a:lnTo>
                    <a:pt x="742" y="269"/>
                  </a:lnTo>
                  <a:lnTo>
                    <a:pt x="745" y="262"/>
                  </a:lnTo>
                  <a:lnTo>
                    <a:pt x="749" y="255"/>
                  </a:lnTo>
                  <a:lnTo>
                    <a:pt x="751" y="249"/>
                  </a:lnTo>
                  <a:lnTo>
                    <a:pt x="753" y="241"/>
                  </a:lnTo>
                  <a:lnTo>
                    <a:pt x="754" y="234"/>
                  </a:lnTo>
                  <a:lnTo>
                    <a:pt x="754" y="227"/>
                  </a:lnTo>
                  <a:lnTo>
                    <a:pt x="754" y="0"/>
                  </a:lnTo>
                  <a:lnTo>
                    <a:pt x="634" y="0"/>
                  </a:lnTo>
                  <a:lnTo>
                    <a:pt x="63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g1ba466ee080_0_626"/>
            <p:cNvSpPr/>
            <p:nvPr/>
          </p:nvSpPr>
          <p:spPr>
            <a:xfrm>
              <a:off x="5568950" y="87471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5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7"/>
                  </a:lnTo>
                  <a:lnTo>
                    <a:pt x="357" y="4"/>
                  </a:lnTo>
                  <a:lnTo>
                    <a:pt x="355" y="2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g1ba466ee080_0_626"/>
            <p:cNvSpPr/>
            <p:nvPr/>
          </p:nvSpPr>
          <p:spPr>
            <a:xfrm>
              <a:off x="5568950" y="89376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8"/>
                  </a:lnTo>
                  <a:lnTo>
                    <a:pt x="355" y="27"/>
                  </a:lnTo>
                  <a:lnTo>
                    <a:pt x="357" y="25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7"/>
                  </a:lnTo>
                  <a:lnTo>
                    <a:pt x="361" y="14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2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g1ba466ee080_0_626"/>
            <p:cNvSpPr/>
            <p:nvPr/>
          </p:nvSpPr>
          <p:spPr>
            <a:xfrm>
              <a:off x="5568950" y="91281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4"/>
                  </a:lnTo>
                  <a:lnTo>
                    <a:pt x="360" y="21"/>
                  </a:lnTo>
                  <a:lnTo>
                    <a:pt x="361" y="19"/>
                  </a:lnTo>
                  <a:lnTo>
                    <a:pt x="361" y="16"/>
                  </a:lnTo>
                  <a:lnTo>
                    <a:pt x="361" y="13"/>
                  </a:lnTo>
                  <a:lnTo>
                    <a:pt x="360" y="10"/>
                  </a:lnTo>
                  <a:lnTo>
                    <a:pt x="359" y="7"/>
                  </a:lnTo>
                  <a:lnTo>
                    <a:pt x="357" y="5"/>
                  </a:lnTo>
                  <a:lnTo>
                    <a:pt x="355" y="4"/>
                  </a:lnTo>
                  <a:lnTo>
                    <a:pt x="353" y="2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g1ba466ee080_0_626"/>
            <p:cNvSpPr/>
            <p:nvPr/>
          </p:nvSpPr>
          <p:spPr>
            <a:xfrm>
              <a:off x="5568950" y="931863"/>
              <a:ext cx="115888" cy="9525"/>
            </a:xfrm>
            <a:custGeom>
              <a:rect b="b" l="l" r="r" t="t"/>
              <a:pathLst>
                <a:path extrusionOk="0" h="30" w="361">
                  <a:moveTo>
                    <a:pt x="14" y="30"/>
                  </a:moveTo>
                  <a:lnTo>
                    <a:pt x="346" y="30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4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7"/>
                  </a:lnTo>
                  <a:lnTo>
                    <a:pt x="357" y="5"/>
                  </a:lnTo>
                  <a:lnTo>
                    <a:pt x="355" y="3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g1ba466ee080_0_626"/>
            <p:cNvSpPr/>
            <p:nvPr/>
          </p:nvSpPr>
          <p:spPr>
            <a:xfrm>
              <a:off x="5568950" y="950913"/>
              <a:ext cx="115888" cy="9525"/>
            </a:xfrm>
            <a:custGeom>
              <a:rect b="b" l="l" r="r" t="t"/>
              <a:pathLst>
                <a:path extrusionOk="0" h="31" w="361">
                  <a:moveTo>
                    <a:pt x="14" y="31"/>
                  </a:moveTo>
                  <a:lnTo>
                    <a:pt x="346" y="31"/>
                  </a:lnTo>
                  <a:lnTo>
                    <a:pt x="349" y="30"/>
                  </a:lnTo>
                  <a:lnTo>
                    <a:pt x="353" y="29"/>
                  </a:lnTo>
                  <a:lnTo>
                    <a:pt x="355" y="28"/>
                  </a:lnTo>
                  <a:lnTo>
                    <a:pt x="357" y="27"/>
                  </a:lnTo>
                  <a:lnTo>
                    <a:pt x="359" y="24"/>
                  </a:lnTo>
                  <a:lnTo>
                    <a:pt x="360" y="21"/>
                  </a:lnTo>
                  <a:lnTo>
                    <a:pt x="361" y="19"/>
                  </a:lnTo>
                  <a:lnTo>
                    <a:pt x="361" y="16"/>
                  </a:lnTo>
                  <a:lnTo>
                    <a:pt x="361" y="12"/>
                  </a:lnTo>
                  <a:lnTo>
                    <a:pt x="360" y="10"/>
                  </a:lnTo>
                  <a:lnTo>
                    <a:pt x="359" y="7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3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9" y="30"/>
                  </a:lnTo>
                  <a:lnTo>
                    <a:pt x="12" y="30"/>
                  </a:lnTo>
                  <a:lnTo>
                    <a:pt x="14" y="31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g1ba466ee080_0_626"/>
            <p:cNvSpPr/>
            <p:nvPr/>
          </p:nvSpPr>
          <p:spPr>
            <a:xfrm>
              <a:off x="5568950" y="855663"/>
              <a:ext cx="71438" cy="9525"/>
            </a:xfrm>
            <a:custGeom>
              <a:rect b="b" l="l" r="r" t="t"/>
              <a:pathLst>
                <a:path extrusionOk="0" h="30" w="225">
                  <a:moveTo>
                    <a:pt x="14" y="30"/>
                  </a:moveTo>
                  <a:lnTo>
                    <a:pt x="211" y="30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9" y="27"/>
                  </a:lnTo>
                  <a:lnTo>
                    <a:pt x="221" y="26"/>
                  </a:lnTo>
                  <a:lnTo>
                    <a:pt x="223" y="23"/>
                  </a:lnTo>
                  <a:lnTo>
                    <a:pt x="224" y="20"/>
                  </a:lnTo>
                  <a:lnTo>
                    <a:pt x="225" y="18"/>
                  </a:lnTo>
                  <a:lnTo>
                    <a:pt x="225" y="15"/>
                  </a:lnTo>
                  <a:lnTo>
                    <a:pt x="225" y="11"/>
                  </a:lnTo>
                  <a:lnTo>
                    <a:pt x="224" y="9"/>
                  </a:lnTo>
                  <a:lnTo>
                    <a:pt x="223" y="7"/>
                  </a:lnTo>
                  <a:lnTo>
                    <a:pt x="221" y="5"/>
                  </a:lnTo>
                  <a:lnTo>
                    <a:pt x="219" y="2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1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g1ba466ee080_0_626"/>
          <p:cNvSpPr/>
          <p:nvPr/>
        </p:nvSpPr>
        <p:spPr>
          <a:xfrm>
            <a:off x="636250" y="268200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NO4. DEMO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Google Shape;774;g1ba466ee080_0_626"/>
          <p:cNvGrpSpPr/>
          <p:nvPr/>
        </p:nvGrpSpPr>
        <p:grpSpPr>
          <a:xfrm>
            <a:off x="9133027" y="411476"/>
            <a:ext cx="1965458" cy="287330"/>
            <a:chOff x="615636" y="839208"/>
            <a:chExt cx="2218099" cy="368514"/>
          </a:xfrm>
        </p:grpSpPr>
        <p:pic>
          <p:nvPicPr>
            <p:cNvPr id="775" name="Google Shape;775;g1ba466ee080_0_6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6" name="Google Shape;776;g1ba466ee080_0_626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7" name="Google Shape;777;g1ba466ee080_0_6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50" y="842100"/>
            <a:ext cx="10814502" cy="57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3" name="Google Shape;783;g1ba466ee080_0_730"/>
          <p:cNvCxnSpPr/>
          <p:nvPr/>
        </p:nvCxnSpPr>
        <p:spPr>
          <a:xfrm>
            <a:off x="923349" y="5943600"/>
            <a:ext cx="7179300" cy="0"/>
          </a:xfrm>
          <a:prstGeom prst="straightConnector1">
            <a:avLst/>
          </a:prstGeom>
          <a:noFill/>
          <a:ln cap="flat" cmpd="sng" w="9525">
            <a:solidFill>
              <a:srgbClr val="33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4" name="Google Shape;784;g1ba466ee080_0_730"/>
          <p:cNvSpPr/>
          <p:nvPr/>
        </p:nvSpPr>
        <p:spPr>
          <a:xfrm>
            <a:off x="297841" y="293095"/>
            <a:ext cx="2647006" cy="2193773"/>
          </a:xfrm>
          <a:custGeom>
            <a:rect b="b" l="l" r="r" t="t"/>
            <a:pathLst>
              <a:path extrusionOk="0" h="395" w="476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1ba466ee080_0_730"/>
          <p:cNvSpPr/>
          <p:nvPr/>
        </p:nvSpPr>
        <p:spPr>
          <a:xfrm>
            <a:off x="3842324" y="0"/>
            <a:ext cx="4151486" cy="1378583"/>
          </a:xfrm>
          <a:custGeom>
            <a:rect b="b" l="l" r="r" t="t"/>
            <a:pathLst>
              <a:path extrusionOk="0" h="248" w="747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1ba466ee080_0_730"/>
          <p:cNvSpPr/>
          <p:nvPr/>
        </p:nvSpPr>
        <p:spPr>
          <a:xfrm>
            <a:off x="0" y="5743803"/>
            <a:ext cx="2854739" cy="1114197"/>
          </a:xfrm>
          <a:custGeom>
            <a:rect b="b" l="l" r="r" t="t"/>
            <a:pathLst>
              <a:path extrusionOk="0" h="201" w="513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>
            <a:gsLst>
              <a:gs pos="0">
                <a:schemeClr val="lt1"/>
              </a:gs>
              <a:gs pos="70000">
                <a:srgbClr val="A7E8FF">
                  <a:alpha val="28627"/>
                </a:srgbClr>
              </a:gs>
              <a:gs pos="100000">
                <a:srgbClr val="A7E8FF">
                  <a:alpha val="28627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1ba466ee080_0_730"/>
          <p:cNvSpPr/>
          <p:nvPr/>
        </p:nvSpPr>
        <p:spPr>
          <a:xfrm flipH="1" rot="1835364">
            <a:off x="10812031" y="3432416"/>
            <a:ext cx="1060110" cy="1540987"/>
          </a:xfrm>
          <a:custGeom>
            <a:rect b="b" l="l" r="r" t="t"/>
            <a:pathLst>
              <a:path extrusionOk="0" h="321" w="223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1ba466ee080_0_730"/>
          <p:cNvSpPr/>
          <p:nvPr/>
        </p:nvSpPr>
        <p:spPr>
          <a:xfrm>
            <a:off x="9994501" y="5909476"/>
            <a:ext cx="2188796" cy="977149"/>
          </a:xfrm>
          <a:custGeom>
            <a:rect b="b" l="l" r="r" t="t"/>
            <a:pathLst>
              <a:path extrusionOk="0" h="332" w="761">
                <a:moveTo>
                  <a:pt x="179" y="0"/>
                </a:moveTo>
                <a:cubicBezTo>
                  <a:pt x="169" y="11"/>
                  <a:pt x="160" y="23"/>
                  <a:pt x="151" y="35"/>
                </a:cubicBezTo>
                <a:cubicBezTo>
                  <a:pt x="246" y="67"/>
                  <a:pt x="199" y="140"/>
                  <a:pt x="49" y="192"/>
                </a:cubicBezTo>
                <a:cubicBezTo>
                  <a:pt x="22" y="243"/>
                  <a:pt x="6" y="289"/>
                  <a:pt x="0" y="332"/>
                </a:cubicBezTo>
                <a:cubicBezTo>
                  <a:pt x="761" y="332"/>
                  <a:pt x="761" y="332"/>
                  <a:pt x="761" y="332"/>
                </a:cubicBezTo>
                <a:cubicBezTo>
                  <a:pt x="761" y="156"/>
                  <a:pt x="761" y="156"/>
                  <a:pt x="761" y="156"/>
                </a:cubicBezTo>
                <a:cubicBezTo>
                  <a:pt x="742" y="159"/>
                  <a:pt x="721" y="161"/>
                  <a:pt x="701" y="161"/>
                </a:cubicBezTo>
                <a:cubicBezTo>
                  <a:pt x="559" y="161"/>
                  <a:pt x="322" y="107"/>
                  <a:pt x="179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1ba466ee080_0_730"/>
          <p:cNvSpPr/>
          <p:nvPr/>
        </p:nvSpPr>
        <p:spPr>
          <a:xfrm>
            <a:off x="10514328" y="5136377"/>
            <a:ext cx="1674168" cy="1349000"/>
          </a:xfrm>
          <a:custGeom>
            <a:rect b="b" l="l" r="r" t="t"/>
            <a:pathLst>
              <a:path extrusionOk="0" h="458" w="582">
                <a:moveTo>
                  <a:pt x="532" y="0"/>
                </a:moveTo>
                <a:cubicBezTo>
                  <a:pt x="479" y="0"/>
                  <a:pt x="408" y="20"/>
                  <a:pt x="309" y="67"/>
                </a:cubicBezTo>
                <a:cubicBezTo>
                  <a:pt x="170" y="134"/>
                  <a:pt x="78" y="203"/>
                  <a:pt x="0" y="297"/>
                </a:cubicBezTo>
                <a:cubicBezTo>
                  <a:pt x="143" y="404"/>
                  <a:pt x="380" y="458"/>
                  <a:pt x="522" y="458"/>
                </a:cubicBezTo>
                <a:cubicBezTo>
                  <a:pt x="542" y="458"/>
                  <a:pt x="563" y="456"/>
                  <a:pt x="582" y="453"/>
                </a:cubicBezTo>
                <a:cubicBezTo>
                  <a:pt x="582" y="8"/>
                  <a:pt x="582" y="8"/>
                  <a:pt x="582" y="8"/>
                </a:cubicBezTo>
                <a:cubicBezTo>
                  <a:pt x="568" y="3"/>
                  <a:pt x="551" y="0"/>
                  <a:pt x="532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1ba466ee080_0_730"/>
          <p:cNvSpPr/>
          <p:nvPr/>
        </p:nvSpPr>
        <p:spPr>
          <a:xfrm>
            <a:off x="8769925" y="5786082"/>
            <a:ext cx="3422076" cy="1089963"/>
          </a:xfrm>
          <a:custGeom>
            <a:rect b="b" l="l" r="r" t="t"/>
            <a:pathLst>
              <a:path extrusionOk="0" h="433" w="1390">
                <a:moveTo>
                  <a:pt x="1388" y="185"/>
                </a:moveTo>
                <a:cubicBezTo>
                  <a:pt x="1382" y="180"/>
                  <a:pt x="1094" y="167"/>
                  <a:pt x="1158" y="127"/>
                </a:cubicBezTo>
                <a:cubicBezTo>
                  <a:pt x="1218" y="89"/>
                  <a:pt x="1354" y="132"/>
                  <a:pt x="1346" y="73"/>
                </a:cubicBezTo>
                <a:cubicBezTo>
                  <a:pt x="1338" y="14"/>
                  <a:pt x="953" y="0"/>
                  <a:pt x="618" y="8"/>
                </a:cubicBezTo>
                <a:cubicBezTo>
                  <a:pt x="283" y="17"/>
                  <a:pt x="88" y="55"/>
                  <a:pt x="150" y="155"/>
                </a:cubicBezTo>
                <a:cubicBezTo>
                  <a:pt x="190" y="220"/>
                  <a:pt x="321" y="207"/>
                  <a:pt x="438" y="217"/>
                </a:cubicBezTo>
                <a:cubicBezTo>
                  <a:pt x="554" y="227"/>
                  <a:pt x="473" y="286"/>
                  <a:pt x="326" y="278"/>
                </a:cubicBezTo>
                <a:cubicBezTo>
                  <a:pt x="179" y="270"/>
                  <a:pt x="32" y="348"/>
                  <a:pt x="0" y="433"/>
                </a:cubicBezTo>
                <a:cubicBezTo>
                  <a:pt x="1390" y="433"/>
                  <a:pt x="1390" y="433"/>
                  <a:pt x="1390" y="433"/>
                </a:cubicBezTo>
                <a:lnTo>
                  <a:pt x="1388" y="185"/>
                </a:lnTo>
                <a:close/>
              </a:path>
            </a:pathLst>
          </a:custGeom>
          <a:gradFill>
            <a:gsLst>
              <a:gs pos="0">
                <a:srgbClr val="A7E8FF"/>
              </a:gs>
              <a:gs pos="30000">
                <a:srgbClr val="52A9C8">
                  <a:alpha val="98823"/>
                </a:srgbClr>
              </a:gs>
              <a:gs pos="73000">
                <a:srgbClr val="006C92"/>
              </a:gs>
              <a:gs pos="100000">
                <a:srgbClr val="006C9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1ba466ee080_0_730"/>
          <p:cNvSpPr/>
          <p:nvPr/>
        </p:nvSpPr>
        <p:spPr>
          <a:xfrm>
            <a:off x="10651719" y="1953138"/>
            <a:ext cx="50866" cy="28613"/>
          </a:xfrm>
          <a:custGeom>
            <a:rect b="b" l="l" r="r" t="t"/>
            <a:pathLst>
              <a:path extrusionOk="0" h="5" w="9">
                <a:moveTo>
                  <a:pt x="8" y="0"/>
                </a:moveTo>
                <a:cubicBezTo>
                  <a:pt x="5" y="2"/>
                  <a:pt x="3" y="3"/>
                  <a:pt x="0" y="5"/>
                </a:cubicBezTo>
                <a:cubicBezTo>
                  <a:pt x="3" y="4"/>
                  <a:pt x="6" y="3"/>
                  <a:pt x="9" y="3"/>
                </a:cubicBezTo>
                <a:cubicBezTo>
                  <a:pt x="9" y="2"/>
                  <a:pt x="8" y="1"/>
                  <a:pt x="8" y="0"/>
                </a:cubicBezTo>
              </a:path>
            </a:pathLst>
          </a:custGeom>
          <a:solidFill>
            <a:srgbClr val="FEDB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1ba466ee080_0_730"/>
          <p:cNvSpPr/>
          <p:nvPr/>
        </p:nvSpPr>
        <p:spPr>
          <a:xfrm>
            <a:off x="10874577" y="5951423"/>
            <a:ext cx="522000" cy="97800"/>
          </a:xfrm>
          <a:prstGeom prst="ellipse">
            <a:avLst/>
          </a:pr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1ba466ee080_0_730"/>
          <p:cNvSpPr/>
          <p:nvPr/>
        </p:nvSpPr>
        <p:spPr>
          <a:xfrm>
            <a:off x="11210598" y="5176667"/>
            <a:ext cx="150173" cy="108737"/>
          </a:xfrm>
          <a:custGeom>
            <a:rect b="b" l="l" r="r" t="t"/>
            <a:pathLst>
              <a:path extrusionOk="0" h="39" w="55">
                <a:moveTo>
                  <a:pt x="0" y="6"/>
                </a:moveTo>
                <a:cubicBezTo>
                  <a:pt x="0" y="6"/>
                  <a:pt x="7" y="29"/>
                  <a:pt x="7" y="32"/>
                </a:cubicBezTo>
                <a:cubicBezTo>
                  <a:pt x="8" y="35"/>
                  <a:pt x="14" y="37"/>
                  <a:pt x="20" y="38"/>
                </a:cubicBezTo>
                <a:cubicBezTo>
                  <a:pt x="26" y="39"/>
                  <a:pt x="47" y="21"/>
                  <a:pt x="47" y="21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37" y="15"/>
                  <a:pt x="33" y="17"/>
                </a:cubicBezTo>
                <a:cubicBezTo>
                  <a:pt x="29" y="18"/>
                  <a:pt x="25" y="19"/>
                  <a:pt x="24" y="14"/>
                </a:cubicBezTo>
                <a:cubicBezTo>
                  <a:pt x="24" y="12"/>
                  <a:pt x="23" y="10"/>
                  <a:pt x="22" y="8"/>
                </a:cubicBezTo>
                <a:cubicBezTo>
                  <a:pt x="21" y="4"/>
                  <a:pt x="20" y="0"/>
                  <a:pt x="20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1ba466ee080_0_730"/>
          <p:cNvSpPr/>
          <p:nvPr/>
        </p:nvSpPr>
        <p:spPr>
          <a:xfrm>
            <a:off x="11210598" y="5176667"/>
            <a:ext cx="60567" cy="69660"/>
          </a:xfrm>
          <a:custGeom>
            <a:rect b="b" l="l" r="r" t="t"/>
            <a:pathLst>
              <a:path extrusionOk="0" h="25" w="22">
                <a:moveTo>
                  <a:pt x="2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3" y="15"/>
                  <a:pt x="5" y="23"/>
                </a:cubicBezTo>
                <a:cubicBezTo>
                  <a:pt x="6" y="24"/>
                  <a:pt x="8" y="24"/>
                  <a:pt x="10" y="25"/>
                </a:cubicBezTo>
                <a:cubicBezTo>
                  <a:pt x="11" y="21"/>
                  <a:pt x="14" y="15"/>
                  <a:pt x="17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4"/>
                  <a:pt x="20" y="0"/>
                  <a:pt x="20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1ba466ee080_0_730"/>
          <p:cNvSpPr/>
          <p:nvPr/>
        </p:nvSpPr>
        <p:spPr>
          <a:xfrm>
            <a:off x="10961693" y="5878365"/>
            <a:ext cx="175063" cy="123180"/>
          </a:xfrm>
          <a:custGeom>
            <a:rect b="b" l="l" r="r" t="t"/>
            <a:pathLst>
              <a:path extrusionOk="0" h="44" w="64">
                <a:moveTo>
                  <a:pt x="15" y="0"/>
                </a:moveTo>
                <a:cubicBezTo>
                  <a:pt x="15" y="0"/>
                  <a:pt x="4" y="20"/>
                  <a:pt x="3" y="25"/>
                </a:cubicBezTo>
                <a:cubicBezTo>
                  <a:pt x="2" y="31"/>
                  <a:pt x="0" y="30"/>
                  <a:pt x="7" y="33"/>
                </a:cubicBezTo>
                <a:cubicBezTo>
                  <a:pt x="14" y="35"/>
                  <a:pt x="18" y="33"/>
                  <a:pt x="24" y="34"/>
                </a:cubicBezTo>
                <a:cubicBezTo>
                  <a:pt x="30" y="36"/>
                  <a:pt x="35" y="42"/>
                  <a:pt x="48" y="43"/>
                </a:cubicBezTo>
                <a:cubicBezTo>
                  <a:pt x="61" y="44"/>
                  <a:pt x="64" y="43"/>
                  <a:pt x="64" y="41"/>
                </a:cubicBezTo>
                <a:cubicBezTo>
                  <a:pt x="64" y="40"/>
                  <a:pt x="56" y="34"/>
                  <a:pt x="48" y="29"/>
                </a:cubicBezTo>
                <a:cubicBezTo>
                  <a:pt x="40" y="23"/>
                  <a:pt x="33" y="19"/>
                  <a:pt x="32" y="14"/>
                </a:cubicBezTo>
                <a:cubicBezTo>
                  <a:pt x="31" y="8"/>
                  <a:pt x="31" y="1"/>
                  <a:pt x="31" y="1"/>
                </a:cubicBezTo>
                <a:lnTo>
                  <a:pt x="15" y="0"/>
                </a:ln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1ba466ee080_0_730"/>
          <p:cNvSpPr/>
          <p:nvPr/>
        </p:nvSpPr>
        <p:spPr>
          <a:xfrm>
            <a:off x="11087805" y="5850331"/>
            <a:ext cx="177552" cy="125728"/>
          </a:xfrm>
          <a:custGeom>
            <a:rect b="b" l="l" r="r" t="t"/>
            <a:pathLst>
              <a:path extrusionOk="0" h="45" w="65">
                <a:moveTo>
                  <a:pt x="12" y="6"/>
                </a:moveTo>
                <a:cubicBezTo>
                  <a:pt x="12" y="6"/>
                  <a:pt x="6" y="20"/>
                  <a:pt x="4" y="24"/>
                </a:cubicBezTo>
                <a:cubicBezTo>
                  <a:pt x="3" y="27"/>
                  <a:pt x="0" y="31"/>
                  <a:pt x="6" y="33"/>
                </a:cubicBezTo>
                <a:cubicBezTo>
                  <a:pt x="12" y="36"/>
                  <a:pt x="19" y="37"/>
                  <a:pt x="19" y="37"/>
                </a:cubicBezTo>
                <a:cubicBezTo>
                  <a:pt x="19" y="37"/>
                  <a:pt x="19" y="32"/>
                  <a:pt x="22" y="33"/>
                </a:cubicBezTo>
                <a:cubicBezTo>
                  <a:pt x="25" y="34"/>
                  <a:pt x="23" y="37"/>
                  <a:pt x="29" y="39"/>
                </a:cubicBezTo>
                <a:cubicBezTo>
                  <a:pt x="35" y="41"/>
                  <a:pt x="53" y="45"/>
                  <a:pt x="59" y="45"/>
                </a:cubicBezTo>
                <a:cubicBezTo>
                  <a:pt x="65" y="44"/>
                  <a:pt x="61" y="40"/>
                  <a:pt x="55" y="37"/>
                </a:cubicBezTo>
                <a:cubicBezTo>
                  <a:pt x="50" y="33"/>
                  <a:pt x="23" y="16"/>
                  <a:pt x="23" y="8"/>
                </a:cubicBezTo>
                <a:cubicBezTo>
                  <a:pt x="23" y="0"/>
                  <a:pt x="12" y="6"/>
                  <a:pt x="12" y="6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1ba466ee080_0_730"/>
          <p:cNvSpPr/>
          <p:nvPr/>
        </p:nvSpPr>
        <p:spPr>
          <a:xfrm>
            <a:off x="10967501" y="5344021"/>
            <a:ext cx="289559" cy="551334"/>
          </a:xfrm>
          <a:custGeom>
            <a:rect b="b" l="l" r="r" t="t"/>
            <a:pathLst>
              <a:path extrusionOk="0" h="197" w="106">
                <a:moveTo>
                  <a:pt x="21" y="0"/>
                </a:moveTo>
                <a:cubicBezTo>
                  <a:pt x="21" y="0"/>
                  <a:pt x="13" y="9"/>
                  <a:pt x="6" y="19"/>
                </a:cubicBezTo>
                <a:cubicBezTo>
                  <a:pt x="0" y="28"/>
                  <a:pt x="0" y="47"/>
                  <a:pt x="6" y="57"/>
                </a:cubicBezTo>
                <a:cubicBezTo>
                  <a:pt x="12" y="67"/>
                  <a:pt x="32" y="98"/>
                  <a:pt x="32" y="102"/>
                </a:cubicBezTo>
                <a:cubicBezTo>
                  <a:pt x="32" y="106"/>
                  <a:pt x="30" y="109"/>
                  <a:pt x="28" y="116"/>
                </a:cubicBezTo>
                <a:cubicBezTo>
                  <a:pt x="25" y="123"/>
                  <a:pt x="15" y="154"/>
                  <a:pt x="12" y="169"/>
                </a:cubicBezTo>
                <a:cubicBezTo>
                  <a:pt x="10" y="185"/>
                  <a:pt x="9" y="194"/>
                  <a:pt x="9" y="194"/>
                </a:cubicBezTo>
                <a:cubicBezTo>
                  <a:pt x="9" y="194"/>
                  <a:pt x="27" y="197"/>
                  <a:pt x="30" y="195"/>
                </a:cubicBezTo>
                <a:cubicBezTo>
                  <a:pt x="32" y="193"/>
                  <a:pt x="55" y="132"/>
                  <a:pt x="59" y="123"/>
                </a:cubicBezTo>
                <a:cubicBezTo>
                  <a:pt x="63" y="115"/>
                  <a:pt x="66" y="107"/>
                  <a:pt x="64" y="99"/>
                </a:cubicBezTo>
                <a:cubicBezTo>
                  <a:pt x="61" y="91"/>
                  <a:pt x="56" y="60"/>
                  <a:pt x="56" y="60"/>
                </a:cubicBezTo>
                <a:cubicBezTo>
                  <a:pt x="56" y="60"/>
                  <a:pt x="72" y="99"/>
                  <a:pt x="72" y="103"/>
                </a:cubicBezTo>
                <a:cubicBezTo>
                  <a:pt x="72" y="107"/>
                  <a:pt x="66" y="117"/>
                  <a:pt x="59" y="149"/>
                </a:cubicBezTo>
                <a:cubicBezTo>
                  <a:pt x="52" y="180"/>
                  <a:pt x="52" y="191"/>
                  <a:pt x="52" y="191"/>
                </a:cubicBezTo>
                <a:cubicBezTo>
                  <a:pt x="52" y="191"/>
                  <a:pt x="65" y="193"/>
                  <a:pt x="70" y="190"/>
                </a:cubicBezTo>
                <a:cubicBezTo>
                  <a:pt x="70" y="190"/>
                  <a:pt x="86" y="147"/>
                  <a:pt x="93" y="134"/>
                </a:cubicBezTo>
                <a:cubicBezTo>
                  <a:pt x="100" y="121"/>
                  <a:pt x="106" y="111"/>
                  <a:pt x="106" y="101"/>
                </a:cubicBezTo>
                <a:cubicBezTo>
                  <a:pt x="106" y="90"/>
                  <a:pt x="102" y="80"/>
                  <a:pt x="98" y="72"/>
                </a:cubicBezTo>
                <a:cubicBezTo>
                  <a:pt x="96" y="66"/>
                  <a:pt x="76" y="33"/>
                  <a:pt x="67" y="18"/>
                </a:cubicBezTo>
                <a:cubicBezTo>
                  <a:pt x="65" y="13"/>
                  <a:pt x="63" y="11"/>
                  <a:pt x="63" y="11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5D182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1ba466ee080_0_730"/>
          <p:cNvSpPr/>
          <p:nvPr/>
        </p:nvSpPr>
        <p:spPr>
          <a:xfrm>
            <a:off x="10984095" y="5352517"/>
            <a:ext cx="166766" cy="56068"/>
          </a:xfrm>
          <a:custGeom>
            <a:rect b="b" l="l" r="r" t="t"/>
            <a:pathLst>
              <a:path extrusionOk="0" h="20" w="61">
                <a:moveTo>
                  <a:pt x="12" y="0"/>
                </a:moveTo>
                <a:cubicBezTo>
                  <a:pt x="10" y="3"/>
                  <a:pt x="5" y="9"/>
                  <a:pt x="0" y="16"/>
                </a:cubicBezTo>
                <a:cubicBezTo>
                  <a:pt x="0" y="16"/>
                  <a:pt x="13" y="20"/>
                  <a:pt x="30" y="20"/>
                </a:cubicBezTo>
                <a:cubicBezTo>
                  <a:pt x="39" y="20"/>
                  <a:pt x="49" y="19"/>
                  <a:pt x="59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3"/>
                  <a:pt x="60" y="12"/>
                  <a:pt x="59" y="11"/>
                </a:cubicBezTo>
                <a:cubicBezTo>
                  <a:pt x="58" y="11"/>
                  <a:pt x="58" y="11"/>
                  <a:pt x="57" y="11"/>
                </a:cubicBezTo>
                <a:cubicBezTo>
                  <a:pt x="54" y="11"/>
                  <a:pt x="50" y="10"/>
                  <a:pt x="45" y="10"/>
                </a:cubicBezTo>
                <a:cubicBezTo>
                  <a:pt x="36" y="9"/>
                  <a:pt x="18" y="2"/>
                  <a:pt x="1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ba466ee080_0_730"/>
          <p:cNvSpPr/>
          <p:nvPr/>
        </p:nvSpPr>
        <p:spPr>
          <a:xfrm>
            <a:off x="11115185" y="5495235"/>
            <a:ext cx="73842" cy="265898"/>
          </a:xfrm>
          <a:custGeom>
            <a:rect b="b" l="l" r="r" t="t"/>
            <a:pathLst>
              <a:path extrusionOk="0" h="95" w="27">
                <a:moveTo>
                  <a:pt x="2" y="0"/>
                </a:moveTo>
                <a:cubicBezTo>
                  <a:pt x="0" y="0"/>
                  <a:pt x="2" y="6"/>
                  <a:pt x="2" y="6"/>
                </a:cubicBezTo>
                <a:cubicBezTo>
                  <a:pt x="2" y="6"/>
                  <a:pt x="18" y="45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53"/>
                  <a:pt x="12" y="63"/>
                  <a:pt x="5" y="95"/>
                </a:cubicBezTo>
                <a:cubicBezTo>
                  <a:pt x="5" y="95"/>
                  <a:pt x="20" y="71"/>
                  <a:pt x="22" y="66"/>
                </a:cubicBezTo>
                <a:cubicBezTo>
                  <a:pt x="25" y="61"/>
                  <a:pt x="27" y="51"/>
                  <a:pt x="25" y="44"/>
                </a:cubicBezTo>
                <a:cubicBezTo>
                  <a:pt x="23" y="37"/>
                  <a:pt x="6" y="5"/>
                  <a:pt x="3" y="1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1ba466ee080_0_730"/>
          <p:cNvSpPr/>
          <p:nvPr/>
        </p:nvSpPr>
        <p:spPr>
          <a:xfrm>
            <a:off x="11035535" y="4819023"/>
            <a:ext cx="208250" cy="234465"/>
          </a:xfrm>
          <a:custGeom>
            <a:rect b="b" l="l" r="r" t="t"/>
            <a:pathLst>
              <a:path extrusionOk="0" h="84" w="76">
                <a:moveTo>
                  <a:pt x="74" y="63"/>
                </a:moveTo>
                <a:cubicBezTo>
                  <a:pt x="74" y="63"/>
                  <a:pt x="76" y="71"/>
                  <a:pt x="76" y="75"/>
                </a:cubicBezTo>
                <a:cubicBezTo>
                  <a:pt x="75" y="78"/>
                  <a:pt x="75" y="84"/>
                  <a:pt x="54" y="83"/>
                </a:cubicBezTo>
                <a:cubicBezTo>
                  <a:pt x="33" y="81"/>
                  <a:pt x="12" y="71"/>
                  <a:pt x="7" y="67"/>
                </a:cubicBezTo>
                <a:cubicBezTo>
                  <a:pt x="3" y="63"/>
                  <a:pt x="0" y="59"/>
                  <a:pt x="4" y="55"/>
                </a:cubicBezTo>
                <a:cubicBezTo>
                  <a:pt x="7" y="51"/>
                  <a:pt x="18" y="30"/>
                  <a:pt x="23" y="21"/>
                </a:cubicBezTo>
                <a:cubicBezTo>
                  <a:pt x="28" y="13"/>
                  <a:pt x="34" y="2"/>
                  <a:pt x="53" y="1"/>
                </a:cubicBezTo>
                <a:cubicBezTo>
                  <a:pt x="72" y="0"/>
                  <a:pt x="74" y="63"/>
                  <a:pt x="74" y="63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1ba466ee080_0_730"/>
          <p:cNvSpPr/>
          <p:nvPr/>
        </p:nvSpPr>
        <p:spPr>
          <a:xfrm>
            <a:off x="11150861" y="5000819"/>
            <a:ext cx="48951" cy="50121"/>
          </a:xfrm>
          <a:custGeom>
            <a:rect b="b" l="l" r="r" t="t"/>
            <a:pathLst>
              <a:path extrusionOk="0" h="18" w="18">
                <a:moveTo>
                  <a:pt x="0" y="13"/>
                </a:moveTo>
                <a:cubicBezTo>
                  <a:pt x="0" y="13"/>
                  <a:pt x="4" y="4"/>
                  <a:pt x="4" y="2"/>
                </a:cubicBezTo>
                <a:cubicBezTo>
                  <a:pt x="4" y="0"/>
                  <a:pt x="18" y="6"/>
                  <a:pt x="18" y="6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2" y="15"/>
                  <a:pt x="0" y="13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1ba466ee080_0_730"/>
          <p:cNvSpPr/>
          <p:nvPr/>
        </p:nvSpPr>
        <p:spPr>
          <a:xfrm>
            <a:off x="11003178" y="5031401"/>
            <a:ext cx="213229" cy="355096"/>
          </a:xfrm>
          <a:custGeom>
            <a:rect b="b" l="l" r="r" t="t"/>
            <a:pathLst>
              <a:path extrusionOk="0" h="127" w="78">
                <a:moveTo>
                  <a:pt x="33" y="11"/>
                </a:moveTo>
                <a:cubicBezTo>
                  <a:pt x="33" y="11"/>
                  <a:pt x="28" y="27"/>
                  <a:pt x="23" y="44"/>
                </a:cubicBezTo>
                <a:cubicBezTo>
                  <a:pt x="19" y="60"/>
                  <a:pt x="15" y="75"/>
                  <a:pt x="14" y="81"/>
                </a:cubicBezTo>
                <a:cubicBezTo>
                  <a:pt x="13" y="84"/>
                  <a:pt x="13" y="87"/>
                  <a:pt x="12" y="90"/>
                </a:cubicBezTo>
                <a:cubicBezTo>
                  <a:pt x="10" y="99"/>
                  <a:pt x="8" y="107"/>
                  <a:pt x="7" y="109"/>
                </a:cubicBezTo>
                <a:cubicBezTo>
                  <a:pt x="6" y="111"/>
                  <a:pt x="0" y="113"/>
                  <a:pt x="5" y="115"/>
                </a:cubicBezTo>
                <a:cubicBezTo>
                  <a:pt x="10" y="117"/>
                  <a:pt x="29" y="124"/>
                  <a:pt x="38" y="125"/>
                </a:cubicBezTo>
                <a:cubicBezTo>
                  <a:pt x="47" y="126"/>
                  <a:pt x="53" y="127"/>
                  <a:pt x="54" y="125"/>
                </a:cubicBezTo>
                <a:cubicBezTo>
                  <a:pt x="54" y="123"/>
                  <a:pt x="53" y="120"/>
                  <a:pt x="54" y="118"/>
                </a:cubicBezTo>
                <a:cubicBezTo>
                  <a:pt x="54" y="115"/>
                  <a:pt x="62" y="79"/>
                  <a:pt x="66" y="74"/>
                </a:cubicBezTo>
                <a:cubicBezTo>
                  <a:pt x="69" y="70"/>
                  <a:pt x="74" y="62"/>
                  <a:pt x="74" y="55"/>
                </a:cubicBezTo>
                <a:cubicBezTo>
                  <a:pt x="74" y="49"/>
                  <a:pt x="78" y="23"/>
                  <a:pt x="78" y="23"/>
                </a:cubicBezTo>
                <a:cubicBezTo>
                  <a:pt x="78" y="23"/>
                  <a:pt x="72" y="15"/>
                  <a:pt x="72" y="13"/>
                </a:cubicBezTo>
                <a:cubicBezTo>
                  <a:pt x="72" y="10"/>
                  <a:pt x="72" y="7"/>
                  <a:pt x="72" y="7"/>
                </a:cubicBezTo>
                <a:cubicBezTo>
                  <a:pt x="72" y="7"/>
                  <a:pt x="57" y="0"/>
                  <a:pt x="53" y="0"/>
                </a:cubicBezTo>
                <a:cubicBezTo>
                  <a:pt x="50" y="0"/>
                  <a:pt x="51" y="5"/>
                  <a:pt x="46" y="7"/>
                </a:cubicBezTo>
                <a:cubicBezTo>
                  <a:pt x="41" y="10"/>
                  <a:pt x="33" y="11"/>
                  <a:pt x="33" y="11"/>
                </a:cubicBezTo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1ba466ee080_0_730"/>
          <p:cNvSpPr/>
          <p:nvPr/>
        </p:nvSpPr>
        <p:spPr>
          <a:xfrm>
            <a:off x="11161647" y="5299847"/>
            <a:ext cx="2489" cy="8495"/>
          </a:xfrm>
          <a:custGeom>
            <a:rect b="b" l="l" r="r" t="t"/>
            <a:pathLst>
              <a:path extrusionOk="0" h="3" w="1">
                <a:moveTo>
                  <a:pt x="1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1ba466ee080_0_730"/>
          <p:cNvSpPr/>
          <p:nvPr/>
        </p:nvSpPr>
        <p:spPr>
          <a:xfrm>
            <a:off x="11035535" y="5120600"/>
            <a:ext cx="161788" cy="187743"/>
          </a:xfrm>
          <a:custGeom>
            <a:rect b="b" l="l" r="r" t="t"/>
            <a:pathLst>
              <a:path extrusionOk="0" h="67" w="59">
                <a:moveTo>
                  <a:pt x="2" y="49"/>
                </a:moveTo>
                <a:cubicBezTo>
                  <a:pt x="1" y="52"/>
                  <a:pt x="0" y="55"/>
                  <a:pt x="0" y="58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6"/>
                  <a:pt x="46" y="65"/>
                  <a:pt x="47" y="64"/>
                </a:cubicBezTo>
                <a:cubicBezTo>
                  <a:pt x="37" y="61"/>
                  <a:pt x="15" y="55"/>
                  <a:pt x="8" y="52"/>
                </a:cubicBezTo>
                <a:cubicBezTo>
                  <a:pt x="6" y="51"/>
                  <a:pt x="4" y="50"/>
                  <a:pt x="2" y="49"/>
                </a:cubicBezTo>
                <a:moveTo>
                  <a:pt x="15" y="2"/>
                </a:moveTo>
                <a:cubicBezTo>
                  <a:pt x="13" y="9"/>
                  <a:pt x="11" y="17"/>
                  <a:pt x="8" y="25"/>
                </a:cubicBezTo>
                <a:cubicBezTo>
                  <a:pt x="22" y="26"/>
                  <a:pt x="38" y="30"/>
                  <a:pt x="57" y="38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1" y="29"/>
                  <a:pt x="45" y="29"/>
                </a:cubicBezTo>
                <a:cubicBezTo>
                  <a:pt x="15" y="24"/>
                  <a:pt x="14" y="9"/>
                  <a:pt x="15" y="2"/>
                </a:cubicBezTo>
                <a:moveTo>
                  <a:pt x="16" y="0"/>
                </a:moveTo>
                <a:cubicBezTo>
                  <a:pt x="16" y="0"/>
                  <a:pt x="16" y="1"/>
                  <a:pt x="15" y="2"/>
                </a:cubicBezTo>
                <a:cubicBezTo>
                  <a:pt x="16" y="1"/>
                  <a:pt x="16" y="0"/>
                  <a:pt x="16" y="0"/>
                </a:cubicBezTo>
              </a:path>
            </a:pathLst>
          </a:custGeom>
          <a:solidFill>
            <a:srgbClr val="6ECA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ba466ee080_0_730"/>
          <p:cNvSpPr/>
          <p:nvPr/>
        </p:nvSpPr>
        <p:spPr>
          <a:xfrm>
            <a:off x="9442543" y="5159677"/>
            <a:ext cx="1858491" cy="701697"/>
          </a:xfrm>
          <a:custGeom>
            <a:rect b="b" l="l" r="r" t="t"/>
            <a:pathLst>
              <a:path extrusionOk="0" h="251" w="680">
                <a:moveTo>
                  <a:pt x="106" y="251"/>
                </a:moveTo>
                <a:cubicBezTo>
                  <a:pt x="53" y="251"/>
                  <a:pt x="24" y="243"/>
                  <a:pt x="11" y="225"/>
                </a:cubicBezTo>
                <a:cubicBezTo>
                  <a:pt x="2" y="213"/>
                  <a:pt x="0" y="197"/>
                  <a:pt x="6" y="178"/>
                </a:cubicBezTo>
                <a:cubicBezTo>
                  <a:pt x="17" y="142"/>
                  <a:pt x="65" y="148"/>
                  <a:pt x="110" y="154"/>
                </a:cubicBezTo>
                <a:cubicBezTo>
                  <a:pt x="134" y="157"/>
                  <a:pt x="158" y="160"/>
                  <a:pt x="178" y="159"/>
                </a:cubicBezTo>
                <a:cubicBezTo>
                  <a:pt x="210" y="156"/>
                  <a:pt x="225" y="150"/>
                  <a:pt x="243" y="142"/>
                </a:cubicBezTo>
                <a:cubicBezTo>
                  <a:pt x="260" y="135"/>
                  <a:pt x="278" y="127"/>
                  <a:pt x="311" y="120"/>
                </a:cubicBezTo>
                <a:cubicBezTo>
                  <a:pt x="352" y="111"/>
                  <a:pt x="379" y="116"/>
                  <a:pt x="401" y="120"/>
                </a:cubicBezTo>
                <a:cubicBezTo>
                  <a:pt x="418" y="123"/>
                  <a:pt x="430" y="125"/>
                  <a:pt x="444" y="121"/>
                </a:cubicBezTo>
                <a:cubicBezTo>
                  <a:pt x="461" y="116"/>
                  <a:pt x="476" y="94"/>
                  <a:pt x="490" y="73"/>
                </a:cubicBezTo>
                <a:cubicBezTo>
                  <a:pt x="502" y="55"/>
                  <a:pt x="513" y="37"/>
                  <a:pt x="528" y="28"/>
                </a:cubicBezTo>
                <a:cubicBezTo>
                  <a:pt x="562" y="6"/>
                  <a:pt x="601" y="0"/>
                  <a:pt x="680" y="43"/>
                </a:cubicBezTo>
                <a:cubicBezTo>
                  <a:pt x="674" y="62"/>
                  <a:pt x="674" y="62"/>
                  <a:pt x="674" y="62"/>
                </a:cubicBezTo>
                <a:cubicBezTo>
                  <a:pt x="595" y="20"/>
                  <a:pt x="562" y="29"/>
                  <a:pt x="539" y="45"/>
                </a:cubicBezTo>
                <a:cubicBezTo>
                  <a:pt x="528" y="52"/>
                  <a:pt x="517" y="67"/>
                  <a:pt x="507" y="84"/>
                </a:cubicBezTo>
                <a:cubicBezTo>
                  <a:pt x="491" y="108"/>
                  <a:pt x="474" y="133"/>
                  <a:pt x="450" y="140"/>
                </a:cubicBezTo>
                <a:cubicBezTo>
                  <a:pt x="432" y="146"/>
                  <a:pt x="415" y="143"/>
                  <a:pt x="398" y="140"/>
                </a:cubicBezTo>
                <a:cubicBezTo>
                  <a:pt x="376" y="136"/>
                  <a:pt x="352" y="131"/>
                  <a:pt x="315" y="139"/>
                </a:cubicBezTo>
                <a:cubicBezTo>
                  <a:pt x="284" y="146"/>
                  <a:pt x="267" y="153"/>
                  <a:pt x="251" y="160"/>
                </a:cubicBezTo>
                <a:cubicBezTo>
                  <a:pt x="232" y="168"/>
                  <a:pt x="215" y="176"/>
                  <a:pt x="180" y="179"/>
                </a:cubicBezTo>
                <a:cubicBezTo>
                  <a:pt x="157" y="180"/>
                  <a:pt x="132" y="177"/>
                  <a:pt x="108" y="174"/>
                </a:cubicBezTo>
                <a:cubicBezTo>
                  <a:pt x="62" y="168"/>
                  <a:pt x="31" y="165"/>
                  <a:pt x="26" y="183"/>
                </a:cubicBezTo>
                <a:cubicBezTo>
                  <a:pt x="20" y="201"/>
                  <a:pt x="24" y="209"/>
                  <a:pt x="27" y="213"/>
                </a:cubicBezTo>
                <a:cubicBezTo>
                  <a:pt x="35" y="225"/>
                  <a:pt x="62" y="231"/>
                  <a:pt x="106" y="231"/>
                </a:cubicBezTo>
                <a:cubicBezTo>
                  <a:pt x="139" y="231"/>
                  <a:pt x="160" y="224"/>
                  <a:pt x="179" y="218"/>
                </a:cubicBezTo>
                <a:cubicBezTo>
                  <a:pt x="193" y="214"/>
                  <a:pt x="205" y="211"/>
                  <a:pt x="218" y="211"/>
                </a:cubicBezTo>
                <a:cubicBezTo>
                  <a:pt x="248" y="211"/>
                  <a:pt x="271" y="223"/>
                  <a:pt x="272" y="224"/>
                </a:cubicBezTo>
                <a:cubicBezTo>
                  <a:pt x="262" y="241"/>
                  <a:pt x="262" y="241"/>
                  <a:pt x="262" y="241"/>
                </a:cubicBezTo>
                <a:cubicBezTo>
                  <a:pt x="262" y="241"/>
                  <a:pt x="243" y="231"/>
                  <a:pt x="218" y="231"/>
                </a:cubicBezTo>
                <a:cubicBezTo>
                  <a:pt x="208" y="231"/>
                  <a:pt x="198" y="234"/>
                  <a:pt x="185" y="237"/>
                </a:cubicBezTo>
                <a:cubicBezTo>
                  <a:pt x="166" y="243"/>
                  <a:pt x="142" y="251"/>
                  <a:pt x="106" y="251"/>
                </a:cubicBezTo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1ba466ee080_0_730"/>
          <p:cNvSpPr/>
          <p:nvPr/>
        </p:nvSpPr>
        <p:spPr>
          <a:xfrm>
            <a:off x="11347496" y="5347419"/>
            <a:ext cx="213229" cy="102791"/>
          </a:xfrm>
          <a:custGeom>
            <a:rect b="b" l="l" r="r" t="t"/>
            <a:pathLst>
              <a:path extrusionOk="0" h="37" w="78">
                <a:moveTo>
                  <a:pt x="67" y="37"/>
                </a:moveTo>
                <a:cubicBezTo>
                  <a:pt x="66" y="37"/>
                  <a:pt x="65" y="37"/>
                  <a:pt x="64" y="37"/>
                </a:cubicBezTo>
                <a:cubicBezTo>
                  <a:pt x="9" y="20"/>
                  <a:pt x="9" y="20"/>
                  <a:pt x="9" y="20"/>
                </a:cubicBezTo>
                <a:cubicBezTo>
                  <a:pt x="4" y="19"/>
                  <a:pt x="0" y="13"/>
                  <a:pt x="2" y="8"/>
                </a:cubicBezTo>
                <a:cubicBezTo>
                  <a:pt x="4" y="3"/>
                  <a:pt x="9" y="0"/>
                  <a:pt x="14" y="1"/>
                </a:cubicBezTo>
                <a:cubicBezTo>
                  <a:pt x="69" y="17"/>
                  <a:pt x="69" y="17"/>
                  <a:pt x="69" y="17"/>
                </a:cubicBezTo>
                <a:cubicBezTo>
                  <a:pt x="75" y="19"/>
                  <a:pt x="78" y="24"/>
                  <a:pt x="76" y="30"/>
                </a:cubicBezTo>
                <a:cubicBezTo>
                  <a:pt x="75" y="34"/>
                  <a:pt x="71" y="37"/>
                  <a:pt x="67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1ba466ee080_0_730"/>
          <p:cNvSpPr/>
          <p:nvPr/>
        </p:nvSpPr>
        <p:spPr>
          <a:xfrm>
            <a:off x="11364090" y="5257371"/>
            <a:ext cx="209910" cy="106189"/>
          </a:xfrm>
          <a:custGeom>
            <a:rect b="b" l="l" r="r" t="t"/>
            <a:pathLst>
              <a:path extrusionOk="0" h="38" w="77">
                <a:moveTo>
                  <a:pt x="66" y="38"/>
                </a:moveTo>
                <a:cubicBezTo>
                  <a:pt x="65" y="38"/>
                  <a:pt x="64" y="38"/>
                  <a:pt x="63" y="37"/>
                </a:cubicBezTo>
                <a:cubicBezTo>
                  <a:pt x="8" y="21"/>
                  <a:pt x="8" y="21"/>
                  <a:pt x="8" y="21"/>
                </a:cubicBezTo>
                <a:cubicBezTo>
                  <a:pt x="3" y="20"/>
                  <a:pt x="0" y="14"/>
                  <a:pt x="1" y="9"/>
                </a:cubicBezTo>
                <a:cubicBezTo>
                  <a:pt x="3" y="3"/>
                  <a:pt x="8" y="0"/>
                  <a:pt x="14" y="2"/>
                </a:cubicBezTo>
                <a:cubicBezTo>
                  <a:pt x="69" y="18"/>
                  <a:pt x="69" y="18"/>
                  <a:pt x="69" y="18"/>
                </a:cubicBezTo>
                <a:cubicBezTo>
                  <a:pt x="74" y="20"/>
                  <a:pt x="77" y="25"/>
                  <a:pt x="75" y="30"/>
                </a:cubicBezTo>
                <a:cubicBezTo>
                  <a:pt x="74" y="35"/>
                  <a:pt x="70" y="37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1ba466ee080_0_730"/>
          <p:cNvSpPr/>
          <p:nvPr/>
        </p:nvSpPr>
        <p:spPr>
          <a:xfrm>
            <a:off x="11259549" y="5213197"/>
            <a:ext cx="216547" cy="225970"/>
          </a:xfrm>
          <a:custGeom>
            <a:rect b="b" l="l" r="r" t="t"/>
            <a:pathLst>
              <a:path extrusionOk="0" h="81" w="79">
                <a:moveTo>
                  <a:pt x="61" y="81"/>
                </a:moveTo>
                <a:cubicBezTo>
                  <a:pt x="56" y="80"/>
                  <a:pt x="56" y="80"/>
                  <a:pt x="56" y="80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0" y="67"/>
                  <a:pt x="5" y="48"/>
                </a:cubicBezTo>
                <a:cubicBezTo>
                  <a:pt x="9" y="29"/>
                  <a:pt x="16" y="12"/>
                  <a:pt x="16" y="12"/>
                </a:cubicBezTo>
                <a:cubicBezTo>
                  <a:pt x="16" y="12"/>
                  <a:pt x="18" y="0"/>
                  <a:pt x="39" y="7"/>
                </a:cubicBezTo>
                <a:cubicBezTo>
                  <a:pt x="60" y="13"/>
                  <a:pt x="73" y="17"/>
                  <a:pt x="75" y="18"/>
                </a:cubicBezTo>
                <a:cubicBezTo>
                  <a:pt x="78" y="20"/>
                  <a:pt x="79" y="21"/>
                  <a:pt x="79" y="23"/>
                </a:cubicBezTo>
                <a:cubicBezTo>
                  <a:pt x="79" y="26"/>
                  <a:pt x="78" y="60"/>
                  <a:pt x="61" y="81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1ba466ee080_0_730"/>
          <p:cNvSpPr/>
          <p:nvPr/>
        </p:nvSpPr>
        <p:spPr>
          <a:xfrm>
            <a:off x="11339199" y="5198755"/>
            <a:ext cx="87117" cy="97694"/>
          </a:xfrm>
          <a:custGeom>
            <a:rect b="b" l="l" r="r" t="t"/>
            <a:pathLst>
              <a:path extrusionOk="0" h="35" w="32">
                <a:moveTo>
                  <a:pt x="8" y="4"/>
                </a:moveTo>
                <a:cubicBezTo>
                  <a:pt x="8" y="4"/>
                  <a:pt x="13" y="0"/>
                  <a:pt x="19" y="5"/>
                </a:cubicBezTo>
                <a:cubicBezTo>
                  <a:pt x="25" y="11"/>
                  <a:pt x="29" y="20"/>
                  <a:pt x="30" y="23"/>
                </a:cubicBezTo>
                <a:cubicBezTo>
                  <a:pt x="31" y="27"/>
                  <a:pt x="32" y="30"/>
                  <a:pt x="31" y="31"/>
                </a:cubicBezTo>
                <a:cubicBezTo>
                  <a:pt x="30" y="32"/>
                  <a:pt x="26" y="35"/>
                  <a:pt x="24" y="34"/>
                </a:cubicBezTo>
                <a:cubicBezTo>
                  <a:pt x="22" y="32"/>
                  <a:pt x="15" y="21"/>
                  <a:pt x="14" y="19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24"/>
                  <a:pt x="11" y="24"/>
                </a:cubicBezTo>
                <a:cubicBezTo>
                  <a:pt x="10" y="24"/>
                  <a:pt x="8" y="25"/>
                  <a:pt x="8" y="23"/>
                </a:cubicBezTo>
                <a:cubicBezTo>
                  <a:pt x="8" y="21"/>
                  <a:pt x="10" y="18"/>
                  <a:pt x="8" y="16"/>
                </a:cubicBezTo>
                <a:cubicBezTo>
                  <a:pt x="7" y="14"/>
                  <a:pt x="1" y="15"/>
                  <a:pt x="0" y="13"/>
                </a:cubicBezTo>
                <a:cubicBezTo>
                  <a:pt x="0" y="11"/>
                  <a:pt x="5" y="5"/>
                  <a:pt x="8" y="4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1ba466ee080_0_730"/>
          <p:cNvSpPr/>
          <p:nvPr/>
        </p:nvSpPr>
        <p:spPr>
          <a:xfrm>
            <a:off x="10992392" y="5154580"/>
            <a:ext cx="302834" cy="195388"/>
          </a:xfrm>
          <a:custGeom>
            <a:rect b="b" l="l" r="r" t="t"/>
            <a:pathLst>
              <a:path extrusionOk="0" h="70" w="111">
                <a:moveTo>
                  <a:pt x="24" y="9"/>
                </a:moveTo>
                <a:cubicBezTo>
                  <a:pt x="24" y="9"/>
                  <a:pt x="21" y="15"/>
                  <a:pt x="23" y="17"/>
                </a:cubicBezTo>
                <a:cubicBezTo>
                  <a:pt x="25" y="19"/>
                  <a:pt x="59" y="35"/>
                  <a:pt x="80" y="52"/>
                </a:cubicBezTo>
                <a:cubicBezTo>
                  <a:pt x="80" y="52"/>
                  <a:pt x="80" y="54"/>
                  <a:pt x="82" y="53"/>
                </a:cubicBezTo>
                <a:cubicBezTo>
                  <a:pt x="85" y="52"/>
                  <a:pt x="87" y="51"/>
                  <a:pt x="91" y="50"/>
                </a:cubicBezTo>
                <a:cubicBezTo>
                  <a:pt x="94" y="49"/>
                  <a:pt x="96" y="49"/>
                  <a:pt x="96" y="51"/>
                </a:cubicBezTo>
                <a:cubicBezTo>
                  <a:pt x="95" y="52"/>
                  <a:pt x="91" y="56"/>
                  <a:pt x="91" y="56"/>
                </a:cubicBezTo>
                <a:cubicBezTo>
                  <a:pt x="91" y="56"/>
                  <a:pt x="97" y="61"/>
                  <a:pt x="99" y="62"/>
                </a:cubicBezTo>
                <a:cubicBezTo>
                  <a:pt x="101" y="62"/>
                  <a:pt x="102" y="62"/>
                  <a:pt x="103" y="61"/>
                </a:cubicBezTo>
                <a:cubicBezTo>
                  <a:pt x="104" y="61"/>
                  <a:pt x="105" y="61"/>
                  <a:pt x="106" y="61"/>
                </a:cubicBezTo>
                <a:cubicBezTo>
                  <a:pt x="109" y="62"/>
                  <a:pt x="111" y="65"/>
                  <a:pt x="111" y="66"/>
                </a:cubicBezTo>
                <a:cubicBezTo>
                  <a:pt x="111" y="67"/>
                  <a:pt x="103" y="69"/>
                  <a:pt x="97" y="70"/>
                </a:cubicBezTo>
                <a:cubicBezTo>
                  <a:pt x="91" y="70"/>
                  <a:pt x="76" y="64"/>
                  <a:pt x="73" y="62"/>
                </a:cubicBezTo>
                <a:cubicBezTo>
                  <a:pt x="70" y="60"/>
                  <a:pt x="69" y="56"/>
                  <a:pt x="67" y="54"/>
                </a:cubicBezTo>
                <a:cubicBezTo>
                  <a:pt x="66" y="53"/>
                  <a:pt x="33" y="44"/>
                  <a:pt x="24" y="40"/>
                </a:cubicBezTo>
                <a:cubicBezTo>
                  <a:pt x="15" y="36"/>
                  <a:pt x="5" y="34"/>
                  <a:pt x="3" y="31"/>
                </a:cubicBezTo>
                <a:cubicBezTo>
                  <a:pt x="0" y="28"/>
                  <a:pt x="1" y="26"/>
                  <a:pt x="1" y="23"/>
                </a:cubicBezTo>
                <a:cubicBezTo>
                  <a:pt x="1" y="22"/>
                  <a:pt x="2" y="17"/>
                  <a:pt x="3" y="13"/>
                </a:cubicBezTo>
                <a:cubicBezTo>
                  <a:pt x="3" y="9"/>
                  <a:pt x="4" y="4"/>
                  <a:pt x="5" y="3"/>
                </a:cubicBezTo>
                <a:cubicBezTo>
                  <a:pt x="7" y="0"/>
                  <a:pt x="24" y="9"/>
                  <a:pt x="24" y="9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ba466ee080_0_730"/>
          <p:cNvSpPr/>
          <p:nvPr/>
        </p:nvSpPr>
        <p:spPr>
          <a:xfrm>
            <a:off x="11005667" y="5159677"/>
            <a:ext cx="52270" cy="19539"/>
          </a:xfrm>
          <a:custGeom>
            <a:rect b="b" l="l" r="r" t="t"/>
            <a:pathLst>
              <a:path extrusionOk="0" h="7" w="19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0"/>
                  <a:pt x="1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6" y="0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6" y="0"/>
                  <a:pt x="2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ba466ee080_0_730"/>
          <p:cNvSpPr/>
          <p:nvPr/>
        </p:nvSpPr>
        <p:spPr>
          <a:xfrm>
            <a:off x="10999859" y="5159677"/>
            <a:ext cx="58078" cy="42475"/>
          </a:xfrm>
          <a:custGeom>
            <a:rect b="b" l="l" r="r" t="t"/>
            <a:pathLst>
              <a:path extrusionOk="0" h="15" w="21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7"/>
                  <a:pt x="0" y="11"/>
                </a:cubicBezTo>
                <a:cubicBezTo>
                  <a:pt x="0" y="11"/>
                  <a:pt x="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4"/>
                  <a:pt x="19" y="14"/>
                  <a:pt x="19" y="13"/>
                </a:cubicBezTo>
                <a:cubicBezTo>
                  <a:pt x="19" y="10"/>
                  <a:pt x="21" y="7"/>
                  <a:pt x="21" y="7"/>
                </a:cubicBezTo>
                <a:cubicBezTo>
                  <a:pt x="21" y="7"/>
                  <a:pt x="8" y="0"/>
                  <a:pt x="4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1ba466ee080_0_730"/>
          <p:cNvSpPr/>
          <p:nvPr/>
        </p:nvSpPr>
        <p:spPr>
          <a:xfrm>
            <a:off x="10994881" y="5061984"/>
            <a:ext cx="109518" cy="128277"/>
          </a:xfrm>
          <a:custGeom>
            <a:rect b="b" l="l" r="r" t="t"/>
            <a:pathLst>
              <a:path extrusionOk="0" h="46" w="40">
                <a:moveTo>
                  <a:pt x="36" y="0"/>
                </a:moveTo>
                <a:cubicBezTo>
                  <a:pt x="36" y="0"/>
                  <a:pt x="26" y="0"/>
                  <a:pt x="19" y="4"/>
                </a:cubicBezTo>
                <a:cubicBezTo>
                  <a:pt x="13" y="9"/>
                  <a:pt x="2" y="30"/>
                  <a:pt x="0" y="36"/>
                </a:cubicBezTo>
                <a:cubicBezTo>
                  <a:pt x="0" y="36"/>
                  <a:pt x="11" y="45"/>
                  <a:pt x="24" y="46"/>
                </a:cubicBezTo>
                <a:cubicBezTo>
                  <a:pt x="24" y="46"/>
                  <a:pt x="35" y="21"/>
                  <a:pt x="38" y="11"/>
                </a:cubicBezTo>
                <a:cubicBezTo>
                  <a:pt x="40" y="2"/>
                  <a:pt x="36" y="0"/>
                  <a:pt x="36" y="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1ba466ee080_0_730"/>
          <p:cNvSpPr/>
          <p:nvPr/>
        </p:nvSpPr>
        <p:spPr>
          <a:xfrm>
            <a:off x="11199812" y="5087469"/>
            <a:ext cx="71353" cy="117233"/>
          </a:xfrm>
          <a:custGeom>
            <a:rect b="b" l="l" r="r" t="t"/>
            <a:pathLst>
              <a:path extrusionOk="0" h="42" w="26">
                <a:moveTo>
                  <a:pt x="0" y="16"/>
                </a:moveTo>
                <a:cubicBezTo>
                  <a:pt x="0" y="16"/>
                  <a:pt x="4" y="37"/>
                  <a:pt x="4" y="38"/>
                </a:cubicBezTo>
                <a:cubicBezTo>
                  <a:pt x="4" y="39"/>
                  <a:pt x="4" y="42"/>
                  <a:pt x="4" y="42"/>
                </a:cubicBezTo>
                <a:cubicBezTo>
                  <a:pt x="4" y="42"/>
                  <a:pt x="19" y="40"/>
                  <a:pt x="26" y="35"/>
                </a:cubicBezTo>
                <a:cubicBezTo>
                  <a:pt x="26" y="35"/>
                  <a:pt x="26" y="25"/>
                  <a:pt x="23" y="19"/>
                </a:cubicBezTo>
                <a:cubicBezTo>
                  <a:pt x="21" y="13"/>
                  <a:pt x="12" y="4"/>
                  <a:pt x="9" y="2"/>
                </a:cubicBezTo>
                <a:cubicBezTo>
                  <a:pt x="5" y="1"/>
                  <a:pt x="3" y="0"/>
                  <a:pt x="3" y="0"/>
                </a:cubicBezTo>
                <a:cubicBezTo>
                  <a:pt x="3" y="0"/>
                  <a:pt x="0" y="15"/>
                  <a:pt x="0" y="1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1ba466ee080_0_730"/>
          <p:cNvSpPr/>
          <p:nvPr/>
        </p:nvSpPr>
        <p:spPr>
          <a:xfrm>
            <a:off x="11115185" y="4886134"/>
            <a:ext cx="152662" cy="145267"/>
          </a:xfrm>
          <a:custGeom>
            <a:rect b="b" l="l" r="r" t="t"/>
            <a:pathLst>
              <a:path extrusionOk="0" h="52" w="56">
                <a:moveTo>
                  <a:pt x="13" y="7"/>
                </a:moveTo>
                <a:cubicBezTo>
                  <a:pt x="13" y="7"/>
                  <a:pt x="9" y="1"/>
                  <a:pt x="4" y="5"/>
                </a:cubicBezTo>
                <a:cubicBezTo>
                  <a:pt x="0" y="9"/>
                  <a:pt x="7" y="15"/>
                  <a:pt x="7" y="15"/>
                </a:cubicBezTo>
                <a:cubicBezTo>
                  <a:pt x="7" y="15"/>
                  <a:pt x="9" y="20"/>
                  <a:pt x="8" y="23"/>
                </a:cubicBezTo>
                <a:cubicBezTo>
                  <a:pt x="7" y="27"/>
                  <a:pt x="8" y="45"/>
                  <a:pt x="21" y="48"/>
                </a:cubicBezTo>
                <a:cubicBezTo>
                  <a:pt x="34" y="52"/>
                  <a:pt x="41" y="46"/>
                  <a:pt x="43" y="45"/>
                </a:cubicBezTo>
                <a:cubicBezTo>
                  <a:pt x="45" y="44"/>
                  <a:pt x="49" y="40"/>
                  <a:pt x="52" y="32"/>
                </a:cubicBezTo>
                <a:cubicBezTo>
                  <a:pt x="55" y="23"/>
                  <a:pt x="54" y="16"/>
                  <a:pt x="55" y="13"/>
                </a:cubicBezTo>
                <a:cubicBezTo>
                  <a:pt x="56" y="10"/>
                  <a:pt x="27" y="0"/>
                  <a:pt x="27" y="0"/>
                </a:cubicBezTo>
                <a:lnTo>
                  <a:pt x="13" y="7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1ba466ee080_0_730"/>
          <p:cNvSpPr/>
          <p:nvPr/>
        </p:nvSpPr>
        <p:spPr>
          <a:xfrm>
            <a:off x="11147543" y="4819023"/>
            <a:ext cx="134409" cy="130825"/>
          </a:xfrm>
          <a:custGeom>
            <a:rect b="b" l="l" r="r" t="t"/>
            <a:pathLst>
              <a:path extrusionOk="0" h="47" w="49">
                <a:moveTo>
                  <a:pt x="1" y="28"/>
                </a:moveTo>
                <a:cubicBezTo>
                  <a:pt x="1" y="28"/>
                  <a:pt x="0" y="37"/>
                  <a:pt x="2" y="38"/>
                </a:cubicBezTo>
                <a:cubicBezTo>
                  <a:pt x="4" y="39"/>
                  <a:pt x="8" y="32"/>
                  <a:pt x="12" y="31"/>
                </a:cubicBezTo>
                <a:cubicBezTo>
                  <a:pt x="15" y="31"/>
                  <a:pt x="10" y="35"/>
                  <a:pt x="11" y="37"/>
                </a:cubicBezTo>
                <a:cubicBezTo>
                  <a:pt x="12" y="39"/>
                  <a:pt x="28" y="47"/>
                  <a:pt x="45" y="40"/>
                </a:cubicBezTo>
                <a:cubicBezTo>
                  <a:pt x="45" y="40"/>
                  <a:pt x="47" y="39"/>
                  <a:pt x="48" y="35"/>
                </a:cubicBezTo>
                <a:cubicBezTo>
                  <a:pt x="49" y="31"/>
                  <a:pt x="48" y="19"/>
                  <a:pt x="42" y="12"/>
                </a:cubicBezTo>
                <a:cubicBezTo>
                  <a:pt x="36" y="5"/>
                  <a:pt x="26" y="0"/>
                  <a:pt x="14" y="1"/>
                </a:cubicBezTo>
                <a:cubicBezTo>
                  <a:pt x="1" y="2"/>
                  <a:pt x="1" y="28"/>
                  <a:pt x="1" y="28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1ba466ee080_0_730"/>
          <p:cNvSpPr/>
          <p:nvPr/>
        </p:nvSpPr>
        <p:spPr>
          <a:xfrm>
            <a:off x="11205620" y="4953246"/>
            <a:ext cx="21572" cy="36529"/>
          </a:xfrm>
          <a:custGeom>
            <a:rect b="b" l="l" r="r" t="t"/>
            <a:pathLst>
              <a:path extrusionOk="0" h="13" w="8">
                <a:moveTo>
                  <a:pt x="4" y="1"/>
                </a:moveTo>
                <a:cubicBezTo>
                  <a:pt x="4" y="1"/>
                  <a:pt x="0" y="11"/>
                  <a:pt x="2" y="11"/>
                </a:cubicBezTo>
                <a:cubicBezTo>
                  <a:pt x="3" y="12"/>
                  <a:pt x="5" y="13"/>
                  <a:pt x="6" y="12"/>
                </a:cubicBezTo>
                <a:cubicBezTo>
                  <a:pt x="7" y="11"/>
                  <a:pt x="8" y="2"/>
                  <a:pt x="8" y="2"/>
                </a:cubicBezTo>
                <a:cubicBezTo>
                  <a:pt x="8" y="1"/>
                  <a:pt x="5" y="0"/>
                  <a:pt x="4" y="1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1ba466ee080_0_730"/>
          <p:cNvSpPr/>
          <p:nvPr/>
        </p:nvSpPr>
        <p:spPr>
          <a:xfrm>
            <a:off x="11596401" y="5193658"/>
            <a:ext cx="300345" cy="519902"/>
          </a:xfrm>
          <a:custGeom>
            <a:rect b="b" l="l" r="r" t="t"/>
            <a:pathLst>
              <a:path extrusionOk="0" h="186" w="110">
                <a:moveTo>
                  <a:pt x="2" y="24"/>
                </a:move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0" y="144"/>
                  <a:pt x="11" y="150"/>
                </a:cubicBezTo>
                <a:cubicBezTo>
                  <a:pt x="22" y="156"/>
                  <a:pt x="80" y="182"/>
                  <a:pt x="80" y="182"/>
                </a:cubicBezTo>
                <a:cubicBezTo>
                  <a:pt x="80" y="182"/>
                  <a:pt x="106" y="186"/>
                  <a:pt x="106" y="155"/>
                </a:cubicBezTo>
                <a:cubicBezTo>
                  <a:pt x="106" y="124"/>
                  <a:pt x="106" y="68"/>
                  <a:pt x="106" y="68"/>
                </a:cubicBezTo>
                <a:cubicBezTo>
                  <a:pt x="106" y="68"/>
                  <a:pt x="110" y="43"/>
                  <a:pt x="90" y="32"/>
                </a:cubicBezTo>
                <a:cubicBezTo>
                  <a:pt x="67" y="20"/>
                  <a:pt x="27" y="5"/>
                  <a:pt x="27" y="5"/>
                </a:cubicBezTo>
                <a:cubicBezTo>
                  <a:pt x="27" y="5"/>
                  <a:pt x="3" y="0"/>
                  <a:pt x="2" y="2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1ba466ee080_0_730"/>
          <p:cNvSpPr/>
          <p:nvPr/>
        </p:nvSpPr>
        <p:spPr>
          <a:xfrm>
            <a:off x="11637056" y="5263318"/>
            <a:ext cx="207421" cy="380582"/>
          </a:xfrm>
          <a:custGeom>
            <a:rect b="b" l="l" r="r" t="t"/>
            <a:pathLst>
              <a:path extrusionOk="0" h="136" w="76">
                <a:moveTo>
                  <a:pt x="1" y="18"/>
                </a:move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105"/>
                  <a:pt x="7" y="109"/>
                </a:cubicBezTo>
                <a:cubicBezTo>
                  <a:pt x="15" y="114"/>
                  <a:pt x="55" y="133"/>
                  <a:pt x="55" y="133"/>
                </a:cubicBezTo>
                <a:cubicBezTo>
                  <a:pt x="55" y="133"/>
                  <a:pt x="72" y="136"/>
                  <a:pt x="72" y="113"/>
                </a:cubicBezTo>
                <a:cubicBezTo>
                  <a:pt x="72" y="91"/>
                  <a:pt x="72" y="50"/>
                  <a:pt x="72" y="50"/>
                </a:cubicBezTo>
                <a:cubicBezTo>
                  <a:pt x="72" y="50"/>
                  <a:pt x="76" y="31"/>
                  <a:pt x="62" y="24"/>
                </a:cubicBezTo>
                <a:cubicBezTo>
                  <a:pt x="46" y="15"/>
                  <a:pt x="18" y="4"/>
                  <a:pt x="18" y="4"/>
                </a:cubicBezTo>
                <a:cubicBezTo>
                  <a:pt x="18" y="4"/>
                  <a:pt x="2" y="0"/>
                  <a:pt x="1" y="18"/>
                </a:cubicBezTo>
              </a:path>
            </a:pathLst>
          </a:custGeom>
          <a:solidFill>
            <a:srgbClr val="70D5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1ba466ee080_0_730"/>
          <p:cNvSpPr/>
          <p:nvPr/>
        </p:nvSpPr>
        <p:spPr>
          <a:xfrm>
            <a:off x="11664435" y="5352517"/>
            <a:ext cx="136898" cy="198786"/>
          </a:xfrm>
          <a:custGeom>
            <a:rect b="b" l="l" r="r" t="t"/>
            <a:pathLst>
              <a:path extrusionOk="0" h="71" w="50">
                <a:moveTo>
                  <a:pt x="25" y="0"/>
                </a:moveTo>
                <a:cubicBezTo>
                  <a:pt x="11" y="0"/>
                  <a:pt x="0" y="16"/>
                  <a:pt x="0" y="35"/>
                </a:cubicBezTo>
                <a:cubicBezTo>
                  <a:pt x="0" y="55"/>
                  <a:pt x="11" y="71"/>
                  <a:pt x="25" y="71"/>
                </a:cubicBezTo>
                <a:cubicBezTo>
                  <a:pt x="39" y="71"/>
                  <a:pt x="50" y="55"/>
                  <a:pt x="50" y="35"/>
                </a:cubicBezTo>
                <a:cubicBezTo>
                  <a:pt x="50" y="25"/>
                  <a:pt x="47" y="16"/>
                  <a:pt x="43" y="10"/>
                </a:cubicBezTo>
                <a:cubicBezTo>
                  <a:pt x="38" y="4"/>
                  <a:pt x="32" y="0"/>
                  <a:pt x="25" y="0"/>
                </a:cubicBezTo>
              </a:path>
            </a:pathLst>
          </a:custGeom>
          <a:solidFill>
            <a:srgbClr val="4F97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ba466ee080_0_730"/>
          <p:cNvSpPr/>
          <p:nvPr/>
        </p:nvSpPr>
        <p:spPr>
          <a:xfrm>
            <a:off x="11691815" y="5352517"/>
            <a:ext cx="109518" cy="176699"/>
          </a:xfrm>
          <a:custGeom>
            <a:rect b="b" l="l" r="r" t="t"/>
            <a:pathLst>
              <a:path extrusionOk="0" h="63" w="40">
                <a:moveTo>
                  <a:pt x="40" y="35"/>
                </a:moveTo>
                <a:cubicBezTo>
                  <a:pt x="40" y="25"/>
                  <a:pt x="37" y="16"/>
                  <a:pt x="33" y="10"/>
                </a:cubicBezTo>
                <a:cubicBezTo>
                  <a:pt x="28" y="4"/>
                  <a:pt x="22" y="0"/>
                  <a:pt x="15" y="0"/>
                </a:cubicBezTo>
                <a:cubicBezTo>
                  <a:pt x="15" y="0"/>
                  <a:pt x="0" y="4"/>
                  <a:pt x="0" y="35"/>
                </a:cubicBezTo>
                <a:cubicBezTo>
                  <a:pt x="0" y="61"/>
                  <a:pt x="17" y="63"/>
                  <a:pt x="23" y="62"/>
                </a:cubicBezTo>
                <a:cubicBezTo>
                  <a:pt x="28" y="60"/>
                  <a:pt x="36" y="57"/>
                  <a:pt x="40" y="38"/>
                </a:cubicBezTo>
                <a:lnTo>
                  <a:pt x="4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ba466ee080_0_730"/>
          <p:cNvSpPr/>
          <p:nvPr/>
        </p:nvSpPr>
        <p:spPr>
          <a:xfrm>
            <a:off x="11708409" y="5425575"/>
            <a:ext cx="24000" cy="390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1ba466ee080_0_730"/>
          <p:cNvSpPr/>
          <p:nvPr/>
        </p:nvSpPr>
        <p:spPr>
          <a:xfrm>
            <a:off x="11746574" y="5439167"/>
            <a:ext cx="24000" cy="363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1ba466ee080_0_730"/>
          <p:cNvSpPr/>
          <p:nvPr/>
        </p:nvSpPr>
        <p:spPr>
          <a:xfrm>
            <a:off x="9704723" y="5713559"/>
            <a:ext cx="90436" cy="162257"/>
          </a:xfrm>
          <a:custGeom>
            <a:rect b="b" l="l" r="r" t="t"/>
            <a:pathLst>
              <a:path extrusionOk="0" h="58" w="33">
                <a:moveTo>
                  <a:pt x="0" y="52"/>
                </a:move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1ba466ee080_0_730"/>
          <p:cNvSpPr/>
          <p:nvPr/>
        </p:nvSpPr>
        <p:spPr>
          <a:xfrm>
            <a:off x="9704723" y="5852879"/>
            <a:ext cx="0" cy="5947"/>
          </a:xfrm>
          <a:custGeom>
            <a:rect b="b" l="l" r="r" t="t"/>
            <a:pathLst>
              <a:path extrusionOk="0" h="2" w="120000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172C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1ba466ee080_0_730"/>
          <p:cNvSpPr/>
          <p:nvPr/>
        </p:nvSpPr>
        <p:spPr>
          <a:xfrm>
            <a:off x="10051531" y="5903850"/>
            <a:ext cx="721824" cy="130825"/>
          </a:xfrm>
          <a:custGeom>
            <a:rect b="b" l="l" r="r" t="t"/>
            <a:pathLst>
              <a:path extrusionOk="0" h="47" w="264">
                <a:moveTo>
                  <a:pt x="201" y="0"/>
                </a:moveTo>
                <a:cubicBezTo>
                  <a:pt x="193" y="14"/>
                  <a:pt x="172" y="29"/>
                  <a:pt x="118" y="29"/>
                </a:cubicBezTo>
                <a:cubicBezTo>
                  <a:pt x="71" y="29"/>
                  <a:pt x="50" y="16"/>
                  <a:pt x="41" y="3"/>
                </a:cubicBezTo>
                <a:cubicBezTo>
                  <a:pt x="16" y="8"/>
                  <a:pt x="0" y="14"/>
                  <a:pt x="0" y="21"/>
                </a:cubicBezTo>
                <a:cubicBezTo>
                  <a:pt x="0" y="35"/>
                  <a:pt x="59" y="47"/>
                  <a:pt x="132" y="47"/>
                </a:cubicBezTo>
                <a:cubicBezTo>
                  <a:pt x="205" y="47"/>
                  <a:pt x="264" y="35"/>
                  <a:pt x="264" y="21"/>
                </a:cubicBezTo>
                <a:cubicBezTo>
                  <a:pt x="264" y="12"/>
                  <a:pt x="239" y="4"/>
                  <a:pt x="201" y="0"/>
                </a:cubicBezTo>
              </a:path>
            </a:pathLst>
          </a:cu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1ba466ee080_0_730"/>
          <p:cNvSpPr/>
          <p:nvPr/>
        </p:nvSpPr>
        <p:spPr>
          <a:xfrm>
            <a:off x="10097993" y="5612467"/>
            <a:ext cx="552569" cy="372086"/>
          </a:xfrm>
          <a:custGeom>
            <a:rect b="b" l="l" r="r" t="t"/>
            <a:pathLst>
              <a:path extrusionOk="0" h="133" w="202">
                <a:moveTo>
                  <a:pt x="104" y="6"/>
                </a:moveTo>
                <a:cubicBezTo>
                  <a:pt x="104" y="6"/>
                  <a:pt x="63" y="0"/>
                  <a:pt x="33" y="14"/>
                </a:cubicBezTo>
                <a:cubicBezTo>
                  <a:pt x="3" y="28"/>
                  <a:pt x="23" y="47"/>
                  <a:pt x="23" y="47"/>
                </a:cubicBezTo>
                <a:cubicBezTo>
                  <a:pt x="23" y="47"/>
                  <a:pt x="5" y="58"/>
                  <a:pt x="19" y="76"/>
                </a:cubicBezTo>
                <a:cubicBezTo>
                  <a:pt x="19" y="76"/>
                  <a:pt x="0" y="133"/>
                  <a:pt x="101" y="133"/>
                </a:cubicBezTo>
                <a:cubicBezTo>
                  <a:pt x="202" y="133"/>
                  <a:pt x="188" y="81"/>
                  <a:pt x="188" y="81"/>
                </a:cubicBezTo>
                <a:cubicBezTo>
                  <a:pt x="188" y="81"/>
                  <a:pt x="200" y="68"/>
                  <a:pt x="188" y="54"/>
                </a:cubicBezTo>
                <a:cubicBezTo>
                  <a:pt x="188" y="54"/>
                  <a:pt x="198" y="40"/>
                  <a:pt x="182" y="25"/>
                </a:cubicBezTo>
                <a:cubicBezTo>
                  <a:pt x="166" y="10"/>
                  <a:pt x="145" y="3"/>
                  <a:pt x="104" y="6"/>
                </a:cubicBezTo>
              </a:path>
            </a:pathLst>
          </a:custGeom>
          <a:solidFill>
            <a:srgbClr val="386B7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1ba466ee080_0_730"/>
          <p:cNvSpPr/>
          <p:nvPr/>
        </p:nvSpPr>
        <p:spPr>
          <a:xfrm>
            <a:off x="10156070" y="5744142"/>
            <a:ext cx="4978" cy="2549"/>
          </a:xfrm>
          <a:custGeom>
            <a:rect b="b" l="l" r="r" t="t"/>
            <a:pathLst>
              <a:path extrusionOk="0" h="1" w="2">
                <a:moveTo>
                  <a:pt x="2" y="0"/>
                </a:moveTo>
                <a:cubicBezTo>
                  <a:pt x="1" y="0"/>
                  <a:pt x="1" y="0"/>
                  <a:pt x="0" y="1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1ba466ee080_0_730"/>
          <p:cNvSpPr/>
          <p:nvPr/>
        </p:nvSpPr>
        <p:spPr>
          <a:xfrm>
            <a:off x="10144455" y="5744142"/>
            <a:ext cx="85457" cy="47573"/>
          </a:xfrm>
          <a:custGeom>
            <a:rect b="b" l="l" r="r" t="t"/>
            <a:pathLst>
              <a:path extrusionOk="0" h="17" w="31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5" y="0"/>
                  <a:pt x="4" y="1"/>
                </a:cubicBezTo>
                <a:cubicBezTo>
                  <a:pt x="2" y="3"/>
                  <a:pt x="0" y="6"/>
                  <a:pt x="0" y="6"/>
                </a:cubicBezTo>
                <a:cubicBezTo>
                  <a:pt x="0" y="6"/>
                  <a:pt x="16" y="16"/>
                  <a:pt x="24" y="17"/>
                </a:cubicBezTo>
                <a:cubicBezTo>
                  <a:pt x="24" y="17"/>
                  <a:pt x="25" y="17"/>
                  <a:pt x="25" y="17"/>
                </a:cubicBezTo>
                <a:cubicBezTo>
                  <a:pt x="31" y="17"/>
                  <a:pt x="29" y="14"/>
                  <a:pt x="29" y="14"/>
                </a:cubicBezTo>
                <a:cubicBezTo>
                  <a:pt x="16" y="8"/>
                  <a:pt x="6" y="0"/>
                  <a:pt x="6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1ba466ee080_0_730"/>
          <p:cNvSpPr/>
          <p:nvPr/>
        </p:nvSpPr>
        <p:spPr>
          <a:xfrm>
            <a:off x="10147774" y="5824846"/>
            <a:ext cx="70523" cy="39927"/>
          </a:xfrm>
          <a:custGeom>
            <a:rect b="b" l="l" r="r" t="t"/>
            <a:pathLst>
              <a:path extrusionOk="0" h="14" w="26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1" y="12"/>
                </a:cubicBezTo>
                <a:cubicBezTo>
                  <a:pt x="14" y="14"/>
                  <a:pt x="17" y="14"/>
                  <a:pt x="19" y="14"/>
                </a:cubicBezTo>
                <a:cubicBezTo>
                  <a:pt x="24" y="14"/>
                  <a:pt x="26" y="13"/>
                  <a:pt x="26" y="13"/>
                </a:cubicBezTo>
                <a:cubicBezTo>
                  <a:pt x="6" y="6"/>
                  <a:pt x="1" y="0"/>
                  <a:pt x="1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1ba466ee080_0_730"/>
          <p:cNvSpPr/>
          <p:nvPr/>
        </p:nvSpPr>
        <p:spPr>
          <a:xfrm>
            <a:off x="10612397" y="5763681"/>
            <a:ext cx="2489" cy="254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1ba466ee080_0_730"/>
          <p:cNvSpPr/>
          <p:nvPr/>
        </p:nvSpPr>
        <p:spPr>
          <a:xfrm>
            <a:off x="10538555" y="5763681"/>
            <a:ext cx="87117" cy="47573"/>
          </a:xfrm>
          <a:custGeom>
            <a:rect b="b" l="l" r="r" t="t"/>
            <a:pathLst>
              <a:path extrusionOk="0" h="17" w="32">
                <a:moveTo>
                  <a:pt x="27" y="0"/>
                </a:moveTo>
                <a:cubicBezTo>
                  <a:pt x="16" y="12"/>
                  <a:pt x="0" y="15"/>
                  <a:pt x="0" y="15"/>
                </a:cubicBezTo>
                <a:cubicBezTo>
                  <a:pt x="2" y="16"/>
                  <a:pt x="5" y="17"/>
                  <a:pt x="8" y="17"/>
                </a:cubicBezTo>
                <a:cubicBezTo>
                  <a:pt x="19" y="17"/>
                  <a:pt x="32" y="9"/>
                  <a:pt x="32" y="9"/>
                </a:cubicBezTo>
                <a:cubicBezTo>
                  <a:pt x="32" y="6"/>
                  <a:pt x="29" y="2"/>
                  <a:pt x="28" y="1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1ba466ee080_0_730"/>
          <p:cNvSpPr/>
          <p:nvPr/>
        </p:nvSpPr>
        <p:spPr>
          <a:xfrm>
            <a:off x="10549341" y="5839287"/>
            <a:ext cx="68034" cy="41626"/>
          </a:xfrm>
          <a:custGeom>
            <a:rect b="b" l="l" r="r" t="t"/>
            <a:pathLst>
              <a:path extrusionOk="0" h="15" w="25">
                <a:moveTo>
                  <a:pt x="23" y="0"/>
                </a:moveTo>
                <a:cubicBezTo>
                  <a:pt x="11" y="10"/>
                  <a:pt x="2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4"/>
                  <a:pt x="8" y="15"/>
                  <a:pt x="12" y="15"/>
                </a:cubicBezTo>
                <a:cubicBezTo>
                  <a:pt x="18" y="15"/>
                  <a:pt x="23" y="13"/>
                  <a:pt x="23" y="13"/>
                </a:cubicBezTo>
                <a:cubicBezTo>
                  <a:pt x="25" y="9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1ba466ee080_0_730"/>
          <p:cNvSpPr/>
          <p:nvPr/>
        </p:nvSpPr>
        <p:spPr>
          <a:xfrm>
            <a:off x="9945331" y="4452883"/>
            <a:ext cx="882783" cy="1232642"/>
          </a:xfrm>
          <a:custGeom>
            <a:rect b="b" l="l" r="r" t="t"/>
            <a:pathLst>
              <a:path extrusionOk="0" h="441" w="323">
                <a:moveTo>
                  <a:pt x="171" y="388"/>
                </a:moveTo>
                <a:cubicBezTo>
                  <a:pt x="159" y="388"/>
                  <a:pt x="146" y="389"/>
                  <a:pt x="131" y="392"/>
                </a:cubicBezTo>
                <a:cubicBezTo>
                  <a:pt x="104" y="398"/>
                  <a:pt x="87" y="405"/>
                  <a:pt x="73" y="411"/>
                </a:cubicBezTo>
                <a:cubicBezTo>
                  <a:pt x="74" y="414"/>
                  <a:pt x="74" y="416"/>
                  <a:pt x="75" y="420"/>
                </a:cubicBezTo>
                <a:cubicBezTo>
                  <a:pt x="76" y="425"/>
                  <a:pt x="78" y="429"/>
                  <a:pt x="80" y="434"/>
                </a:cubicBezTo>
                <a:cubicBezTo>
                  <a:pt x="83" y="432"/>
                  <a:pt x="85" y="430"/>
                  <a:pt x="89" y="429"/>
                </a:cubicBezTo>
                <a:cubicBezTo>
                  <a:pt x="105" y="421"/>
                  <a:pt x="125" y="419"/>
                  <a:pt x="139" y="419"/>
                </a:cubicBezTo>
                <a:cubicBezTo>
                  <a:pt x="151" y="419"/>
                  <a:pt x="160" y="421"/>
                  <a:pt x="160" y="421"/>
                </a:cubicBezTo>
                <a:cubicBezTo>
                  <a:pt x="166" y="420"/>
                  <a:pt x="172" y="420"/>
                  <a:pt x="177" y="420"/>
                </a:cubicBezTo>
                <a:cubicBezTo>
                  <a:pt x="207" y="420"/>
                  <a:pt x="224" y="427"/>
                  <a:pt x="238" y="440"/>
                </a:cubicBezTo>
                <a:cubicBezTo>
                  <a:pt x="239" y="440"/>
                  <a:pt x="239" y="441"/>
                  <a:pt x="240" y="441"/>
                </a:cubicBezTo>
                <a:cubicBezTo>
                  <a:pt x="243" y="435"/>
                  <a:pt x="246" y="428"/>
                  <a:pt x="248" y="420"/>
                </a:cubicBezTo>
                <a:cubicBezTo>
                  <a:pt x="250" y="411"/>
                  <a:pt x="251" y="403"/>
                  <a:pt x="252" y="396"/>
                </a:cubicBezTo>
                <a:cubicBezTo>
                  <a:pt x="249" y="396"/>
                  <a:pt x="247" y="396"/>
                  <a:pt x="244" y="396"/>
                </a:cubicBezTo>
                <a:cubicBezTo>
                  <a:pt x="234" y="396"/>
                  <a:pt x="224" y="394"/>
                  <a:pt x="214" y="393"/>
                </a:cubicBezTo>
                <a:cubicBezTo>
                  <a:pt x="201" y="390"/>
                  <a:pt x="188" y="388"/>
                  <a:pt x="171" y="388"/>
                </a:cubicBezTo>
                <a:moveTo>
                  <a:pt x="253" y="155"/>
                </a:moveTo>
                <a:cubicBezTo>
                  <a:pt x="242" y="155"/>
                  <a:pt x="238" y="120"/>
                  <a:pt x="215" y="93"/>
                </a:cubicBezTo>
                <a:cubicBezTo>
                  <a:pt x="188" y="62"/>
                  <a:pt x="147" y="54"/>
                  <a:pt x="162" y="40"/>
                </a:cubicBezTo>
                <a:cubicBezTo>
                  <a:pt x="169" y="35"/>
                  <a:pt x="182" y="31"/>
                  <a:pt x="198" y="31"/>
                </a:cubicBezTo>
                <a:cubicBezTo>
                  <a:pt x="218" y="31"/>
                  <a:pt x="243" y="38"/>
                  <a:pt x="258" y="56"/>
                </a:cubicBezTo>
                <a:cubicBezTo>
                  <a:pt x="284" y="87"/>
                  <a:pt x="274" y="139"/>
                  <a:pt x="258" y="152"/>
                </a:cubicBezTo>
                <a:cubicBezTo>
                  <a:pt x="256" y="154"/>
                  <a:pt x="254" y="155"/>
                  <a:pt x="253" y="155"/>
                </a:cubicBezTo>
                <a:moveTo>
                  <a:pt x="163" y="0"/>
                </a:moveTo>
                <a:cubicBezTo>
                  <a:pt x="160" y="0"/>
                  <a:pt x="160" y="0"/>
                  <a:pt x="160" y="0"/>
                </a:cubicBezTo>
                <a:cubicBezTo>
                  <a:pt x="20" y="0"/>
                  <a:pt x="0" y="128"/>
                  <a:pt x="8" y="196"/>
                </a:cubicBezTo>
                <a:cubicBezTo>
                  <a:pt x="16" y="264"/>
                  <a:pt x="50" y="300"/>
                  <a:pt x="64" y="328"/>
                </a:cubicBezTo>
                <a:cubicBezTo>
                  <a:pt x="74" y="347"/>
                  <a:pt x="70" y="367"/>
                  <a:pt x="71" y="390"/>
                </a:cubicBezTo>
                <a:cubicBezTo>
                  <a:pt x="85" y="384"/>
                  <a:pt x="102" y="378"/>
                  <a:pt x="127" y="373"/>
                </a:cubicBezTo>
                <a:cubicBezTo>
                  <a:pt x="144" y="369"/>
                  <a:pt x="158" y="368"/>
                  <a:pt x="171" y="368"/>
                </a:cubicBezTo>
                <a:cubicBezTo>
                  <a:pt x="189" y="368"/>
                  <a:pt x="204" y="371"/>
                  <a:pt x="217" y="373"/>
                </a:cubicBezTo>
                <a:cubicBezTo>
                  <a:pt x="227" y="375"/>
                  <a:pt x="236" y="376"/>
                  <a:pt x="244" y="376"/>
                </a:cubicBezTo>
                <a:cubicBezTo>
                  <a:pt x="247" y="376"/>
                  <a:pt x="249" y="376"/>
                  <a:pt x="252" y="376"/>
                </a:cubicBezTo>
                <a:cubicBezTo>
                  <a:pt x="252" y="359"/>
                  <a:pt x="251" y="343"/>
                  <a:pt x="259" y="328"/>
                </a:cubicBezTo>
                <a:cubicBezTo>
                  <a:pt x="273" y="300"/>
                  <a:pt x="307" y="264"/>
                  <a:pt x="315" y="196"/>
                </a:cubicBezTo>
                <a:cubicBezTo>
                  <a:pt x="323" y="128"/>
                  <a:pt x="301" y="0"/>
                  <a:pt x="163" y="0"/>
                </a:cubicBezTo>
              </a:path>
            </a:pathLst>
          </a:custGeom>
          <a:solidFill>
            <a:srgbClr val="85DBE5">
              <a:alpha val="75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1ba466ee080_0_730"/>
          <p:cNvSpPr/>
          <p:nvPr/>
        </p:nvSpPr>
        <p:spPr>
          <a:xfrm>
            <a:off x="10139477" y="5481643"/>
            <a:ext cx="494492" cy="119781"/>
          </a:xfrm>
          <a:custGeom>
            <a:rect b="b" l="l" r="r" t="t"/>
            <a:pathLst>
              <a:path extrusionOk="0" h="43" w="181">
                <a:moveTo>
                  <a:pt x="100" y="0"/>
                </a:moveTo>
                <a:cubicBezTo>
                  <a:pt x="87" y="0"/>
                  <a:pt x="73" y="1"/>
                  <a:pt x="56" y="5"/>
                </a:cubicBezTo>
                <a:cubicBezTo>
                  <a:pt x="31" y="10"/>
                  <a:pt x="14" y="16"/>
                  <a:pt x="0" y="22"/>
                </a:cubicBezTo>
                <a:cubicBezTo>
                  <a:pt x="0" y="28"/>
                  <a:pt x="1" y="35"/>
                  <a:pt x="2" y="43"/>
                </a:cubicBezTo>
                <a:cubicBezTo>
                  <a:pt x="16" y="37"/>
                  <a:pt x="33" y="30"/>
                  <a:pt x="60" y="24"/>
                </a:cubicBezTo>
                <a:cubicBezTo>
                  <a:pt x="75" y="21"/>
                  <a:pt x="88" y="20"/>
                  <a:pt x="100" y="20"/>
                </a:cubicBezTo>
                <a:cubicBezTo>
                  <a:pt x="117" y="20"/>
                  <a:pt x="130" y="22"/>
                  <a:pt x="143" y="25"/>
                </a:cubicBezTo>
                <a:cubicBezTo>
                  <a:pt x="153" y="26"/>
                  <a:pt x="163" y="28"/>
                  <a:pt x="173" y="28"/>
                </a:cubicBezTo>
                <a:cubicBezTo>
                  <a:pt x="176" y="28"/>
                  <a:pt x="178" y="28"/>
                  <a:pt x="181" y="28"/>
                </a:cubicBezTo>
                <a:cubicBezTo>
                  <a:pt x="181" y="21"/>
                  <a:pt x="181" y="14"/>
                  <a:pt x="181" y="8"/>
                </a:cubicBezTo>
                <a:cubicBezTo>
                  <a:pt x="178" y="8"/>
                  <a:pt x="176" y="8"/>
                  <a:pt x="173" y="8"/>
                </a:cubicBezTo>
                <a:cubicBezTo>
                  <a:pt x="165" y="8"/>
                  <a:pt x="156" y="7"/>
                  <a:pt x="146" y="5"/>
                </a:cubicBezTo>
                <a:cubicBezTo>
                  <a:pt x="133" y="3"/>
                  <a:pt x="118" y="0"/>
                  <a:pt x="100" y="0"/>
                </a:cubicBezTo>
              </a:path>
            </a:pathLst>
          </a:custGeom>
          <a:solidFill>
            <a:srgbClr val="63B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1ba466ee080_0_730"/>
          <p:cNvSpPr/>
          <p:nvPr/>
        </p:nvSpPr>
        <p:spPr>
          <a:xfrm>
            <a:off x="10163538" y="5624361"/>
            <a:ext cx="438073" cy="150364"/>
          </a:xfrm>
          <a:custGeom>
            <a:rect b="b" l="l" r="r" t="t"/>
            <a:pathLst>
              <a:path extrusionOk="0" h="54" w="160">
                <a:moveTo>
                  <a:pt x="81" y="39"/>
                </a:moveTo>
                <a:cubicBezTo>
                  <a:pt x="49" y="39"/>
                  <a:pt x="22" y="32"/>
                  <a:pt x="22" y="24"/>
                </a:cubicBezTo>
                <a:cubicBezTo>
                  <a:pt x="22" y="15"/>
                  <a:pt x="49" y="8"/>
                  <a:pt x="81" y="8"/>
                </a:cubicBezTo>
                <a:cubicBezTo>
                  <a:pt x="114" y="8"/>
                  <a:pt x="141" y="15"/>
                  <a:pt x="141" y="24"/>
                </a:cubicBezTo>
                <a:cubicBezTo>
                  <a:pt x="141" y="32"/>
                  <a:pt x="114" y="39"/>
                  <a:pt x="81" y="39"/>
                </a:cubicBezTo>
                <a:moveTo>
                  <a:pt x="59" y="0"/>
                </a:moveTo>
                <a:cubicBezTo>
                  <a:pt x="45" y="0"/>
                  <a:pt x="25" y="2"/>
                  <a:pt x="9" y="10"/>
                </a:cubicBezTo>
                <a:cubicBezTo>
                  <a:pt x="5" y="11"/>
                  <a:pt x="3" y="13"/>
                  <a:pt x="0" y="15"/>
                </a:cubicBezTo>
                <a:cubicBezTo>
                  <a:pt x="13" y="42"/>
                  <a:pt x="40" y="54"/>
                  <a:pt x="80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128" y="54"/>
                  <a:pt x="148" y="44"/>
                  <a:pt x="160" y="22"/>
                </a:cubicBezTo>
                <a:cubicBezTo>
                  <a:pt x="159" y="22"/>
                  <a:pt x="159" y="21"/>
                  <a:pt x="158" y="21"/>
                </a:cubicBezTo>
                <a:cubicBezTo>
                  <a:pt x="144" y="8"/>
                  <a:pt x="127" y="1"/>
                  <a:pt x="97" y="1"/>
                </a:cubicBezTo>
                <a:cubicBezTo>
                  <a:pt x="92" y="1"/>
                  <a:pt x="86" y="1"/>
                  <a:pt x="80" y="2"/>
                </a:cubicBezTo>
                <a:cubicBezTo>
                  <a:pt x="80" y="2"/>
                  <a:pt x="71" y="0"/>
                  <a:pt x="59" y="0"/>
                </a:cubicBezTo>
              </a:path>
            </a:pathLst>
          </a:custGeom>
          <a:solidFill>
            <a:srgbClr val="68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1ba466ee080_0_730"/>
          <p:cNvSpPr/>
          <p:nvPr/>
        </p:nvSpPr>
        <p:spPr>
          <a:xfrm>
            <a:off x="10224105" y="5646448"/>
            <a:ext cx="325200" cy="86400"/>
          </a:xfrm>
          <a:prstGeom prst="ellipse">
            <a:avLst/>
          </a:prstGeom>
          <a:solidFill>
            <a:srgbClr val="4C91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1ba466ee080_0_730"/>
          <p:cNvSpPr/>
          <p:nvPr/>
        </p:nvSpPr>
        <p:spPr>
          <a:xfrm>
            <a:off x="10248995" y="4894629"/>
            <a:ext cx="300345" cy="788348"/>
          </a:xfrm>
          <a:custGeom>
            <a:rect b="b" l="l" r="r" t="t"/>
            <a:pathLst>
              <a:path extrusionOk="0" h="282" w="110">
                <a:moveTo>
                  <a:pt x="61" y="282"/>
                </a:moveTo>
                <a:cubicBezTo>
                  <a:pt x="60" y="282"/>
                  <a:pt x="60" y="282"/>
                  <a:pt x="60" y="282"/>
                </a:cubicBezTo>
                <a:cubicBezTo>
                  <a:pt x="58" y="281"/>
                  <a:pt x="57" y="279"/>
                  <a:pt x="57" y="277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67" y="139"/>
                  <a:pt x="66" y="139"/>
                  <a:pt x="65" y="138"/>
                </a:cubicBezTo>
                <a:cubicBezTo>
                  <a:pt x="65" y="137"/>
                  <a:pt x="65" y="136"/>
                  <a:pt x="65" y="134"/>
                </a:cubicBezTo>
                <a:cubicBezTo>
                  <a:pt x="99" y="12"/>
                  <a:pt x="99" y="12"/>
                  <a:pt x="99" y="12"/>
                </a:cubicBezTo>
                <a:cubicBezTo>
                  <a:pt x="90" y="15"/>
                  <a:pt x="74" y="21"/>
                  <a:pt x="56" y="22"/>
                </a:cubicBezTo>
                <a:cubicBezTo>
                  <a:pt x="38" y="22"/>
                  <a:pt x="20" y="16"/>
                  <a:pt x="10" y="11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8" y="137"/>
                  <a:pt x="37" y="138"/>
                  <a:pt x="37" y="139"/>
                </a:cubicBezTo>
                <a:cubicBezTo>
                  <a:pt x="36" y="140"/>
                  <a:pt x="35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42" y="279"/>
                  <a:pt x="41" y="281"/>
                  <a:pt x="38" y="282"/>
                </a:cubicBezTo>
                <a:cubicBezTo>
                  <a:pt x="36" y="282"/>
                  <a:pt x="34" y="280"/>
                  <a:pt x="34" y="278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35"/>
                  <a:pt x="25" y="134"/>
                  <a:pt x="26" y="133"/>
                </a:cubicBezTo>
                <a:cubicBezTo>
                  <a:pt x="26" y="133"/>
                  <a:pt x="27" y="132"/>
                  <a:pt x="28" y="13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6" y="1"/>
                  <a:pt x="31" y="14"/>
                  <a:pt x="56" y="14"/>
                </a:cubicBezTo>
                <a:cubicBezTo>
                  <a:pt x="81" y="13"/>
                  <a:pt x="103" y="1"/>
                  <a:pt x="104" y="1"/>
                </a:cubicBezTo>
                <a:cubicBezTo>
                  <a:pt x="105" y="0"/>
                  <a:pt x="107" y="0"/>
                  <a:pt x="108" y="1"/>
                </a:cubicBezTo>
                <a:cubicBezTo>
                  <a:pt x="109" y="2"/>
                  <a:pt x="110" y="4"/>
                  <a:pt x="109" y="5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6" y="133"/>
                  <a:pt x="78" y="134"/>
                  <a:pt x="77" y="137"/>
                </a:cubicBezTo>
                <a:cubicBezTo>
                  <a:pt x="65" y="278"/>
                  <a:pt x="65" y="278"/>
                  <a:pt x="65" y="278"/>
                </a:cubicBezTo>
                <a:cubicBezTo>
                  <a:pt x="65" y="280"/>
                  <a:pt x="63" y="282"/>
                  <a:pt x="61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1ba466ee080_0_730"/>
          <p:cNvSpPr/>
          <p:nvPr/>
        </p:nvSpPr>
        <p:spPr>
          <a:xfrm>
            <a:off x="10333623" y="4930309"/>
            <a:ext cx="101221" cy="215776"/>
          </a:xfrm>
          <a:custGeom>
            <a:rect b="b" l="l" r="r" t="t"/>
            <a:pathLst>
              <a:path extrusionOk="0" h="77" w="37">
                <a:moveTo>
                  <a:pt x="17" y="77"/>
                </a:moveTo>
                <a:cubicBezTo>
                  <a:pt x="16" y="77"/>
                  <a:pt x="15" y="76"/>
                  <a:pt x="14" y="76"/>
                </a:cubicBezTo>
                <a:cubicBezTo>
                  <a:pt x="12" y="74"/>
                  <a:pt x="12" y="72"/>
                  <a:pt x="12" y="71"/>
                </a:cubicBezTo>
                <a:cubicBezTo>
                  <a:pt x="12" y="70"/>
                  <a:pt x="12" y="70"/>
                  <a:pt x="12" y="69"/>
                </a:cubicBezTo>
                <a:cubicBezTo>
                  <a:pt x="11" y="69"/>
                  <a:pt x="9" y="69"/>
                  <a:pt x="8" y="69"/>
                </a:cubicBezTo>
                <a:cubicBezTo>
                  <a:pt x="4" y="67"/>
                  <a:pt x="0" y="66"/>
                  <a:pt x="15" y="1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5" y="1"/>
                  <a:pt x="17" y="1"/>
                </a:cubicBezTo>
                <a:cubicBezTo>
                  <a:pt x="19" y="0"/>
                  <a:pt x="21" y="2"/>
                  <a:pt x="22" y="4"/>
                </a:cubicBezTo>
                <a:cubicBezTo>
                  <a:pt x="22" y="8"/>
                  <a:pt x="22" y="8"/>
                  <a:pt x="22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1"/>
                  <a:pt x="26" y="0"/>
                  <a:pt x="28" y="0"/>
                </a:cubicBezTo>
                <a:cubicBezTo>
                  <a:pt x="30" y="1"/>
                  <a:pt x="32" y="3"/>
                  <a:pt x="31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37" y="69"/>
                  <a:pt x="37" y="69"/>
                  <a:pt x="34" y="71"/>
                </a:cubicBezTo>
                <a:cubicBezTo>
                  <a:pt x="33" y="71"/>
                  <a:pt x="31" y="71"/>
                  <a:pt x="30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8" y="73"/>
                  <a:pt x="27" y="76"/>
                  <a:pt x="24" y="76"/>
                </a:cubicBezTo>
                <a:cubicBezTo>
                  <a:pt x="23" y="76"/>
                  <a:pt x="22" y="76"/>
                  <a:pt x="21" y="75"/>
                </a:cubicBezTo>
                <a:cubicBezTo>
                  <a:pt x="20" y="76"/>
                  <a:pt x="19" y="76"/>
                  <a:pt x="18" y="77"/>
                </a:cubicBezTo>
                <a:lnTo>
                  <a:pt x="17" y="77"/>
                </a:lnTo>
                <a:close/>
                <a:moveTo>
                  <a:pt x="13" y="60"/>
                </a:moveTo>
                <a:cubicBezTo>
                  <a:pt x="14" y="60"/>
                  <a:pt x="16" y="61"/>
                  <a:pt x="17" y="62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8" y="62"/>
                  <a:pt x="18" y="61"/>
                </a:cubicBezTo>
                <a:cubicBezTo>
                  <a:pt x="19" y="60"/>
                  <a:pt x="21" y="59"/>
                  <a:pt x="23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7" y="60"/>
                  <a:pt x="27" y="60"/>
                </a:cubicBezTo>
                <a:cubicBezTo>
                  <a:pt x="26" y="51"/>
                  <a:pt x="24" y="36"/>
                  <a:pt x="22" y="22"/>
                </a:cubicBezTo>
                <a:cubicBezTo>
                  <a:pt x="18" y="37"/>
                  <a:pt x="14" y="52"/>
                  <a:pt x="1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g1ba466ee080_0_730"/>
          <p:cNvSpPr/>
          <p:nvPr/>
        </p:nvSpPr>
        <p:spPr>
          <a:xfrm>
            <a:off x="10346898" y="4539533"/>
            <a:ext cx="374187" cy="346601"/>
          </a:xfrm>
          <a:custGeom>
            <a:rect b="b" l="l" r="r" t="t"/>
            <a:pathLst>
              <a:path extrusionOk="0" h="124" w="137">
                <a:moveTo>
                  <a:pt x="51" y="0"/>
                </a:moveTo>
                <a:cubicBezTo>
                  <a:pt x="35" y="0"/>
                  <a:pt x="22" y="4"/>
                  <a:pt x="15" y="9"/>
                </a:cubicBezTo>
                <a:cubicBezTo>
                  <a:pt x="0" y="23"/>
                  <a:pt x="41" y="31"/>
                  <a:pt x="68" y="62"/>
                </a:cubicBezTo>
                <a:cubicBezTo>
                  <a:pt x="91" y="89"/>
                  <a:pt x="95" y="124"/>
                  <a:pt x="106" y="124"/>
                </a:cubicBezTo>
                <a:cubicBezTo>
                  <a:pt x="107" y="124"/>
                  <a:pt x="109" y="123"/>
                  <a:pt x="111" y="121"/>
                </a:cubicBezTo>
                <a:cubicBezTo>
                  <a:pt x="127" y="108"/>
                  <a:pt x="137" y="56"/>
                  <a:pt x="111" y="25"/>
                </a:cubicBezTo>
                <a:cubicBezTo>
                  <a:pt x="96" y="7"/>
                  <a:pt x="71" y="0"/>
                  <a:pt x="51" y="0"/>
                </a:cubicBezTo>
              </a:path>
            </a:pathLst>
          </a:custGeom>
          <a:solidFill>
            <a:srgbClr val="ADE7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1ba466ee080_0_730"/>
          <p:cNvSpPr/>
          <p:nvPr/>
        </p:nvSpPr>
        <p:spPr>
          <a:xfrm>
            <a:off x="10605847" y="3916376"/>
            <a:ext cx="61673" cy="161073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1ba466ee080_0_730"/>
          <p:cNvSpPr/>
          <p:nvPr/>
        </p:nvSpPr>
        <p:spPr>
          <a:xfrm>
            <a:off x="10540870" y="3969125"/>
            <a:ext cx="188323" cy="52749"/>
          </a:xfrm>
          <a:custGeom>
            <a:rect b="b" l="l" r="r" t="t"/>
            <a:pathLst>
              <a:path extrusionOk="0" h="56" w="171">
                <a:moveTo>
                  <a:pt x="86" y="56"/>
                </a:moveTo>
                <a:lnTo>
                  <a:pt x="0" y="30"/>
                </a:lnTo>
                <a:lnTo>
                  <a:pt x="86" y="0"/>
                </a:lnTo>
                <a:lnTo>
                  <a:pt x="171" y="30"/>
                </a:lnTo>
                <a:lnTo>
                  <a:pt x="86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1ba466ee080_0_730"/>
          <p:cNvSpPr/>
          <p:nvPr/>
        </p:nvSpPr>
        <p:spPr>
          <a:xfrm>
            <a:off x="8816883" y="5363518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9" y="0"/>
                </a:lnTo>
                <a:lnTo>
                  <a:pt x="56" y="85"/>
                </a:lnTo>
                <a:lnTo>
                  <a:pt x="29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1ba466ee080_0_730"/>
          <p:cNvSpPr/>
          <p:nvPr/>
        </p:nvSpPr>
        <p:spPr>
          <a:xfrm>
            <a:off x="8727087" y="5453313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29"/>
                </a:lnTo>
                <a:lnTo>
                  <a:pt x="85" y="0"/>
                </a:lnTo>
                <a:lnTo>
                  <a:pt x="171" y="29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1ba466ee080_0_730"/>
          <p:cNvSpPr/>
          <p:nvPr/>
        </p:nvSpPr>
        <p:spPr>
          <a:xfrm>
            <a:off x="11564435" y="4057034"/>
            <a:ext cx="61673" cy="163899"/>
          </a:xfrm>
          <a:custGeom>
            <a:rect b="b" l="l" r="r" t="t"/>
            <a:pathLst>
              <a:path extrusionOk="0" h="174" w="56">
                <a:moveTo>
                  <a:pt x="0" y="89"/>
                </a:moveTo>
                <a:lnTo>
                  <a:pt x="26" y="0"/>
                </a:lnTo>
                <a:lnTo>
                  <a:pt x="56" y="89"/>
                </a:lnTo>
                <a:lnTo>
                  <a:pt x="26" y="174"/>
                </a:lnTo>
                <a:lnTo>
                  <a:pt x="0" y="89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1ba466ee080_0_730"/>
          <p:cNvSpPr/>
          <p:nvPr/>
        </p:nvSpPr>
        <p:spPr>
          <a:xfrm>
            <a:off x="11499458" y="4112609"/>
            <a:ext cx="188323" cy="52749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30"/>
                </a:lnTo>
                <a:lnTo>
                  <a:pt x="85" y="0"/>
                </a:lnTo>
                <a:lnTo>
                  <a:pt x="171" y="30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g1ba466ee080_0_730"/>
          <p:cNvSpPr/>
          <p:nvPr/>
        </p:nvSpPr>
        <p:spPr>
          <a:xfrm>
            <a:off x="8303767" y="5499813"/>
            <a:ext cx="89795" cy="275800"/>
          </a:xfrm>
          <a:custGeom>
            <a:rect b="b" l="l" r="r" t="t"/>
            <a:pathLst>
              <a:path extrusionOk="0" h="172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2"/>
                </a:lnTo>
                <a:lnTo>
                  <a:pt x="0" y="8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g1ba466ee080_0_730"/>
          <p:cNvSpPr/>
          <p:nvPr/>
        </p:nvSpPr>
        <p:spPr>
          <a:xfrm>
            <a:off x="8209161" y="5596023"/>
            <a:ext cx="280610" cy="89795"/>
          </a:xfrm>
          <a:custGeom>
            <a:rect b="b" l="l" r="r" t="t"/>
            <a:pathLst>
              <a:path extrusionOk="0" h="56" w="175">
                <a:moveTo>
                  <a:pt x="86" y="56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1ba466ee080_0_730"/>
          <p:cNvSpPr/>
          <p:nvPr/>
        </p:nvSpPr>
        <p:spPr>
          <a:xfrm>
            <a:off x="10236826" y="4232404"/>
            <a:ext cx="61673" cy="161073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9" y="0"/>
                </a:lnTo>
                <a:lnTo>
                  <a:pt x="56" y="86"/>
                </a:lnTo>
                <a:lnTo>
                  <a:pt x="29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1ba466ee080_0_730"/>
          <p:cNvSpPr/>
          <p:nvPr/>
        </p:nvSpPr>
        <p:spPr>
          <a:xfrm>
            <a:off x="10175153" y="4288921"/>
            <a:ext cx="188323" cy="51807"/>
          </a:xfrm>
          <a:custGeom>
            <a:rect b="b" l="l" r="r" t="t"/>
            <a:pathLst>
              <a:path extrusionOk="0" h="55" w="171">
                <a:moveTo>
                  <a:pt x="85" y="55"/>
                </a:moveTo>
                <a:lnTo>
                  <a:pt x="0" y="26"/>
                </a:lnTo>
                <a:lnTo>
                  <a:pt x="85" y="0"/>
                </a:lnTo>
                <a:lnTo>
                  <a:pt x="171" y="26"/>
                </a:lnTo>
                <a:lnTo>
                  <a:pt x="85" y="55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1ba466ee080_0_730"/>
          <p:cNvSpPr/>
          <p:nvPr/>
        </p:nvSpPr>
        <p:spPr>
          <a:xfrm>
            <a:off x="10778527" y="5818419"/>
            <a:ext cx="46462" cy="14526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6" y="0"/>
                </a:lnTo>
                <a:lnTo>
                  <a:pt x="56" y="85"/>
                </a:lnTo>
                <a:lnTo>
                  <a:pt x="26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1ba466ee080_0_730"/>
          <p:cNvSpPr/>
          <p:nvPr/>
        </p:nvSpPr>
        <p:spPr>
          <a:xfrm>
            <a:off x="10728746" y="5868541"/>
            <a:ext cx="145194" cy="45024"/>
          </a:xfrm>
          <a:custGeom>
            <a:rect b="b" l="l" r="r" t="t"/>
            <a:pathLst>
              <a:path extrusionOk="0" h="53" w="175">
                <a:moveTo>
                  <a:pt x="86" y="53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3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1ba466ee080_0_730"/>
          <p:cNvSpPr/>
          <p:nvPr/>
        </p:nvSpPr>
        <p:spPr>
          <a:xfrm>
            <a:off x="9773184" y="4822572"/>
            <a:ext cx="33187" cy="97694"/>
          </a:xfrm>
          <a:custGeom>
            <a:rect b="b" l="l" r="r" t="t"/>
            <a:pathLst>
              <a:path extrusionOk="0" h="115" w="40">
                <a:moveTo>
                  <a:pt x="0" y="59"/>
                </a:moveTo>
                <a:lnTo>
                  <a:pt x="20" y="0"/>
                </a:lnTo>
                <a:lnTo>
                  <a:pt x="40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g1ba466ee080_0_730"/>
          <p:cNvSpPr/>
          <p:nvPr/>
        </p:nvSpPr>
        <p:spPr>
          <a:xfrm>
            <a:off x="9743315" y="4855703"/>
            <a:ext cx="92924" cy="31432"/>
          </a:xfrm>
          <a:custGeom>
            <a:rect b="b" l="l" r="r" t="t"/>
            <a:pathLst>
              <a:path extrusionOk="0" h="37" w="112">
                <a:moveTo>
                  <a:pt x="56" y="37"/>
                </a:moveTo>
                <a:lnTo>
                  <a:pt x="0" y="20"/>
                </a:lnTo>
                <a:lnTo>
                  <a:pt x="56" y="0"/>
                </a:lnTo>
                <a:lnTo>
                  <a:pt x="112" y="20"/>
                </a:lnTo>
                <a:lnTo>
                  <a:pt x="56" y="37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g1ba466ee080_0_730"/>
          <p:cNvSpPr/>
          <p:nvPr/>
        </p:nvSpPr>
        <p:spPr>
          <a:xfrm>
            <a:off x="10989653" y="3820351"/>
            <a:ext cx="39647" cy="108324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20" y="0"/>
                </a:lnTo>
                <a:lnTo>
                  <a:pt x="36" y="56"/>
                </a:lnTo>
                <a:lnTo>
                  <a:pt x="20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1ba466ee080_0_730"/>
          <p:cNvSpPr/>
          <p:nvPr/>
        </p:nvSpPr>
        <p:spPr>
          <a:xfrm>
            <a:off x="10846383" y="4288753"/>
            <a:ext cx="42950" cy="105498"/>
          </a:xfrm>
          <a:custGeom>
            <a:rect b="b" l="l" r="r" t="t"/>
            <a:pathLst>
              <a:path extrusionOk="0" h="112" w="39">
                <a:moveTo>
                  <a:pt x="0" y="56"/>
                </a:moveTo>
                <a:lnTo>
                  <a:pt x="19" y="0"/>
                </a:lnTo>
                <a:lnTo>
                  <a:pt x="39" y="56"/>
                </a:lnTo>
                <a:lnTo>
                  <a:pt x="19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1ba466ee080_0_730"/>
          <p:cNvSpPr/>
          <p:nvPr/>
        </p:nvSpPr>
        <p:spPr>
          <a:xfrm>
            <a:off x="10805635" y="4323605"/>
            <a:ext cx="123346" cy="33910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1ba466ee080_0_730"/>
          <p:cNvSpPr/>
          <p:nvPr/>
        </p:nvSpPr>
        <p:spPr>
          <a:xfrm>
            <a:off x="9567314" y="5437278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6" y="0"/>
                </a:lnTo>
                <a:lnTo>
                  <a:pt x="36" y="56"/>
                </a:lnTo>
                <a:lnTo>
                  <a:pt x="16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1ba466ee080_0_730"/>
          <p:cNvSpPr/>
          <p:nvPr/>
        </p:nvSpPr>
        <p:spPr>
          <a:xfrm>
            <a:off x="9503175" y="5499813"/>
            <a:ext cx="184400" cy="59329"/>
          </a:xfrm>
          <a:custGeom>
            <a:rect b="b" l="l" r="r" t="t"/>
            <a:pathLst>
              <a:path extrusionOk="0" h="37" w="115">
                <a:moveTo>
                  <a:pt x="56" y="37"/>
                </a:moveTo>
                <a:lnTo>
                  <a:pt x="0" y="17"/>
                </a:lnTo>
                <a:lnTo>
                  <a:pt x="56" y="0"/>
                </a:lnTo>
                <a:lnTo>
                  <a:pt x="115" y="17"/>
                </a:lnTo>
                <a:lnTo>
                  <a:pt x="56" y="37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1ba466ee080_0_730"/>
          <p:cNvSpPr/>
          <p:nvPr/>
        </p:nvSpPr>
        <p:spPr>
          <a:xfrm>
            <a:off x="10256463" y="5906399"/>
            <a:ext cx="30698" cy="97694"/>
          </a:xfrm>
          <a:custGeom>
            <a:rect b="b" l="l" r="r" t="t"/>
            <a:pathLst>
              <a:path extrusionOk="0" h="115" w="37">
                <a:moveTo>
                  <a:pt x="0" y="59"/>
                </a:moveTo>
                <a:lnTo>
                  <a:pt x="20" y="0"/>
                </a:lnTo>
                <a:lnTo>
                  <a:pt x="37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1ba466ee080_0_730"/>
          <p:cNvSpPr/>
          <p:nvPr/>
        </p:nvSpPr>
        <p:spPr>
          <a:xfrm>
            <a:off x="10224105" y="5939530"/>
            <a:ext cx="95413" cy="31432"/>
          </a:xfrm>
          <a:custGeom>
            <a:rect b="b" l="l" r="r" t="t"/>
            <a:pathLst>
              <a:path extrusionOk="0" h="37" w="115">
                <a:moveTo>
                  <a:pt x="59" y="37"/>
                </a:moveTo>
                <a:lnTo>
                  <a:pt x="0" y="20"/>
                </a:lnTo>
                <a:lnTo>
                  <a:pt x="59" y="0"/>
                </a:lnTo>
                <a:lnTo>
                  <a:pt x="115" y="20"/>
                </a:lnTo>
                <a:lnTo>
                  <a:pt x="5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1ba466ee080_0_730"/>
          <p:cNvSpPr/>
          <p:nvPr/>
        </p:nvSpPr>
        <p:spPr>
          <a:xfrm>
            <a:off x="9846321" y="1855090"/>
            <a:ext cx="57726" cy="177987"/>
          </a:xfrm>
          <a:custGeom>
            <a:rect b="b" l="l" r="r" t="t"/>
            <a:pathLst>
              <a:path extrusionOk="0" h="111" w="36">
                <a:moveTo>
                  <a:pt x="0" y="55"/>
                </a:moveTo>
                <a:lnTo>
                  <a:pt x="20" y="0"/>
                </a:lnTo>
                <a:lnTo>
                  <a:pt x="36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1ba466ee080_0_730"/>
          <p:cNvSpPr/>
          <p:nvPr/>
        </p:nvSpPr>
        <p:spPr>
          <a:xfrm>
            <a:off x="11833153" y="3932697"/>
            <a:ext cx="126649" cy="33910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g1ba466ee080_0_730"/>
          <p:cNvSpPr/>
          <p:nvPr/>
        </p:nvSpPr>
        <p:spPr>
          <a:xfrm>
            <a:off x="7965431" y="5411622"/>
            <a:ext cx="59328" cy="177987"/>
          </a:xfrm>
          <a:custGeom>
            <a:rect b="b" l="l" r="r" t="t"/>
            <a:pathLst>
              <a:path extrusionOk="0" h="111" w="37">
                <a:moveTo>
                  <a:pt x="0" y="55"/>
                </a:moveTo>
                <a:lnTo>
                  <a:pt x="20" y="0"/>
                </a:lnTo>
                <a:lnTo>
                  <a:pt x="37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g1ba466ee080_0_730"/>
          <p:cNvSpPr/>
          <p:nvPr/>
        </p:nvSpPr>
        <p:spPr>
          <a:xfrm>
            <a:off x="7907705" y="5469348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1ba466ee080_0_730"/>
          <p:cNvSpPr/>
          <p:nvPr/>
        </p:nvSpPr>
        <p:spPr>
          <a:xfrm>
            <a:off x="11278958" y="3913740"/>
            <a:ext cx="40748" cy="105498"/>
          </a:xfrm>
          <a:custGeom>
            <a:rect b="b" l="l" r="r" t="t"/>
            <a:pathLst>
              <a:path extrusionOk="0" h="112" w="37">
                <a:moveTo>
                  <a:pt x="0" y="56"/>
                </a:moveTo>
                <a:lnTo>
                  <a:pt x="20" y="0"/>
                </a:lnTo>
                <a:lnTo>
                  <a:pt x="37" y="56"/>
                </a:lnTo>
                <a:lnTo>
                  <a:pt x="20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g1ba466ee080_0_730"/>
          <p:cNvSpPr/>
          <p:nvPr/>
        </p:nvSpPr>
        <p:spPr>
          <a:xfrm>
            <a:off x="11239311" y="3951417"/>
            <a:ext cx="123346" cy="33910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g1ba466ee080_0_730"/>
          <p:cNvSpPr/>
          <p:nvPr/>
        </p:nvSpPr>
        <p:spPr>
          <a:xfrm>
            <a:off x="9947340" y="2435552"/>
            <a:ext cx="52915" cy="152332"/>
          </a:xfrm>
          <a:custGeom>
            <a:rect b="b" l="l" r="r" t="t"/>
            <a:pathLst>
              <a:path extrusionOk="0" h="95" w="33">
                <a:moveTo>
                  <a:pt x="0" y="49"/>
                </a:moveTo>
                <a:lnTo>
                  <a:pt x="16" y="0"/>
                </a:lnTo>
                <a:lnTo>
                  <a:pt x="33" y="49"/>
                </a:lnTo>
                <a:lnTo>
                  <a:pt x="16" y="95"/>
                </a:lnTo>
                <a:lnTo>
                  <a:pt x="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g1ba466ee080_0_730"/>
          <p:cNvSpPr/>
          <p:nvPr/>
        </p:nvSpPr>
        <p:spPr>
          <a:xfrm>
            <a:off x="9894426" y="2486863"/>
            <a:ext cx="152331" cy="48105"/>
          </a:xfrm>
          <a:custGeom>
            <a:rect b="b" l="l" r="r" t="t"/>
            <a:pathLst>
              <a:path extrusionOk="0" h="30" w="95">
                <a:moveTo>
                  <a:pt x="49" y="30"/>
                </a:moveTo>
                <a:lnTo>
                  <a:pt x="0" y="17"/>
                </a:lnTo>
                <a:lnTo>
                  <a:pt x="49" y="0"/>
                </a:lnTo>
                <a:lnTo>
                  <a:pt x="95" y="17"/>
                </a:lnTo>
                <a:lnTo>
                  <a:pt x="49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g1ba466ee080_0_730"/>
          <p:cNvSpPr/>
          <p:nvPr/>
        </p:nvSpPr>
        <p:spPr>
          <a:xfrm>
            <a:off x="10398801" y="4102882"/>
            <a:ext cx="33039" cy="89485"/>
          </a:xfrm>
          <a:custGeom>
            <a:rect b="b" l="l" r="r" t="t"/>
            <a:pathLst>
              <a:path extrusionOk="0" h="95" w="30">
                <a:moveTo>
                  <a:pt x="0" y="49"/>
                </a:moveTo>
                <a:lnTo>
                  <a:pt x="14" y="0"/>
                </a:lnTo>
                <a:lnTo>
                  <a:pt x="30" y="49"/>
                </a:lnTo>
                <a:lnTo>
                  <a:pt x="14" y="95"/>
                </a:lnTo>
                <a:lnTo>
                  <a:pt x="0" y="4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g1ba466ee080_0_730"/>
          <p:cNvSpPr/>
          <p:nvPr/>
        </p:nvSpPr>
        <p:spPr>
          <a:xfrm>
            <a:off x="10362459" y="4133966"/>
            <a:ext cx="105726" cy="27317"/>
          </a:xfrm>
          <a:custGeom>
            <a:rect b="b" l="l" r="r" t="t"/>
            <a:pathLst>
              <a:path extrusionOk="0" h="29" w="96">
                <a:moveTo>
                  <a:pt x="47" y="29"/>
                </a:moveTo>
                <a:lnTo>
                  <a:pt x="0" y="16"/>
                </a:lnTo>
                <a:lnTo>
                  <a:pt x="47" y="0"/>
                </a:lnTo>
                <a:lnTo>
                  <a:pt x="96" y="16"/>
                </a:lnTo>
                <a:lnTo>
                  <a:pt x="47" y="2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g1ba466ee080_0_730"/>
          <p:cNvSpPr/>
          <p:nvPr/>
        </p:nvSpPr>
        <p:spPr>
          <a:xfrm>
            <a:off x="10674623" y="5265867"/>
            <a:ext cx="24891" cy="81553"/>
          </a:xfrm>
          <a:custGeom>
            <a:rect b="b" l="l" r="r" t="t"/>
            <a:pathLst>
              <a:path extrusionOk="0" h="96" w="30">
                <a:moveTo>
                  <a:pt x="0" y="50"/>
                </a:moveTo>
                <a:lnTo>
                  <a:pt x="14" y="0"/>
                </a:lnTo>
                <a:lnTo>
                  <a:pt x="30" y="50"/>
                </a:lnTo>
                <a:lnTo>
                  <a:pt x="14" y="96"/>
                </a:lnTo>
                <a:lnTo>
                  <a:pt x="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1ba466ee080_0_730"/>
          <p:cNvSpPr/>
          <p:nvPr/>
        </p:nvSpPr>
        <p:spPr>
          <a:xfrm>
            <a:off x="10648073" y="5293900"/>
            <a:ext cx="78820" cy="25486"/>
          </a:xfrm>
          <a:custGeom>
            <a:rect b="b" l="l" r="r" t="t"/>
            <a:pathLst>
              <a:path extrusionOk="0" h="30" w="95">
                <a:moveTo>
                  <a:pt x="46" y="30"/>
                </a:moveTo>
                <a:lnTo>
                  <a:pt x="0" y="17"/>
                </a:lnTo>
                <a:lnTo>
                  <a:pt x="46" y="0"/>
                </a:lnTo>
                <a:lnTo>
                  <a:pt x="95" y="17"/>
                </a:lnTo>
                <a:lnTo>
                  <a:pt x="4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g1ba466ee080_0_730"/>
          <p:cNvSpPr/>
          <p:nvPr/>
        </p:nvSpPr>
        <p:spPr>
          <a:xfrm>
            <a:off x="10880385" y="4715383"/>
            <a:ext cx="29869" cy="97694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9" y="0"/>
                </a:lnTo>
                <a:lnTo>
                  <a:pt x="36" y="56"/>
                </a:lnTo>
                <a:lnTo>
                  <a:pt x="19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1ba466ee080_0_730"/>
          <p:cNvSpPr/>
          <p:nvPr/>
        </p:nvSpPr>
        <p:spPr>
          <a:xfrm>
            <a:off x="10847197" y="4749363"/>
            <a:ext cx="95413" cy="30583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ba466ee080_0_730"/>
          <p:cNvSpPr/>
          <p:nvPr/>
        </p:nvSpPr>
        <p:spPr>
          <a:xfrm>
            <a:off x="800276" y="1103524"/>
            <a:ext cx="721800" cy="7017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877" name="Google Shape;877;g1ba466ee080_0_730"/>
          <p:cNvSpPr/>
          <p:nvPr/>
        </p:nvSpPr>
        <p:spPr>
          <a:xfrm>
            <a:off x="1246800" y="1748900"/>
            <a:ext cx="3865500" cy="4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screen: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Interface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Username/Password Input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Username/Password Validation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button with activity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 screen: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Top/Bot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g1ba466ee080_0_730"/>
          <p:cNvSpPr/>
          <p:nvPr/>
        </p:nvSpPr>
        <p:spPr>
          <a:xfrm flipH="1" rot="10800000">
            <a:off x="2063927" y="5140033"/>
            <a:ext cx="1434312" cy="409748"/>
          </a:xfrm>
          <a:custGeom>
            <a:rect b="b" l="l" r="r" t="t"/>
            <a:pathLst>
              <a:path extrusionOk="0" h="450272" w="1781754">
                <a:moveTo>
                  <a:pt x="1556618" y="0"/>
                </a:moveTo>
                <a:lnTo>
                  <a:pt x="1294131" y="0"/>
                </a:lnTo>
                <a:lnTo>
                  <a:pt x="1273191" y="11722"/>
                </a:lnTo>
                <a:cubicBezTo>
                  <a:pt x="1019398" y="142750"/>
                  <a:pt x="734621" y="244984"/>
                  <a:pt x="407363" y="301034"/>
                </a:cubicBezTo>
                <a:cubicBezTo>
                  <a:pt x="325835" y="315047"/>
                  <a:pt x="248866" y="332982"/>
                  <a:pt x="176205" y="354603"/>
                </a:cubicBezTo>
                <a:lnTo>
                  <a:pt x="0" y="419558"/>
                </a:lnTo>
                <a:lnTo>
                  <a:pt x="23991" y="432580"/>
                </a:lnTo>
                <a:cubicBezTo>
                  <a:pt x="50926" y="443973"/>
                  <a:pt x="80539" y="450272"/>
                  <a:pt x="111624" y="450272"/>
                </a:cubicBezTo>
                <a:lnTo>
                  <a:pt x="1556618" y="450272"/>
                </a:lnTo>
                <a:cubicBezTo>
                  <a:pt x="1680957" y="450272"/>
                  <a:pt x="1781754" y="349475"/>
                  <a:pt x="1781754" y="225136"/>
                </a:cubicBezTo>
                <a:cubicBezTo>
                  <a:pt x="1781754" y="100797"/>
                  <a:pt x="1680957" y="0"/>
                  <a:pt x="155661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8000">
                <a:srgbClr val="A7E8FF">
                  <a:alpha val="17647"/>
                </a:srgbClr>
              </a:gs>
              <a:gs pos="100000">
                <a:srgbClr val="A7E8FF">
                  <a:alpha val="17647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1ba466ee080_0_730"/>
          <p:cNvSpPr/>
          <p:nvPr/>
        </p:nvSpPr>
        <p:spPr>
          <a:xfrm>
            <a:off x="636250" y="4443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NO5. 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1ba466ee080_0_730"/>
          <p:cNvSpPr txBox="1"/>
          <p:nvPr/>
        </p:nvSpPr>
        <p:spPr>
          <a:xfrm>
            <a:off x="1522075" y="1192775"/>
            <a:ext cx="293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What have we done?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1ba466ee080_0_730"/>
          <p:cNvSpPr/>
          <p:nvPr/>
        </p:nvSpPr>
        <p:spPr>
          <a:xfrm>
            <a:off x="6449275" y="1099925"/>
            <a:ext cx="721800" cy="7089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882" name="Google Shape;882;g1ba466ee080_0_730"/>
          <p:cNvSpPr txBox="1"/>
          <p:nvPr/>
        </p:nvSpPr>
        <p:spPr>
          <a:xfrm>
            <a:off x="7243950" y="1192775"/>
            <a:ext cx="374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What we have not done yet?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1ba466ee080_0_730"/>
          <p:cNvSpPr/>
          <p:nvPr/>
        </p:nvSpPr>
        <p:spPr>
          <a:xfrm>
            <a:off x="7213425" y="1678050"/>
            <a:ext cx="42627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screen: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Singin function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Forgot passwords function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by Facebook/Google account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 screen: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ost, retweet, share contents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Comment, like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Display user profile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Follow, unfollow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9" name="Google Shape;889;g1ba466ee080_0_835"/>
          <p:cNvCxnSpPr/>
          <p:nvPr/>
        </p:nvCxnSpPr>
        <p:spPr>
          <a:xfrm>
            <a:off x="923349" y="5943600"/>
            <a:ext cx="7179300" cy="0"/>
          </a:xfrm>
          <a:prstGeom prst="straightConnector1">
            <a:avLst/>
          </a:prstGeom>
          <a:noFill/>
          <a:ln cap="flat" cmpd="sng" w="9525">
            <a:solidFill>
              <a:srgbClr val="33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0" name="Google Shape;890;g1ba466ee080_0_835"/>
          <p:cNvSpPr/>
          <p:nvPr/>
        </p:nvSpPr>
        <p:spPr>
          <a:xfrm>
            <a:off x="256291" y="349845"/>
            <a:ext cx="2647006" cy="2193773"/>
          </a:xfrm>
          <a:custGeom>
            <a:rect b="b" l="l" r="r" t="t"/>
            <a:pathLst>
              <a:path extrusionOk="0" h="395" w="476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ba466ee080_0_835"/>
          <p:cNvSpPr/>
          <p:nvPr/>
        </p:nvSpPr>
        <p:spPr>
          <a:xfrm>
            <a:off x="3842324" y="0"/>
            <a:ext cx="4151486" cy="1378583"/>
          </a:xfrm>
          <a:custGeom>
            <a:rect b="b" l="l" r="r" t="t"/>
            <a:pathLst>
              <a:path extrusionOk="0" h="248" w="747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1ba466ee080_0_835"/>
          <p:cNvSpPr/>
          <p:nvPr/>
        </p:nvSpPr>
        <p:spPr>
          <a:xfrm>
            <a:off x="0" y="5743803"/>
            <a:ext cx="2854739" cy="1114197"/>
          </a:xfrm>
          <a:custGeom>
            <a:rect b="b" l="l" r="r" t="t"/>
            <a:pathLst>
              <a:path extrusionOk="0" h="201" w="513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>
            <a:gsLst>
              <a:gs pos="0">
                <a:schemeClr val="lt1"/>
              </a:gs>
              <a:gs pos="70000">
                <a:srgbClr val="A7E8FF">
                  <a:alpha val="28627"/>
                </a:srgbClr>
              </a:gs>
              <a:gs pos="100000">
                <a:srgbClr val="A7E8FF">
                  <a:alpha val="28627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1ba466ee080_0_835"/>
          <p:cNvSpPr/>
          <p:nvPr/>
        </p:nvSpPr>
        <p:spPr>
          <a:xfrm flipH="1" rot="1800000">
            <a:off x="9531143" y="358211"/>
            <a:ext cx="2036543" cy="2925593"/>
          </a:xfrm>
          <a:custGeom>
            <a:rect b="b" l="l" r="r" t="t"/>
            <a:pathLst>
              <a:path extrusionOk="0" h="321" w="223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627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1ba466ee080_0_835"/>
          <p:cNvSpPr/>
          <p:nvPr/>
        </p:nvSpPr>
        <p:spPr>
          <a:xfrm>
            <a:off x="7945008" y="5042214"/>
            <a:ext cx="4230173" cy="1844405"/>
          </a:xfrm>
          <a:custGeom>
            <a:rect b="b" l="l" r="r" t="t"/>
            <a:pathLst>
              <a:path extrusionOk="0" h="332" w="761">
                <a:moveTo>
                  <a:pt x="179" y="0"/>
                </a:moveTo>
                <a:cubicBezTo>
                  <a:pt x="169" y="11"/>
                  <a:pt x="160" y="23"/>
                  <a:pt x="151" y="35"/>
                </a:cubicBezTo>
                <a:cubicBezTo>
                  <a:pt x="246" y="67"/>
                  <a:pt x="199" y="140"/>
                  <a:pt x="49" y="192"/>
                </a:cubicBezTo>
                <a:cubicBezTo>
                  <a:pt x="22" y="243"/>
                  <a:pt x="6" y="289"/>
                  <a:pt x="0" y="332"/>
                </a:cubicBezTo>
                <a:cubicBezTo>
                  <a:pt x="761" y="332"/>
                  <a:pt x="761" y="332"/>
                  <a:pt x="761" y="332"/>
                </a:cubicBezTo>
                <a:cubicBezTo>
                  <a:pt x="761" y="156"/>
                  <a:pt x="761" y="156"/>
                  <a:pt x="761" y="156"/>
                </a:cubicBezTo>
                <a:cubicBezTo>
                  <a:pt x="742" y="159"/>
                  <a:pt x="721" y="161"/>
                  <a:pt x="701" y="161"/>
                </a:cubicBezTo>
                <a:cubicBezTo>
                  <a:pt x="559" y="161"/>
                  <a:pt x="322" y="107"/>
                  <a:pt x="179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1ba466ee080_0_835"/>
          <p:cNvSpPr/>
          <p:nvPr/>
        </p:nvSpPr>
        <p:spPr>
          <a:xfrm>
            <a:off x="8949650" y="3582961"/>
            <a:ext cx="3235578" cy="2546288"/>
          </a:xfrm>
          <a:custGeom>
            <a:rect b="b" l="l" r="r" t="t"/>
            <a:pathLst>
              <a:path extrusionOk="0" h="458" w="582">
                <a:moveTo>
                  <a:pt x="532" y="0"/>
                </a:moveTo>
                <a:cubicBezTo>
                  <a:pt x="479" y="0"/>
                  <a:pt x="408" y="20"/>
                  <a:pt x="309" y="67"/>
                </a:cubicBezTo>
                <a:cubicBezTo>
                  <a:pt x="170" y="134"/>
                  <a:pt x="78" y="203"/>
                  <a:pt x="0" y="297"/>
                </a:cubicBezTo>
                <a:cubicBezTo>
                  <a:pt x="143" y="404"/>
                  <a:pt x="380" y="458"/>
                  <a:pt x="522" y="458"/>
                </a:cubicBezTo>
                <a:cubicBezTo>
                  <a:pt x="542" y="458"/>
                  <a:pt x="563" y="456"/>
                  <a:pt x="582" y="453"/>
                </a:cubicBezTo>
                <a:cubicBezTo>
                  <a:pt x="582" y="8"/>
                  <a:pt x="582" y="8"/>
                  <a:pt x="582" y="8"/>
                </a:cubicBezTo>
                <a:cubicBezTo>
                  <a:pt x="568" y="3"/>
                  <a:pt x="551" y="0"/>
                  <a:pt x="532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1ba466ee080_0_835"/>
          <p:cNvSpPr/>
          <p:nvPr/>
        </p:nvSpPr>
        <p:spPr>
          <a:xfrm>
            <a:off x="5578333" y="4809304"/>
            <a:ext cx="6613669" cy="2057346"/>
          </a:xfrm>
          <a:custGeom>
            <a:rect b="b" l="l" r="r" t="t"/>
            <a:pathLst>
              <a:path extrusionOk="0" h="433" w="1390">
                <a:moveTo>
                  <a:pt x="1388" y="185"/>
                </a:moveTo>
                <a:cubicBezTo>
                  <a:pt x="1382" y="180"/>
                  <a:pt x="1094" y="167"/>
                  <a:pt x="1158" y="127"/>
                </a:cubicBezTo>
                <a:cubicBezTo>
                  <a:pt x="1218" y="89"/>
                  <a:pt x="1354" y="132"/>
                  <a:pt x="1346" y="73"/>
                </a:cubicBezTo>
                <a:cubicBezTo>
                  <a:pt x="1338" y="14"/>
                  <a:pt x="953" y="0"/>
                  <a:pt x="618" y="8"/>
                </a:cubicBezTo>
                <a:cubicBezTo>
                  <a:pt x="283" y="17"/>
                  <a:pt x="88" y="55"/>
                  <a:pt x="150" y="155"/>
                </a:cubicBezTo>
                <a:cubicBezTo>
                  <a:pt x="190" y="220"/>
                  <a:pt x="321" y="207"/>
                  <a:pt x="438" y="217"/>
                </a:cubicBezTo>
                <a:cubicBezTo>
                  <a:pt x="554" y="227"/>
                  <a:pt x="473" y="286"/>
                  <a:pt x="326" y="278"/>
                </a:cubicBezTo>
                <a:cubicBezTo>
                  <a:pt x="179" y="270"/>
                  <a:pt x="32" y="348"/>
                  <a:pt x="0" y="433"/>
                </a:cubicBezTo>
                <a:cubicBezTo>
                  <a:pt x="1390" y="433"/>
                  <a:pt x="1390" y="433"/>
                  <a:pt x="1390" y="433"/>
                </a:cubicBezTo>
                <a:lnTo>
                  <a:pt x="1388" y="185"/>
                </a:lnTo>
                <a:close/>
              </a:path>
            </a:pathLst>
          </a:custGeom>
          <a:gradFill>
            <a:gsLst>
              <a:gs pos="0">
                <a:srgbClr val="A7E8FF"/>
              </a:gs>
              <a:gs pos="30000">
                <a:srgbClr val="52A9C8">
                  <a:alpha val="98823"/>
                </a:srgbClr>
              </a:gs>
              <a:gs pos="73000">
                <a:srgbClr val="006C92"/>
              </a:gs>
              <a:gs pos="100000">
                <a:srgbClr val="006C92"/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1ba466ee080_0_835"/>
          <p:cNvSpPr/>
          <p:nvPr/>
        </p:nvSpPr>
        <p:spPr>
          <a:xfrm>
            <a:off x="10651719" y="1953138"/>
            <a:ext cx="50866" cy="28613"/>
          </a:xfrm>
          <a:custGeom>
            <a:rect b="b" l="l" r="r" t="t"/>
            <a:pathLst>
              <a:path extrusionOk="0" h="5" w="9">
                <a:moveTo>
                  <a:pt x="8" y="0"/>
                </a:moveTo>
                <a:cubicBezTo>
                  <a:pt x="5" y="2"/>
                  <a:pt x="3" y="3"/>
                  <a:pt x="0" y="5"/>
                </a:cubicBezTo>
                <a:cubicBezTo>
                  <a:pt x="3" y="4"/>
                  <a:pt x="6" y="3"/>
                  <a:pt x="9" y="3"/>
                </a:cubicBezTo>
                <a:cubicBezTo>
                  <a:pt x="9" y="2"/>
                  <a:pt x="8" y="1"/>
                  <a:pt x="8" y="0"/>
                </a:cubicBezTo>
              </a:path>
            </a:pathLst>
          </a:custGeom>
          <a:solidFill>
            <a:srgbClr val="FEDB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1ba466ee080_0_835"/>
          <p:cNvSpPr/>
          <p:nvPr/>
        </p:nvSpPr>
        <p:spPr>
          <a:xfrm>
            <a:off x="9645885" y="5121391"/>
            <a:ext cx="1008600" cy="184500"/>
          </a:xfrm>
          <a:prstGeom prst="ellipse">
            <a:avLst/>
          </a:pr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1ba466ee080_0_835"/>
          <p:cNvSpPr/>
          <p:nvPr/>
        </p:nvSpPr>
        <p:spPr>
          <a:xfrm>
            <a:off x="10295297" y="3659011"/>
            <a:ext cx="290231" cy="205246"/>
          </a:xfrm>
          <a:custGeom>
            <a:rect b="b" l="l" r="r" t="t"/>
            <a:pathLst>
              <a:path extrusionOk="0" h="39" w="55">
                <a:moveTo>
                  <a:pt x="0" y="6"/>
                </a:moveTo>
                <a:cubicBezTo>
                  <a:pt x="0" y="6"/>
                  <a:pt x="7" y="29"/>
                  <a:pt x="7" y="32"/>
                </a:cubicBezTo>
                <a:cubicBezTo>
                  <a:pt x="8" y="35"/>
                  <a:pt x="14" y="37"/>
                  <a:pt x="20" y="38"/>
                </a:cubicBezTo>
                <a:cubicBezTo>
                  <a:pt x="26" y="39"/>
                  <a:pt x="47" y="21"/>
                  <a:pt x="47" y="21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37" y="15"/>
                  <a:pt x="33" y="17"/>
                </a:cubicBezTo>
                <a:cubicBezTo>
                  <a:pt x="29" y="18"/>
                  <a:pt x="25" y="19"/>
                  <a:pt x="24" y="14"/>
                </a:cubicBezTo>
                <a:cubicBezTo>
                  <a:pt x="24" y="12"/>
                  <a:pt x="23" y="10"/>
                  <a:pt x="22" y="8"/>
                </a:cubicBezTo>
                <a:cubicBezTo>
                  <a:pt x="21" y="4"/>
                  <a:pt x="20" y="0"/>
                  <a:pt x="20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ba466ee080_0_835"/>
          <p:cNvSpPr/>
          <p:nvPr/>
        </p:nvSpPr>
        <p:spPr>
          <a:xfrm>
            <a:off x="10295297" y="3659011"/>
            <a:ext cx="117054" cy="131486"/>
          </a:xfrm>
          <a:custGeom>
            <a:rect b="b" l="l" r="r" t="t"/>
            <a:pathLst>
              <a:path extrusionOk="0" h="25" w="22">
                <a:moveTo>
                  <a:pt x="2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3" y="15"/>
                  <a:pt x="5" y="23"/>
                </a:cubicBezTo>
                <a:cubicBezTo>
                  <a:pt x="6" y="24"/>
                  <a:pt x="8" y="24"/>
                  <a:pt x="10" y="25"/>
                </a:cubicBezTo>
                <a:cubicBezTo>
                  <a:pt x="11" y="21"/>
                  <a:pt x="14" y="15"/>
                  <a:pt x="17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4"/>
                  <a:pt x="20" y="0"/>
                  <a:pt x="20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ba466ee080_0_835"/>
          <p:cNvSpPr/>
          <p:nvPr/>
        </p:nvSpPr>
        <p:spPr>
          <a:xfrm>
            <a:off x="9814251" y="4983491"/>
            <a:ext cx="338335" cy="232506"/>
          </a:xfrm>
          <a:custGeom>
            <a:rect b="b" l="l" r="r" t="t"/>
            <a:pathLst>
              <a:path extrusionOk="0" h="44" w="64">
                <a:moveTo>
                  <a:pt x="15" y="0"/>
                </a:moveTo>
                <a:cubicBezTo>
                  <a:pt x="15" y="0"/>
                  <a:pt x="4" y="20"/>
                  <a:pt x="3" y="25"/>
                </a:cubicBezTo>
                <a:cubicBezTo>
                  <a:pt x="2" y="31"/>
                  <a:pt x="0" y="30"/>
                  <a:pt x="7" y="33"/>
                </a:cubicBezTo>
                <a:cubicBezTo>
                  <a:pt x="14" y="35"/>
                  <a:pt x="18" y="33"/>
                  <a:pt x="24" y="34"/>
                </a:cubicBezTo>
                <a:cubicBezTo>
                  <a:pt x="30" y="36"/>
                  <a:pt x="35" y="42"/>
                  <a:pt x="48" y="43"/>
                </a:cubicBezTo>
                <a:cubicBezTo>
                  <a:pt x="61" y="44"/>
                  <a:pt x="64" y="43"/>
                  <a:pt x="64" y="41"/>
                </a:cubicBezTo>
                <a:cubicBezTo>
                  <a:pt x="64" y="40"/>
                  <a:pt x="56" y="34"/>
                  <a:pt x="48" y="29"/>
                </a:cubicBezTo>
                <a:cubicBezTo>
                  <a:pt x="40" y="23"/>
                  <a:pt x="33" y="19"/>
                  <a:pt x="32" y="14"/>
                </a:cubicBezTo>
                <a:cubicBezTo>
                  <a:pt x="31" y="8"/>
                  <a:pt x="31" y="1"/>
                  <a:pt x="31" y="1"/>
                </a:cubicBezTo>
                <a:lnTo>
                  <a:pt x="15" y="0"/>
                </a:ln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1ba466ee080_0_835"/>
          <p:cNvSpPr/>
          <p:nvPr/>
        </p:nvSpPr>
        <p:spPr>
          <a:xfrm>
            <a:off x="10057981" y="4930576"/>
            <a:ext cx="343146" cy="237316"/>
          </a:xfrm>
          <a:custGeom>
            <a:rect b="b" l="l" r="r" t="t"/>
            <a:pathLst>
              <a:path extrusionOk="0" h="45" w="65">
                <a:moveTo>
                  <a:pt x="12" y="6"/>
                </a:moveTo>
                <a:cubicBezTo>
                  <a:pt x="12" y="6"/>
                  <a:pt x="6" y="20"/>
                  <a:pt x="4" y="24"/>
                </a:cubicBezTo>
                <a:cubicBezTo>
                  <a:pt x="3" y="27"/>
                  <a:pt x="0" y="31"/>
                  <a:pt x="6" y="33"/>
                </a:cubicBezTo>
                <a:cubicBezTo>
                  <a:pt x="12" y="36"/>
                  <a:pt x="19" y="37"/>
                  <a:pt x="19" y="37"/>
                </a:cubicBezTo>
                <a:cubicBezTo>
                  <a:pt x="19" y="37"/>
                  <a:pt x="19" y="32"/>
                  <a:pt x="22" y="33"/>
                </a:cubicBezTo>
                <a:cubicBezTo>
                  <a:pt x="25" y="34"/>
                  <a:pt x="23" y="37"/>
                  <a:pt x="29" y="39"/>
                </a:cubicBezTo>
                <a:cubicBezTo>
                  <a:pt x="35" y="41"/>
                  <a:pt x="53" y="45"/>
                  <a:pt x="59" y="45"/>
                </a:cubicBezTo>
                <a:cubicBezTo>
                  <a:pt x="65" y="44"/>
                  <a:pt x="61" y="40"/>
                  <a:pt x="55" y="37"/>
                </a:cubicBezTo>
                <a:cubicBezTo>
                  <a:pt x="50" y="33"/>
                  <a:pt x="23" y="16"/>
                  <a:pt x="23" y="8"/>
                </a:cubicBezTo>
                <a:cubicBezTo>
                  <a:pt x="23" y="0"/>
                  <a:pt x="12" y="6"/>
                  <a:pt x="12" y="6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1ba466ee080_0_835"/>
          <p:cNvSpPr/>
          <p:nvPr/>
        </p:nvSpPr>
        <p:spPr>
          <a:xfrm>
            <a:off x="9825475" y="3974898"/>
            <a:ext cx="559616" cy="1040663"/>
          </a:xfrm>
          <a:custGeom>
            <a:rect b="b" l="l" r="r" t="t"/>
            <a:pathLst>
              <a:path extrusionOk="0" h="197" w="106">
                <a:moveTo>
                  <a:pt x="21" y="0"/>
                </a:moveTo>
                <a:cubicBezTo>
                  <a:pt x="21" y="0"/>
                  <a:pt x="13" y="9"/>
                  <a:pt x="6" y="19"/>
                </a:cubicBezTo>
                <a:cubicBezTo>
                  <a:pt x="0" y="28"/>
                  <a:pt x="0" y="47"/>
                  <a:pt x="6" y="57"/>
                </a:cubicBezTo>
                <a:cubicBezTo>
                  <a:pt x="12" y="67"/>
                  <a:pt x="32" y="98"/>
                  <a:pt x="32" y="102"/>
                </a:cubicBezTo>
                <a:cubicBezTo>
                  <a:pt x="32" y="106"/>
                  <a:pt x="30" y="109"/>
                  <a:pt x="28" y="116"/>
                </a:cubicBezTo>
                <a:cubicBezTo>
                  <a:pt x="25" y="123"/>
                  <a:pt x="15" y="154"/>
                  <a:pt x="12" y="169"/>
                </a:cubicBezTo>
                <a:cubicBezTo>
                  <a:pt x="10" y="185"/>
                  <a:pt x="9" y="194"/>
                  <a:pt x="9" y="194"/>
                </a:cubicBezTo>
                <a:cubicBezTo>
                  <a:pt x="9" y="194"/>
                  <a:pt x="27" y="197"/>
                  <a:pt x="30" y="195"/>
                </a:cubicBezTo>
                <a:cubicBezTo>
                  <a:pt x="32" y="193"/>
                  <a:pt x="55" y="132"/>
                  <a:pt x="59" y="123"/>
                </a:cubicBezTo>
                <a:cubicBezTo>
                  <a:pt x="63" y="115"/>
                  <a:pt x="66" y="107"/>
                  <a:pt x="64" y="99"/>
                </a:cubicBezTo>
                <a:cubicBezTo>
                  <a:pt x="61" y="91"/>
                  <a:pt x="56" y="60"/>
                  <a:pt x="56" y="60"/>
                </a:cubicBezTo>
                <a:cubicBezTo>
                  <a:pt x="56" y="60"/>
                  <a:pt x="72" y="99"/>
                  <a:pt x="72" y="103"/>
                </a:cubicBezTo>
                <a:cubicBezTo>
                  <a:pt x="72" y="107"/>
                  <a:pt x="66" y="117"/>
                  <a:pt x="59" y="149"/>
                </a:cubicBezTo>
                <a:cubicBezTo>
                  <a:pt x="52" y="180"/>
                  <a:pt x="52" y="191"/>
                  <a:pt x="52" y="191"/>
                </a:cubicBezTo>
                <a:cubicBezTo>
                  <a:pt x="52" y="191"/>
                  <a:pt x="65" y="193"/>
                  <a:pt x="70" y="190"/>
                </a:cubicBezTo>
                <a:cubicBezTo>
                  <a:pt x="70" y="190"/>
                  <a:pt x="86" y="147"/>
                  <a:pt x="93" y="134"/>
                </a:cubicBezTo>
                <a:cubicBezTo>
                  <a:pt x="100" y="121"/>
                  <a:pt x="106" y="111"/>
                  <a:pt x="106" y="101"/>
                </a:cubicBezTo>
                <a:cubicBezTo>
                  <a:pt x="106" y="90"/>
                  <a:pt x="102" y="80"/>
                  <a:pt x="98" y="72"/>
                </a:cubicBezTo>
                <a:cubicBezTo>
                  <a:pt x="96" y="66"/>
                  <a:pt x="76" y="33"/>
                  <a:pt x="67" y="18"/>
                </a:cubicBezTo>
                <a:cubicBezTo>
                  <a:pt x="65" y="13"/>
                  <a:pt x="63" y="11"/>
                  <a:pt x="63" y="11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5D182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1ba466ee080_0_835"/>
          <p:cNvSpPr/>
          <p:nvPr/>
        </p:nvSpPr>
        <p:spPr>
          <a:xfrm>
            <a:off x="9857545" y="3990933"/>
            <a:ext cx="322300" cy="105830"/>
          </a:xfrm>
          <a:custGeom>
            <a:rect b="b" l="l" r="r" t="t"/>
            <a:pathLst>
              <a:path extrusionOk="0" h="20" w="61">
                <a:moveTo>
                  <a:pt x="12" y="0"/>
                </a:moveTo>
                <a:cubicBezTo>
                  <a:pt x="10" y="3"/>
                  <a:pt x="5" y="9"/>
                  <a:pt x="0" y="16"/>
                </a:cubicBezTo>
                <a:cubicBezTo>
                  <a:pt x="0" y="16"/>
                  <a:pt x="13" y="20"/>
                  <a:pt x="30" y="20"/>
                </a:cubicBezTo>
                <a:cubicBezTo>
                  <a:pt x="39" y="20"/>
                  <a:pt x="49" y="19"/>
                  <a:pt x="59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3"/>
                  <a:pt x="60" y="12"/>
                  <a:pt x="59" y="11"/>
                </a:cubicBezTo>
                <a:cubicBezTo>
                  <a:pt x="58" y="11"/>
                  <a:pt x="58" y="11"/>
                  <a:pt x="57" y="11"/>
                </a:cubicBezTo>
                <a:cubicBezTo>
                  <a:pt x="54" y="11"/>
                  <a:pt x="50" y="10"/>
                  <a:pt x="45" y="10"/>
                </a:cubicBezTo>
                <a:cubicBezTo>
                  <a:pt x="36" y="9"/>
                  <a:pt x="18" y="2"/>
                  <a:pt x="1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ba466ee080_0_835"/>
          <p:cNvSpPr/>
          <p:nvPr/>
        </p:nvSpPr>
        <p:spPr>
          <a:xfrm>
            <a:off x="10110896" y="4260319"/>
            <a:ext cx="142710" cy="501892"/>
          </a:xfrm>
          <a:custGeom>
            <a:rect b="b" l="l" r="r" t="t"/>
            <a:pathLst>
              <a:path extrusionOk="0" h="95" w="27">
                <a:moveTo>
                  <a:pt x="2" y="0"/>
                </a:moveTo>
                <a:cubicBezTo>
                  <a:pt x="0" y="0"/>
                  <a:pt x="2" y="6"/>
                  <a:pt x="2" y="6"/>
                </a:cubicBezTo>
                <a:cubicBezTo>
                  <a:pt x="2" y="6"/>
                  <a:pt x="18" y="45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53"/>
                  <a:pt x="12" y="63"/>
                  <a:pt x="5" y="95"/>
                </a:cubicBezTo>
                <a:cubicBezTo>
                  <a:pt x="5" y="95"/>
                  <a:pt x="20" y="71"/>
                  <a:pt x="22" y="66"/>
                </a:cubicBezTo>
                <a:cubicBezTo>
                  <a:pt x="25" y="61"/>
                  <a:pt x="27" y="51"/>
                  <a:pt x="25" y="44"/>
                </a:cubicBezTo>
                <a:cubicBezTo>
                  <a:pt x="23" y="37"/>
                  <a:pt x="6" y="5"/>
                  <a:pt x="3" y="1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1ba466ee080_0_835"/>
          <p:cNvSpPr/>
          <p:nvPr/>
        </p:nvSpPr>
        <p:spPr>
          <a:xfrm>
            <a:off x="9956961" y="2983944"/>
            <a:ext cx="402475" cy="442562"/>
          </a:xfrm>
          <a:custGeom>
            <a:rect b="b" l="l" r="r" t="t"/>
            <a:pathLst>
              <a:path extrusionOk="0" h="84" w="76">
                <a:moveTo>
                  <a:pt x="74" y="63"/>
                </a:moveTo>
                <a:cubicBezTo>
                  <a:pt x="74" y="63"/>
                  <a:pt x="76" y="71"/>
                  <a:pt x="76" y="75"/>
                </a:cubicBezTo>
                <a:cubicBezTo>
                  <a:pt x="75" y="78"/>
                  <a:pt x="75" y="84"/>
                  <a:pt x="54" y="83"/>
                </a:cubicBezTo>
                <a:cubicBezTo>
                  <a:pt x="33" y="81"/>
                  <a:pt x="12" y="71"/>
                  <a:pt x="7" y="67"/>
                </a:cubicBezTo>
                <a:cubicBezTo>
                  <a:pt x="3" y="63"/>
                  <a:pt x="0" y="59"/>
                  <a:pt x="4" y="55"/>
                </a:cubicBezTo>
                <a:cubicBezTo>
                  <a:pt x="7" y="51"/>
                  <a:pt x="18" y="30"/>
                  <a:pt x="23" y="21"/>
                </a:cubicBezTo>
                <a:cubicBezTo>
                  <a:pt x="28" y="13"/>
                  <a:pt x="34" y="2"/>
                  <a:pt x="53" y="1"/>
                </a:cubicBezTo>
                <a:cubicBezTo>
                  <a:pt x="72" y="0"/>
                  <a:pt x="74" y="63"/>
                  <a:pt x="74" y="63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1ba466ee080_0_835"/>
          <p:cNvSpPr/>
          <p:nvPr/>
        </p:nvSpPr>
        <p:spPr>
          <a:xfrm>
            <a:off x="10179846" y="3327090"/>
            <a:ext cx="94605" cy="94606"/>
          </a:xfrm>
          <a:custGeom>
            <a:rect b="b" l="l" r="r" t="t"/>
            <a:pathLst>
              <a:path extrusionOk="0" h="18" w="18">
                <a:moveTo>
                  <a:pt x="0" y="13"/>
                </a:moveTo>
                <a:cubicBezTo>
                  <a:pt x="0" y="13"/>
                  <a:pt x="4" y="4"/>
                  <a:pt x="4" y="2"/>
                </a:cubicBezTo>
                <a:cubicBezTo>
                  <a:pt x="4" y="0"/>
                  <a:pt x="18" y="6"/>
                  <a:pt x="18" y="6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2" y="15"/>
                  <a:pt x="0" y="13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1ba466ee080_0_835"/>
          <p:cNvSpPr/>
          <p:nvPr/>
        </p:nvSpPr>
        <p:spPr>
          <a:xfrm>
            <a:off x="9894426" y="3384815"/>
            <a:ext cx="412096" cy="670257"/>
          </a:xfrm>
          <a:custGeom>
            <a:rect b="b" l="l" r="r" t="t"/>
            <a:pathLst>
              <a:path extrusionOk="0" h="127" w="78">
                <a:moveTo>
                  <a:pt x="33" y="11"/>
                </a:moveTo>
                <a:cubicBezTo>
                  <a:pt x="33" y="11"/>
                  <a:pt x="28" y="27"/>
                  <a:pt x="23" y="44"/>
                </a:cubicBezTo>
                <a:cubicBezTo>
                  <a:pt x="19" y="60"/>
                  <a:pt x="15" y="75"/>
                  <a:pt x="14" y="81"/>
                </a:cubicBezTo>
                <a:cubicBezTo>
                  <a:pt x="13" y="84"/>
                  <a:pt x="13" y="87"/>
                  <a:pt x="12" y="90"/>
                </a:cubicBezTo>
                <a:cubicBezTo>
                  <a:pt x="10" y="99"/>
                  <a:pt x="8" y="107"/>
                  <a:pt x="7" y="109"/>
                </a:cubicBezTo>
                <a:cubicBezTo>
                  <a:pt x="6" y="111"/>
                  <a:pt x="0" y="113"/>
                  <a:pt x="5" y="115"/>
                </a:cubicBezTo>
                <a:cubicBezTo>
                  <a:pt x="10" y="117"/>
                  <a:pt x="29" y="124"/>
                  <a:pt x="38" y="125"/>
                </a:cubicBezTo>
                <a:cubicBezTo>
                  <a:pt x="47" y="126"/>
                  <a:pt x="53" y="127"/>
                  <a:pt x="54" y="125"/>
                </a:cubicBezTo>
                <a:cubicBezTo>
                  <a:pt x="54" y="123"/>
                  <a:pt x="53" y="120"/>
                  <a:pt x="54" y="118"/>
                </a:cubicBezTo>
                <a:cubicBezTo>
                  <a:pt x="54" y="115"/>
                  <a:pt x="62" y="79"/>
                  <a:pt x="66" y="74"/>
                </a:cubicBezTo>
                <a:cubicBezTo>
                  <a:pt x="69" y="70"/>
                  <a:pt x="74" y="62"/>
                  <a:pt x="74" y="55"/>
                </a:cubicBezTo>
                <a:cubicBezTo>
                  <a:pt x="74" y="49"/>
                  <a:pt x="78" y="23"/>
                  <a:pt x="78" y="23"/>
                </a:cubicBezTo>
                <a:cubicBezTo>
                  <a:pt x="78" y="23"/>
                  <a:pt x="72" y="15"/>
                  <a:pt x="72" y="13"/>
                </a:cubicBezTo>
                <a:cubicBezTo>
                  <a:pt x="72" y="10"/>
                  <a:pt x="72" y="7"/>
                  <a:pt x="72" y="7"/>
                </a:cubicBezTo>
                <a:cubicBezTo>
                  <a:pt x="72" y="7"/>
                  <a:pt x="57" y="0"/>
                  <a:pt x="53" y="0"/>
                </a:cubicBezTo>
                <a:cubicBezTo>
                  <a:pt x="50" y="0"/>
                  <a:pt x="51" y="5"/>
                  <a:pt x="46" y="7"/>
                </a:cubicBezTo>
                <a:cubicBezTo>
                  <a:pt x="41" y="10"/>
                  <a:pt x="33" y="11"/>
                  <a:pt x="33" y="11"/>
                </a:cubicBezTo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g1ba466ee080_0_835"/>
          <p:cNvSpPr/>
          <p:nvPr/>
        </p:nvSpPr>
        <p:spPr>
          <a:xfrm>
            <a:off x="10200691" y="3891517"/>
            <a:ext cx="4810" cy="16035"/>
          </a:xfrm>
          <a:custGeom>
            <a:rect b="b" l="l" r="r" t="t"/>
            <a:pathLst>
              <a:path extrusionOk="0" h="3" w="1">
                <a:moveTo>
                  <a:pt x="1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g1ba466ee080_0_835"/>
          <p:cNvSpPr/>
          <p:nvPr/>
        </p:nvSpPr>
        <p:spPr>
          <a:xfrm>
            <a:off x="9956961" y="3553181"/>
            <a:ext cx="312679" cy="354371"/>
          </a:xfrm>
          <a:custGeom>
            <a:rect b="b" l="l" r="r" t="t"/>
            <a:pathLst>
              <a:path extrusionOk="0" h="67" w="59">
                <a:moveTo>
                  <a:pt x="2" y="49"/>
                </a:moveTo>
                <a:cubicBezTo>
                  <a:pt x="1" y="52"/>
                  <a:pt x="0" y="55"/>
                  <a:pt x="0" y="58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6"/>
                  <a:pt x="46" y="65"/>
                  <a:pt x="47" y="64"/>
                </a:cubicBezTo>
                <a:cubicBezTo>
                  <a:pt x="37" y="61"/>
                  <a:pt x="15" y="55"/>
                  <a:pt x="8" y="52"/>
                </a:cubicBezTo>
                <a:cubicBezTo>
                  <a:pt x="6" y="51"/>
                  <a:pt x="4" y="50"/>
                  <a:pt x="2" y="49"/>
                </a:cubicBezTo>
                <a:moveTo>
                  <a:pt x="15" y="2"/>
                </a:moveTo>
                <a:cubicBezTo>
                  <a:pt x="13" y="9"/>
                  <a:pt x="11" y="17"/>
                  <a:pt x="8" y="25"/>
                </a:cubicBezTo>
                <a:cubicBezTo>
                  <a:pt x="22" y="26"/>
                  <a:pt x="38" y="30"/>
                  <a:pt x="57" y="38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1" y="29"/>
                  <a:pt x="45" y="29"/>
                </a:cubicBezTo>
                <a:cubicBezTo>
                  <a:pt x="15" y="24"/>
                  <a:pt x="14" y="9"/>
                  <a:pt x="15" y="2"/>
                </a:cubicBezTo>
                <a:moveTo>
                  <a:pt x="16" y="0"/>
                </a:moveTo>
                <a:cubicBezTo>
                  <a:pt x="16" y="0"/>
                  <a:pt x="16" y="1"/>
                  <a:pt x="15" y="2"/>
                </a:cubicBezTo>
                <a:cubicBezTo>
                  <a:pt x="16" y="1"/>
                  <a:pt x="16" y="0"/>
                  <a:pt x="16" y="0"/>
                </a:cubicBezTo>
              </a:path>
            </a:pathLst>
          </a:custGeom>
          <a:solidFill>
            <a:srgbClr val="6ECA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1ba466ee080_0_835"/>
          <p:cNvSpPr/>
          <p:nvPr/>
        </p:nvSpPr>
        <p:spPr>
          <a:xfrm>
            <a:off x="6878268" y="3626941"/>
            <a:ext cx="3591809" cy="1324480"/>
          </a:xfrm>
          <a:custGeom>
            <a:rect b="b" l="l" r="r" t="t"/>
            <a:pathLst>
              <a:path extrusionOk="0" h="251" w="680">
                <a:moveTo>
                  <a:pt x="106" y="251"/>
                </a:moveTo>
                <a:cubicBezTo>
                  <a:pt x="53" y="251"/>
                  <a:pt x="24" y="243"/>
                  <a:pt x="11" y="225"/>
                </a:cubicBezTo>
                <a:cubicBezTo>
                  <a:pt x="2" y="213"/>
                  <a:pt x="0" y="197"/>
                  <a:pt x="6" y="178"/>
                </a:cubicBezTo>
                <a:cubicBezTo>
                  <a:pt x="17" y="142"/>
                  <a:pt x="65" y="148"/>
                  <a:pt x="110" y="154"/>
                </a:cubicBezTo>
                <a:cubicBezTo>
                  <a:pt x="134" y="157"/>
                  <a:pt x="158" y="160"/>
                  <a:pt x="178" y="159"/>
                </a:cubicBezTo>
                <a:cubicBezTo>
                  <a:pt x="210" y="156"/>
                  <a:pt x="225" y="150"/>
                  <a:pt x="243" y="142"/>
                </a:cubicBezTo>
                <a:cubicBezTo>
                  <a:pt x="260" y="135"/>
                  <a:pt x="278" y="127"/>
                  <a:pt x="311" y="120"/>
                </a:cubicBezTo>
                <a:cubicBezTo>
                  <a:pt x="352" y="111"/>
                  <a:pt x="379" y="116"/>
                  <a:pt x="401" y="120"/>
                </a:cubicBezTo>
                <a:cubicBezTo>
                  <a:pt x="418" y="123"/>
                  <a:pt x="430" y="125"/>
                  <a:pt x="444" y="121"/>
                </a:cubicBezTo>
                <a:cubicBezTo>
                  <a:pt x="461" y="116"/>
                  <a:pt x="476" y="94"/>
                  <a:pt x="490" y="73"/>
                </a:cubicBezTo>
                <a:cubicBezTo>
                  <a:pt x="502" y="55"/>
                  <a:pt x="513" y="37"/>
                  <a:pt x="528" y="28"/>
                </a:cubicBezTo>
                <a:cubicBezTo>
                  <a:pt x="562" y="6"/>
                  <a:pt x="601" y="0"/>
                  <a:pt x="680" y="43"/>
                </a:cubicBezTo>
                <a:cubicBezTo>
                  <a:pt x="674" y="62"/>
                  <a:pt x="674" y="62"/>
                  <a:pt x="674" y="62"/>
                </a:cubicBezTo>
                <a:cubicBezTo>
                  <a:pt x="595" y="20"/>
                  <a:pt x="562" y="29"/>
                  <a:pt x="539" y="45"/>
                </a:cubicBezTo>
                <a:cubicBezTo>
                  <a:pt x="528" y="52"/>
                  <a:pt x="517" y="67"/>
                  <a:pt x="507" y="84"/>
                </a:cubicBezTo>
                <a:cubicBezTo>
                  <a:pt x="491" y="108"/>
                  <a:pt x="474" y="133"/>
                  <a:pt x="450" y="140"/>
                </a:cubicBezTo>
                <a:cubicBezTo>
                  <a:pt x="432" y="146"/>
                  <a:pt x="415" y="143"/>
                  <a:pt x="398" y="140"/>
                </a:cubicBezTo>
                <a:cubicBezTo>
                  <a:pt x="376" y="136"/>
                  <a:pt x="352" y="131"/>
                  <a:pt x="315" y="139"/>
                </a:cubicBezTo>
                <a:cubicBezTo>
                  <a:pt x="284" y="146"/>
                  <a:pt x="267" y="153"/>
                  <a:pt x="251" y="160"/>
                </a:cubicBezTo>
                <a:cubicBezTo>
                  <a:pt x="232" y="168"/>
                  <a:pt x="215" y="176"/>
                  <a:pt x="180" y="179"/>
                </a:cubicBezTo>
                <a:cubicBezTo>
                  <a:pt x="157" y="180"/>
                  <a:pt x="132" y="177"/>
                  <a:pt x="108" y="174"/>
                </a:cubicBezTo>
                <a:cubicBezTo>
                  <a:pt x="62" y="168"/>
                  <a:pt x="31" y="165"/>
                  <a:pt x="26" y="183"/>
                </a:cubicBezTo>
                <a:cubicBezTo>
                  <a:pt x="20" y="201"/>
                  <a:pt x="24" y="209"/>
                  <a:pt x="27" y="213"/>
                </a:cubicBezTo>
                <a:cubicBezTo>
                  <a:pt x="35" y="225"/>
                  <a:pt x="62" y="231"/>
                  <a:pt x="106" y="231"/>
                </a:cubicBezTo>
                <a:cubicBezTo>
                  <a:pt x="139" y="231"/>
                  <a:pt x="160" y="224"/>
                  <a:pt x="179" y="218"/>
                </a:cubicBezTo>
                <a:cubicBezTo>
                  <a:pt x="193" y="214"/>
                  <a:pt x="205" y="211"/>
                  <a:pt x="218" y="211"/>
                </a:cubicBezTo>
                <a:cubicBezTo>
                  <a:pt x="248" y="211"/>
                  <a:pt x="271" y="223"/>
                  <a:pt x="272" y="224"/>
                </a:cubicBezTo>
                <a:cubicBezTo>
                  <a:pt x="262" y="241"/>
                  <a:pt x="262" y="241"/>
                  <a:pt x="262" y="241"/>
                </a:cubicBezTo>
                <a:cubicBezTo>
                  <a:pt x="262" y="241"/>
                  <a:pt x="243" y="231"/>
                  <a:pt x="218" y="231"/>
                </a:cubicBezTo>
                <a:cubicBezTo>
                  <a:pt x="208" y="231"/>
                  <a:pt x="198" y="234"/>
                  <a:pt x="185" y="237"/>
                </a:cubicBezTo>
                <a:cubicBezTo>
                  <a:pt x="166" y="243"/>
                  <a:pt x="142" y="251"/>
                  <a:pt x="106" y="251"/>
                </a:cubicBezTo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1ba466ee080_0_835"/>
          <p:cNvSpPr/>
          <p:nvPr/>
        </p:nvSpPr>
        <p:spPr>
          <a:xfrm>
            <a:off x="10559872" y="3981312"/>
            <a:ext cx="412096" cy="194022"/>
          </a:xfrm>
          <a:custGeom>
            <a:rect b="b" l="l" r="r" t="t"/>
            <a:pathLst>
              <a:path extrusionOk="0" h="37" w="78">
                <a:moveTo>
                  <a:pt x="67" y="37"/>
                </a:moveTo>
                <a:cubicBezTo>
                  <a:pt x="66" y="37"/>
                  <a:pt x="65" y="37"/>
                  <a:pt x="64" y="37"/>
                </a:cubicBezTo>
                <a:cubicBezTo>
                  <a:pt x="9" y="20"/>
                  <a:pt x="9" y="20"/>
                  <a:pt x="9" y="20"/>
                </a:cubicBezTo>
                <a:cubicBezTo>
                  <a:pt x="4" y="19"/>
                  <a:pt x="0" y="13"/>
                  <a:pt x="2" y="8"/>
                </a:cubicBezTo>
                <a:cubicBezTo>
                  <a:pt x="4" y="3"/>
                  <a:pt x="9" y="0"/>
                  <a:pt x="14" y="1"/>
                </a:cubicBezTo>
                <a:cubicBezTo>
                  <a:pt x="69" y="17"/>
                  <a:pt x="69" y="17"/>
                  <a:pt x="69" y="17"/>
                </a:cubicBezTo>
                <a:cubicBezTo>
                  <a:pt x="75" y="19"/>
                  <a:pt x="78" y="24"/>
                  <a:pt x="76" y="30"/>
                </a:cubicBezTo>
                <a:cubicBezTo>
                  <a:pt x="75" y="34"/>
                  <a:pt x="71" y="37"/>
                  <a:pt x="67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1ba466ee080_0_835"/>
          <p:cNvSpPr/>
          <p:nvPr/>
        </p:nvSpPr>
        <p:spPr>
          <a:xfrm>
            <a:off x="10591942" y="3811343"/>
            <a:ext cx="405682" cy="200436"/>
          </a:xfrm>
          <a:custGeom>
            <a:rect b="b" l="l" r="r" t="t"/>
            <a:pathLst>
              <a:path extrusionOk="0" h="38" w="77">
                <a:moveTo>
                  <a:pt x="66" y="38"/>
                </a:moveTo>
                <a:cubicBezTo>
                  <a:pt x="65" y="38"/>
                  <a:pt x="64" y="38"/>
                  <a:pt x="63" y="37"/>
                </a:cubicBezTo>
                <a:cubicBezTo>
                  <a:pt x="8" y="21"/>
                  <a:pt x="8" y="21"/>
                  <a:pt x="8" y="21"/>
                </a:cubicBezTo>
                <a:cubicBezTo>
                  <a:pt x="3" y="20"/>
                  <a:pt x="0" y="14"/>
                  <a:pt x="1" y="9"/>
                </a:cubicBezTo>
                <a:cubicBezTo>
                  <a:pt x="3" y="3"/>
                  <a:pt x="8" y="0"/>
                  <a:pt x="14" y="2"/>
                </a:cubicBezTo>
                <a:cubicBezTo>
                  <a:pt x="69" y="18"/>
                  <a:pt x="69" y="18"/>
                  <a:pt x="69" y="18"/>
                </a:cubicBezTo>
                <a:cubicBezTo>
                  <a:pt x="74" y="20"/>
                  <a:pt x="77" y="25"/>
                  <a:pt x="75" y="30"/>
                </a:cubicBezTo>
                <a:cubicBezTo>
                  <a:pt x="74" y="35"/>
                  <a:pt x="70" y="37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ba466ee080_0_835"/>
          <p:cNvSpPr/>
          <p:nvPr/>
        </p:nvSpPr>
        <p:spPr>
          <a:xfrm>
            <a:off x="10389902" y="3727962"/>
            <a:ext cx="418509" cy="426527"/>
          </a:xfrm>
          <a:custGeom>
            <a:rect b="b" l="l" r="r" t="t"/>
            <a:pathLst>
              <a:path extrusionOk="0" h="81" w="79">
                <a:moveTo>
                  <a:pt x="61" y="81"/>
                </a:moveTo>
                <a:cubicBezTo>
                  <a:pt x="56" y="80"/>
                  <a:pt x="56" y="80"/>
                  <a:pt x="56" y="80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0" y="67"/>
                  <a:pt x="5" y="48"/>
                </a:cubicBezTo>
                <a:cubicBezTo>
                  <a:pt x="9" y="29"/>
                  <a:pt x="16" y="12"/>
                  <a:pt x="16" y="12"/>
                </a:cubicBezTo>
                <a:cubicBezTo>
                  <a:pt x="16" y="12"/>
                  <a:pt x="18" y="0"/>
                  <a:pt x="39" y="7"/>
                </a:cubicBezTo>
                <a:cubicBezTo>
                  <a:pt x="60" y="13"/>
                  <a:pt x="73" y="17"/>
                  <a:pt x="75" y="18"/>
                </a:cubicBezTo>
                <a:cubicBezTo>
                  <a:pt x="78" y="20"/>
                  <a:pt x="79" y="21"/>
                  <a:pt x="79" y="23"/>
                </a:cubicBezTo>
                <a:cubicBezTo>
                  <a:pt x="79" y="26"/>
                  <a:pt x="78" y="60"/>
                  <a:pt x="61" y="81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1ba466ee080_0_835"/>
          <p:cNvSpPr/>
          <p:nvPr/>
        </p:nvSpPr>
        <p:spPr>
          <a:xfrm>
            <a:off x="10543837" y="3700702"/>
            <a:ext cx="168366" cy="184401"/>
          </a:xfrm>
          <a:custGeom>
            <a:rect b="b" l="l" r="r" t="t"/>
            <a:pathLst>
              <a:path extrusionOk="0" h="35" w="32">
                <a:moveTo>
                  <a:pt x="8" y="4"/>
                </a:moveTo>
                <a:cubicBezTo>
                  <a:pt x="8" y="4"/>
                  <a:pt x="13" y="0"/>
                  <a:pt x="19" y="5"/>
                </a:cubicBezTo>
                <a:cubicBezTo>
                  <a:pt x="25" y="11"/>
                  <a:pt x="29" y="20"/>
                  <a:pt x="30" y="23"/>
                </a:cubicBezTo>
                <a:cubicBezTo>
                  <a:pt x="31" y="27"/>
                  <a:pt x="32" y="30"/>
                  <a:pt x="31" y="31"/>
                </a:cubicBezTo>
                <a:cubicBezTo>
                  <a:pt x="30" y="32"/>
                  <a:pt x="26" y="35"/>
                  <a:pt x="24" y="34"/>
                </a:cubicBezTo>
                <a:cubicBezTo>
                  <a:pt x="22" y="32"/>
                  <a:pt x="15" y="21"/>
                  <a:pt x="14" y="19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24"/>
                  <a:pt x="11" y="24"/>
                </a:cubicBezTo>
                <a:cubicBezTo>
                  <a:pt x="10" y="24"/>
                  <a:pt x="8" y="25"/>
                  <a:pt x="8" y="23"/>
                </a:cubicBezTo>
                <a:cubicBezTo>
                  <a:pt x="8" y="21"/>
                  <a:pt x="10" y="18"/>
                  <a:pt x="8" y="16"/>
                </a:cubicBezTo>
                <a:cubicBezTo>
                  <a:pt x="7" y="14"/>
                  <a:pt x="1" y="15"/>
                  <a:pt x="0" y="13"/>
                </a:cubicBezTo>
                <a:cubicBezTo>
                  <a:pt x="0" y="11"/>
                  <a:pt x="5" y="5"/>
                  <a:pt x="8" y="4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ba466ee080_0_835"/>
          <p:cNvSpPr/>
          <p:nvPr/>
        </p:nvSpPr>
        <p:spPr>
          <a:xfrm>
            <a:off x="9873580" y="3617320"/>
            <a:ext cx="585272" cy="368802"/>
          </a:xfrm>
          <a:custGeom>
            <a:rect b="b" l="l" r="r" t="t"/>
            <a:pathLst>
              <a:path extrusionOk="0" h="70" w="111">
                <a:moveTo>
                  <a:pt x="24" y="9"/>
                </a:moveTo>
                <a:cubicBezTo>
                  <a:pt x="24" y="9"/>
                  <a:pt x="21" y="15"/>
                  <a:pt x="23" y="17"/>
                </a:cubicBezTo>
                <a:cubicBezTo>
                  <a:pt x="25" y="19"/>
                  <a:pt x="59" y="35"/>
                  <a:pt x="80" y="52"/>
                </a:cubicBezTo>
                <a:cubicBezTo>
                  <a:pt x="80" y="52"/>
                  <a:pt x="80" y="54"/>
                  <a:pt x="82" y="53"/>
                </a:cubicBezTo>
                <a:cubicBezTo>
                  <a:pt x="85" y="52"/>
                  <a:pt x="87" y="51"/>
                  <a:pt x="91" y="50"/>
                </a:cubicBezTo>
                <a:cubicBezTo>
                  <a:pt x="94" y="49"/>
                  <a:pt x="96" y="49"/>
                  <a:pt x="96" y="51"/>
                </a:cubicBezTo>
                <a:cubicBezTo>
                  <a:pt x="95" y="52"/>
                  <a:pt x="91" y="56"/>
                  <a:pt x="91" y="56"/>
                </a:cubicBezTo>
                <a:cubicBezTo>
                  <a:pt x="91" y="56"/>
                  <a:pt x="97" y="61"/>
                  <a:pt x="99" y="62"/>
                </a:cubicBezTo>
                <a:cubicBezTo>
                  <a:pt x="101" y="62"/>
                  <a:pt x="102" y="62"/>
                  <a:pt x="103" y="61"/>
                </a:cubicBezTo>
                <a:cubicBezTo>
                  <a:pt x="104" y="61"/>
                  <a:pt x="105" y="61"/>
                  <a:pt x="106" y="61"/>
                </a:cubicBezTo>
                <a:cubicBezTo>
                  <a:pt x="109" y="62"/>
                  <a:pt x="111" y="65"/>
                  <a:pt x="111" y="66"/>
                </a:cubicBezTo>
                <a:cubicBezTo>
                  <a:pt x="111" y="67"/>
                  <a:pt x="103" y="69"/>
                  <a:pt x="97" y="70"/>
                </a:cubicBezTo>
                <a:cubicBezTo>
                  <a:pt x="91" y="70"/>
                  <a:pt x="76" y="64"/>
                  <a:pt x="73" y="62"/>
                </a:cubicBezTo>
                <a:cubicBezTo>
                  <a:pt x="70" y="60"/>
                  <a:pt x="69" y="56"/>
                  <a:pt x="67" y="54"/>
                </a:cubicBezTo>
                <a:cubicBezTo>
                  <a:pt x="66" y="53"/>
                  <a:pt x="33" y="44"/>
                  <a:pt x="24" y="40"/>
                </a:cubicBezTo>
                <a:cubicBezTo>
                  <a:pt x="15" y="36"/>
                  <a:pt x="5" y="34"/>
                  <a:pt x="3" y="31"/>
                </a:cubicBezTo>
                <a:cubicBezTo>
                  <a:pt x="0" y="28"/>
                  <a:pt x="1" y="26"/>
                  <a:pt x="1" y="23"/>
                </a:cubicBezTo>
                <a:cubicBezTo>
                  <a:pt x="1" y="22"/>
                  <a:pt x="2" y="17"/>
                  <a:pt x="3" y="13"/>
                </a:cubicBezTo>
                <a:cubicBezTo>
                  <a:pt x="3" y="9"/>
                  <a:pt x="4" y="4"/>
                  <a:pt x="5" y="3"/>
                </a:cubicBezTo>
                <a:cubicBezTo>
                  <a:pt x="7" y="0"/>
                  <a:pt x="24" y="9"/>
                  <a:pt x="24" y="9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ba466ee080_0_835"/>
          <p:cNvSpPr/>
          <p:nvPr/>
        </p:nvSpPr>
        <p:spPr>
          <a:xfrm>
            <a:off x="9899236" y="3626941"/>
            <a:ext cx="101019" cy="36881"/>
          </a:xfrm>
          <a:custGeom>
            <a:rect b="b" l="l" r="r" t="t"/>
            <a:pathLst>
              <a:path extrusionOk="0" h="7" w="19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0"/>
                  <a:pt x="1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6" y="0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6" y="0"/>
                  <a:pt x="2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1ba466ee080_0_835"/>
          <p:cNvSpPr/>
          <p:nvPr/>
        </p:nvSpPr>
        <p:spPr>
          <a:xfrm>
            <a:off x="9888012" y="3626941"/>
            <a:ext cx="112244" cy="80174"/>
          </a:xfrm>
          <a:custGeom>
            <a:rect b="b" l="l" r="r" t="t"/>
            <a:pathLst>
              <a:path extrusionOk="0" h="15" w="21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7"/>
                  <a:pt x="0" y="11"/>
                </a:cubicBezTo>
                <a:cubicBezTo>
                  <a:pt x="0" y="11"/>
                  <a:pt x="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4"/>
                  <a:pt x="19" y="14"/>
                  <a:pt x="19" y="13"/>
                </a:cubicBezTo>
                <a:cubicBezTo>
                  <a:pt x="19" y="10"/>
                  <a:pt x="21" y="7"/>
                  <a:pt x="21" y="7"/>
                </a:cubicBezTo>
                <a:cubicBezTo>
                  <a:pt x="21" y="7"/>
                  <a:pt x="8" y="0"/>
                  <a:pt x="4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ba466ee080_0_835"/>
          <p:cNvSpPr/>
          <p:nvPr/>
        </p:nvSpPr>
        <p:spPr>
          <a:xfrm>
            <a:off x="9878391" y="3442541"/>
            <a:ext cx="211660" cy="242127"/>
          </a:xfrm>
          <a:custGeom>
            <a:rect b="b" l="l" r="r" t="t"/>
            <a:pathLst>
              <a:path extrusionOk="0" h="46" w="40">
                <a:moveTo>
                  <a:pt x="36" y="0"/>
                </a:moveTo>
                <a:cubicBezTo>
                  <a:pt x="36" y="0"/>
                  <a:pt x="26" y="0"/>
                  <a:pt x="19" y="4"/>
                </a:cubicBezTo>
                <a:cubicBezTo>
                  <a:pt x="13" y="9"/>
                  <a:pt x="2" y="30"/>
                  <a:pt x="0" y="36"/>
                </a:cubicBezTo>
                <a:cubicBezTo>
                  <a:pt x="0" y="36"/>
                  <a:pt x="11" y="45"/>
                  <a:pt x="24" y="46"/>
                </a:cubicBezTo>
                <a:cubicBezTo>
                  <a:pt x="24" y="46"/>
                  <a:pt x="35" y="21"/>
                  <a:pt x="38" y="11"/>
                </a:cubicBezTo>
                <a:cubicBezTo>
                  <a:pt x="40" y="2"/>
                  <a:pt x="36" y="0"/>
                  <a:pt x="36" y="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1ba466ee080_0_835"/>
          <p:cNvSpPr/>
          <p:nvPr/>
        </p:nvSpPr>
        <p:spPr>
          <a:xfrm>
            <a:off x="10274451" y="3490646"/>
            <a:ext cx="137900" cy="221281"/>
          </a:xfrm>
          <a:custGeom>
            <a:rect b="b" l="l" r="r" t="t"/>
            <a:pathLst>
              <a:path extrusionOk="0" h="42" w="26">
                <a:moveTo>
                  <a:pt x="0" y="16"/>
                </a:moveTo>
                <a:cubicBezTo>
                  <a:pt x="0" y="16"/>
                  <a:pt x="4" y="37"/>
                  <a:pt x="4" y="38"/>
                </a:cubicBezTo>
                <a:cubicBezTo>
                  <a:pt x="4" y="39"/>
                  <a:pt x="4" y="42"/>
                  <a:pt x="4" y="42"/>
                </a:cubicBezTo>
                <a:cubicBezTo>
                  <a:pt x="4" y="42"/>
                  <a:pt x="19" y="40"/>
                  <a:pt x="26" y="35"/>
                </a:cubicBezTo>
                <a:cubicBezTo>
                  <a:pt x="26" y="35"/>
                  <a:pt x="26" y="25"/>
                  <a:pt x="23" y="19"/>
                </a:cubicBezTo>
                <a:cubicBezTo>
                  <a:pt x="21" y="13"/>
                  <a:pt x="12" y="4"/>
                  <a:pt x="9" y="2"/>
                </a:cubicBezTo>
                <a:cubicBezTo>
                  <a:pt x="5" y="1"/>
                  <a:pt x="3" y="0"/>
                  <a:pt x="3" y="0"/>
                </a:cubicBezTo>
                <a:cubicBezTo>
                  <a:pt x="3" y="0"/>
                  <a:pt x="0" y="15"/>
                  <a:pt x="0" y="1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1ba466ee080_0_835"/>
          <p:cNvSpPr/>
          <p:nvPr/>
        </p:nvSpPr>
        <p:spPr>
          <a:xfrm>
            <a:off x="10110896" y="3110619"/>
            <a:ext cx="295042" cy="274197"/>
          </a:xfrm>
          <a:custGeom>
            <a:rect b="b" l="l" r="r" t="t"/>
            <a:pathLst>
              <a:path extrusionOk="0" h="52" w="56">
                <a:moveTo>
                  <a:pt x="13" y="7"/>
                </a:moveTo>
                <a:cubicBezTo>
                  <a:pt x="13" y="7"/>
                  <a:pt x="9" y="1"/>
                  <a:pt x="4" y="5"/>
                </a:cubicBezTo>
                <a:cubicBezTo>
                  <a:pt x="0" y="9"/>
                  <a:pt x="7" y="15"/>
                  <a:pt x="7" y="15"/>
                </a:cubicBezTo>
                <a:cubicBezTo>
                  <a:pt x="7" y="15"/>
                  <a:pt x="9" y="20"/>
                  <a:pt x="8" y="23"/>
                </a:cubicBezTo>
                <a:cubicBezTo>
                  <a:pt x="7" y="27"/>
                  <a:pt x="8" y="45"/>
                  <a:pt x="21" y="48"/>
                </a:cubicBezTo>
                <a:cubicBezTo>
                  <a:pt x="34" y="52"/>
                  <a:pt x="41" y="46"/>
                  <a:pt x="43" y="45"/>
                </a:cubicBezTo>
                <a:cubicBezTo>
                  <a:pt x="45" y="44"/>
                  <a:pt x="49" y="40"/>
                  <a:pt x="52" y="32"/>
                </a:cubicBezTo>
                <a:cubicBezTo>
                  <a:pt x="55" y="23"/>
                  <a:pt x="54" y="16"/>
                  <a:pt x="55" y="13"/>
                </a:cubicBezTo>
                <a:cubicBezTo>
                  <a:pt x="56" y="10"/>
                  <a:pt x="27" y="0"/>
                  <a:pt x="27" y="0"/>
                </a:cubicBezTo>
                <a:lnTo>
                  <a:pt x="13" y="7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1ba466ee080_0_835"/>
          <p:cNvSpPr/>
          <p:nvPr/>
        </p:nvSpPr>
        <p:spPr>
          <a:xfrm>
            <a:off x="10173432" y="2983944"/>
            <a:ext cx="259765" cy="246937"/>
          </a:xfrm>
          <a:custGeom>
            <a:rect b="b" l="l" r="r" t="t"/>
            <a:pathLst>
              <a:path extrusionOk="0" h="47" w="49">
                <a:moveTo>
                  <a:pt x="1" y="28"/>
                </a:moveTo>
                <a:cubicBezTo>
                  <a:pt x="1" y="28"/>
                  <a:pt x="0" y="37"/>
                  <a:pt x="2" y="38"/>
                </a:cubicBezTo>
                <a:cubicBezTo>
                  <a:pt x="4" y="39"/>
                  <a:pt x="8" y="32"/>
                  <a:pt x="12" y="31"/>
                </a:cubicBezTo>
                <a:cubicBezTo>
                  <a:pt x="15" y="31"/>
                  <a:pt x="10" y="35"/>
                  <a:pt x="11" y="37"/>
                </a:cubicBezTo>
                <a:cubicBezTo>
                  <a:pt x="12" y="39"/>
                  <a:pt x="28" y="47"/>
                  <a:pt x="45" y="40"/>
                </a:cubicBezTo>
                <a:cubicBezTo>
                  <a:pt x="45" y="40"/>
                  <a:pt x="47" y="39"/>
                  <a:pt x="48" y="35"/>
                </a:cubicBezTo>
                <a:cubicBezTo>
                  <a:pt x="49" y="31"/>
                  <a:pt x="48" y="19"/>
                  <a:pt x="42" y="12"/>
                </a:cubicBezTo>
                <a:cubicBezTo>
                  <a:pt x="36" y="5"/>
                  <a:pt x="26" y="0"/>
                  <a:pt x="14" y="1"/>
                </a:cubicBezTo>
                <a:cubicBezTo>
                  <a:pt x="1" y="2"/>
                  <a:pt x="1" y="28"/>
                  <a:pt x="1" y="28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1ba466ee080_0_835"/>
          <p:cNvSpPr/>
          <p:nvPr/>
        </p:nvSpPr>
        <p:spPr>
          <a:xfrm>
            <a:off x="10285676" y="3237295"/>
            <a:ext cx="41691" cy="68950"/>
          </a:xfrm>
          <a:custGeom>
            <a:rect b="b" l="l" r="r" t="t"/>
            <a:pathLst>
              <a:path extrusionOk="0" h="13" w="8">
                <a:moveTo>
                  <a:pt x="4" y="1"/>
                </a:moveTo>
                <a:cubicBezTo>
                  <a:pt x="4" y="1"/>
                  <a:pt x="0" y="11"/>
                  <a:pt x="2" y="11"/>
                </a:cubicBezTo>
                <a:cubicBezTo>
                  <a:pt x="3" y="12"/>
                  <a:pt x="5" y="13"/>
                  <a:pt x="6" y="12"/>
                </a:cubicBezTo>
                <a:cubicBezTo>
                  <a:pt x="7" y="11"/>
                  <a:pt x="8" y="2"/>
                  <a:pt x="8" y="2"/>
                </a:cubicBezTo>
                <a:cubicBezTo>
                  <a:pt x="8" y="1"/>
                  <a:pt x="5" y="0"/>
                  <a:pt x="4" y="1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1ba466ee080_0_835"/>
          <p:cNvSpPr/>
          <p:nvPr/>
        </p:nvSpPr>
        <p:spPr>
          <a:xfrm>
            <a:off x="11040918" y="3691081"/>
            <a:ext cx="580462" cy="981334"/>
          </a:xfrm>
          <a:custGeom>
            <a:rect b="b" l="l" r="r" t="t"/>
            <a:pathLst>
              <a:path extrusionOk="0" h="186" w="110">
                <a:moveTo>
                  <a:pt x="2" y="24"/>
                </a:move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0" y="144"/>
                  <a:pt x="11" y="150"/>
                </a:cubicBezTo>
                <a:cubicBezTo>
                  <a:pt x="22" y="156"/>
                  <a:pt x="80" y="182"/>
                  <a:pt x="80" y="182"/>
                </a:cubicBezTo>
                <a:cubicBezTo>
                  <a:pt x="80" y="182"/>
                  <a:pt x="106" y="186"/>
                  <a:pt x="106" y="155"/>
                </a:cubicBezTo>
                <a:cubicBezTo>
                  <a:pt x="106" y="124"/>
                  <a:pt x="106" y="68"/>
                  <a:pt x="106" y="68"/>
                </a:cubicBezTo>
                <a:cubicBezTo>
                  <a:pt x="106" y="68"/>
                  <a:pt x="110" y="43"/>
                  <a:pt x="90" y="32"/>
                </a:cubicBezTo>
                <a:cubicBezTo>
                  <a:pt x="67" y="20"/>
                  <a:pt x="27" y="5"/>
                  <a:pt x="27" y="5"/>
                </a:cubicBezTo>
                <a:cubicBezTo>
                  <a:pt x="27" y="5"/>
                  <a:pt x="3" y="0"/>
                  <a:pt x="2" y="2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1ba466ee080_0_835"/>
          <p:cNvSpPr/>
          <p:nvPr/>
        </p:nvSpPr>
        <p:spPr>
          <a:xfrm>
            <a:off x="11119489" y="3822567"/>
            <a:ext cx="400872" cy="718362"/>
          </a:xfrm>
          <a:custGeom>
            <a:rect b="b" l="l" r="r" t="t"/>
            <a:pathLst>
              <a:path extrusionOk="0" h="136" w="76">
                <a:moveTo>
                  <a:pt x="1" y="18"/>
                </a:move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105"/>
                  <a:pt x="7" y="109"/>
                </a:cubicBezTo>
                <a:cubicBezTo>
                  <a:pt x="15" y="114"/>
                  <a:pt x="55" y="133"/>
                  <a:pt x="55" y="133"/>
                </a:cubicBezTo>
                <a:cubicBezTo>
                  <a:pt x="55" y="133"/>
                  <a:pt x="72" y="136"/>
                  <a:pt x="72" y="113"/>
                </a:cubicBezTo>
                <a:cubicBezTo>
                  <a:pt x="72" y="91"/>
                  <a:pt x="72" y="50"/>
                  <a:pt x="72" y="50"/>
                </a:cubicBezTo>
                <a:cubicBezTo>
                  <a:pt x="72" y="50"/>
                  <a:pt x="76" y="31"/>
                  <a:pt x="62" y="24"/>
                </a:cubicBezTo>
                <a:cubicBezTo>
                  <a:pt x="46" y="15"/>
                  <a:pt x="18" y="4"/>
                  <a:pt x="18" y="4"/>
                </a:cubicBezTo>
                <a:cubicBezTo>
                  <a:pt x="18" y="4"/>
                  <a:pt x="2" y="0"/>
                  <a:pt x="1" y="18"/>
                </a:cubicBezTo>
              </a:path>
            </a:pathLst>
          </a:custGeom>
          <a:solidFill>
            <a:srgbClr val="70D5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1ba466ee080_0_835"/>
          <p:cNvSpPr/>
          <p:nvPr/>
        </p:nvSpPr>
        <p:spPr>
          <a:xfrm>
            <a:off x="11172404" y="3990933"/>
            <a:ext cx="264575" cy="375216"/>
          </a:xfrm>
          <a:custGeom>
            <a:rect b="b" l="l" r="r" t="t"/>
            <a:pathLst>
              <a:path extrusionOk="0" h="71" w="50">
                <a:moveTo>
                  <a:pt x="25" y="0"/>
                </a:moveTo>
                <a:cubicBezTo>
                  <a:pt x="11" y="0"/>
                  <a:pt x="0" y="16"/>
                  <a:pt x="0" y="35"/>
                </a:cubicBezTo>
                <a:cubicBezTo>
                  <a:pt x="0" y="55"/>
                  <a:pt x="11" y="71"/>
                  <a:pt x="25" y="71"/>
                </a:cubicBezTo>
                <a:cubicBezTo>
                  <a:pt x="39" y="71"/>
                  <a:pt x="50" y="55"/>
                  <a:pt x="50" y="35"/>
                </a:cubicBezTo>
                <a:cubicBezTo>
                  <a:pt x="50" y="25"/>
                  <a:pt x="47" y="16"/>
                  <a:pt x="43" y="10"/>
                </a:cubicBezTo>
                <a:cubicBezTo>
                  <a:pt x="38" y="4"/>
                  <a:pt x="32" y="0"/>
                  <a:pt x="25" y="0"/>
                </a:cubicBezTo>
              </a:path>
            </a:pathLst>
          </a:custGeom>
          <a:solidFill>
            <a:srgbClr val="4F97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1ba466ee080_0_835"/>
          <p:cNvSpPr/>
          <p:nvPr/>
        </p:nvSpPr>
        <p:spPr>
          <a:xfrm>
            <a:off x="11225319" y="3990933"/>
            <a:ext cx="211660" cy="333525"/>
          </a:xfrm>
          <a:custGeom>
            <a:rect b="b" l="l" r="r" t="t"/>
            <a:pathLst>
              <a:path extrusionOk="0" h="63" w="40">
                <a:moveTo>
                  <a:pt x="40" y="35"/>
                </a:moveTo>
                <a:cubicBezTo>
                  <a:pt x="40" y="25"/>
                  <a:pt x="37" y="16"/>
                  <a:pt x="33" y="10"/>
                </a:cubicBezTo>
                <a:cubicBezTo>
                  <a:pt x="28" y="4"/>
                  <a:pt x="22" y="0"/>
                  <a:pt x="15" y="0"/>
                </a:cubicBezTo>
                <a:cubicBezTo>
                  <a:pt x="15" y="0"/>
                  <a:pt x="0" y="4"/>
                  <a:pt x="0" y="35"/>
                </a:cubicBezTo>
                <a:cubicBezTo>
                  <a:pt x="0" y="61"/>
                  <a:pt x="17" y="63"/>
                  <a:pt x="23" y="62"/>
                </a:cubicBezTo>
                <a:cubicBezTo>
                  <a:pt x="28" y="60"/>
                  <a:pt x="36" y="57"/>
                  <a:pt x="40" y="38"/>
                </a:cubicBezTo>
                <a:lnTo>
                  <a:pt x="4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1ba466ee080_0_835"/>
          <p:cNvSpPr/>
          <p:nvPr/>
        </p:nvSpPr>
        <p:spPr>
          <a:xfrm>
            <a:off x="11257389" y="4128833"/>
            <a:ext cx="46500" cy="738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1ba466ee080_0_835"/>
          <p:cNvSpPr/>
          <p:nvPr/>
        </p:nvSpPr>
        <p:spPr>
          <a:xfrm>
            <a:off x="11331149" y="4154489"/>
            <a:ext cx="46500" cy="69000"/>
          </a:xfrm>
          <a:prstGeom prst="ellipse">
            <a:avLst/>
          </a:prstGeom>
          <a:solidFill>
            <a:srgbClr val="1C36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1ba466ee080_0_835"/>
          <p:cNvSpPr/>
          <p:nvPr/>
        </p:nvSpPr>
        <p:spPr>
          <a:xfrm>
            <a:off x="7384969" y="4672414"/>
            <a:ext cx="174780" cy="306266"/>
          </a:xfrm>
          <a:custGeom>
            <a:rect b="b" l="l" r="r" t="t"/>
            <a:pathLst>
              <a:path extrusionOk="0" h="58" w="33">
                <a:moveTo>
                  <a:pt x="0" y="52"/>
                </a:move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1ba466ee080_0_835"/>
          <p:cNvSpPr/>
          <p:nvPr/>
        </p:nvSpPr>
        <p:spPr>
          <a:xfrm>
            <a:off x="7384969" y="4935386"/>
            <a:ext cx="0" cy="11225"/>
          </a:xfrm>
          <a:custGeom>
            <a:rect b="b" l="l" r="r" t="t"/>
            <a:pathLst>
              <a:path extrusionOk="0" h="2" w="120000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172C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1ba466ee080_0_835"/>
          <p:cNvSpPr/>
          <p:nvPr/>
        </p:nvSpPr>
        <p:spPr>
          <a:xfrm>
            <a:off x="8055226" y="5031595"/>
            <a:ext cx="1395033" cy="246937"/>
          </a:xfrm>
          <a:custGeom>
            <a:rect b="b" l="l" r="r" t="t"/>
            <a:pathLst>
              <a:path extrusionOk="0" h="47" w="264">
                <a:moveTo>
                  <a:pt x="201" y="0"/>
                </a:moveTo>
                <a:cubicBezTo>
                  <a:pt x="193" y="14"/>
                  <a:pt x="172" y="29"/>
                  <a:pt x="118" y="29"/>
                </a:cubicBezTo>
                <a:cubicBezTo>
                  <a:pt x="71" y="29"/>
                  <a:pt x="50" y="16"/>
                  <a:pt x="41" y="3"/>
                </a:cubicBezTo>
                <a:cubicBezTo>
                  <a:pt x="16" y="8"/>
                  <a:pt x="0" y="14"/>
                  <a:pt x="0" y="21"/>
                </a:cubicBezTo>
                <a:cubicBezTo>
                  <a:pt x="0" y="35"/>
                  <a:pt x="59" y="47"/>
                  <a:pt x="132" y="47"/>
                </a:cubicBezTo>
                <a:cubicBezTo>
                  <a:pt x="205" y="47"/>
                  <a:pt x="264" y="35"/>
                  <a:pt x="264" y="21"/>
                </a:cubicBezTo>
                <a:cubicBezTo>
                  <a:pt x="264" y="12"/>
                  <a:pt x="239" y="4"/>
                  <a:pt x="201" y="0"/>
                </a:cubicBezTo>
              </a:path>
            </a:pathLst>
          </a:custGeom>
          <a:solidFill>
            <a:srgbClr val="D1D1D1">
              <a:alpha val="407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1ba466ee080_0_835"/>
          <p:cNvSpPr/>
          <p:nvPr/>
        </p:nvSpPr>
        <p:spPr>
          <a:xfrm>
            <a:off x="8145021" y="4481600"/>
            <a:ext cx="1067922" cy="702327"/>
          </a:xfrm>
          <a:custGeom>
            <a:rect b="b" l="l" r="r" t="t"/>
            <a:pathLst>
              <a:path extrusionOk="0" h="133" w="202">
                <a:moveTo>
                  <a:pt x="104" y="6"/>
                </a:moveTo>
                <a:cubicBezTo>
                  <a:pt x="104" y="6"/>
                  <a:pt x="63" y="0"/>
                  <a:pt x="33" y="14"/>
                </a:cubicBezTo>
                <a:cubicBezTo>
                  <a:pt x="3" y="28"/>
                  <a:pt x="23" y="47"/>
                  <a:pt x="23" y="47"/>
                </a:cubicBezTo>
                <a:cubicBezTo>
                  <a:pt x="23" y="47"/>
                  <a:pt x="5" y="58"/>
                  <a:pt x="19" y="76"/>
                </a:cubicBezTo>
                <a:cubicBezTo>
                  <a:pt x="19" y="76"/>
                  <a:pt x="0" y="133"/>
                  <a:pt x="101" y="133"/>
                </a:cubicBezTo>
                <a:cubicBezTo>
                  <a:pt x="202" y="133"/>
                  <a:pt x="188" y="81"/>
                  <a:pt x="188" y="81"/>
                </a:cubicBezTo>
                <a:cubicBezTo>
                  <a:pt x="188" y="81"/>
                  <a:pt x="200" y="68"/>
                  <a:pt x="188" y="54"/>
                </a:cubicBezTo>
                <a:cubicBezTo>
                  <a:pt x="188" y="54"/>
                  <a:pt x="198" y="40"/>
                  <a:pt x="182" y="25"/>
                </a:cubicBezTo>
                <a:cubicBezTo>
                  <a:pt x="166" y="10"/>
                  <a:pt x="145" y="3"/>
                  <a:pt x="104" y="6"/>
                </a:cubicBezTo>
              </a:path>
            </a:pathLst>
          </a:custGeom>
          <a:solidFill>
            <a:srgbClr val="386B7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1ba466ee080_0_835"/>
          <p:cNvSpPr/>
          <p:nvPr/>
        </p:nvSpPr>
        <p:spPr>
          <a:xfrm>
            <a:off x="8257265" y="4730140"/>
            <a:ext cx="9621" cy="4811"/>
          </a:xfrm>
          <a:custGeom>
            <a:rect b="b" l="l" r="r" t="t"/>
            <a:pathLst>
              <a:path extrusionOk="0" h="1" w="2">
                <a:moveTo>
                  <a:pt x="2" y="0"/>
                </a:moveTo>
                <a:cubicBezTo>
                  <a:pt x="1" y="0"/>
                  <a:pt x="1" y="0"/>
                  <a:pt x="0" y="1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1ba466ee080_0_835"/>
          <p:cNvSpPr/>
          <p:nvPr/>
        </p:nvSpPr>
        <p:spPr>
          <a:xfrm>
            <a:off x="8234817" y="4730140"/>
            <a:ext cx="165159" cy="89795"/>
          </a:xfrm>
          <a:custGeom>
            <a:rect b="b" l="l" r="r" t="t"/>
            <a:pathLst>
              <a:path extrusionOk="0" h="17" w="31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5" y="0"/>
                  <a:pt x="4" y="1"/>
                </a:cubicBezTo>
                <a:cubicBezTo>
                  <a:pt x="2" y="3"/>
                  <a:pt x="0" y="6"/>
                  <a:pt x="0" y="6"/>
                </a:cubicBezTo>
                <a:cubicBezTo>
                  <a:pt x="0" y="6"/>
                  <a:pt x="16" y="16"/>
                  <a:pt x="24" y="17"/>
                </a:cubicBezTo>
                <a:cubicBezTo>
                  <a:pt x="24" y="17"/>
                  <a:pt x="25" y="17"/>
                  <a:pt x="25" y="17"/>
                </a:cubicBezTo>
                <a:cubicBezTo>
                  <a:pt x="31" y="17"/>
                  <a:pt x="29" y="14"/>
                  <a:pt x="29" y="14"/>
                </a:cubicBezTo>
                <a:cubicBezTo>
                  <a:pt x="16" y="8"/>
                  <a:pt x="6" y="0"/>
                  <a:pt x="6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1ba466ee080_0_835"/>
          <p:cNvSpPr/>
          <p:nvPr/>
        </p:nvSpPr>
        <p:spPr>
          <a:xfrm>
            <a:off x="8241230" y="4882472"/>
            <a:ext cx="136296" cy="75364"/>
          </a:xfrm>
          <a:custGeom>
            <a:rect b="b" l="l" r="r" t="t"/>
            <a:pathLst>
              <a:path extrusionOk="0" h="14" w="26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1" y="12"/>
                </a:cubicBezTo>
                <a:cubicBezTo>
                  <a:pt x="14" y="14"/>
                  <a:pt x="17" y="14"/>
                  <a:pt x="19" y="14"/>
                </a:cubicBezTo>
                <a:cubicBezTo>
                  <a:pt x="24" y="14"/>
                  <a:pt x="26" y="13"/>
                  <a:pt x="26" y="13"/>
                </a:cubicBezTo>
                <a:cubicBezTo>
                  <a:pt x="6" y="6"/>
                  <a:pt x="1" y="0"/>
                  <a:pt x="1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1ba466ee080_0_835"/>
          <p:cNvSpPr/>
          <p:nvPr/>
        </p:nvSpPr>
        <p:spPr>
          <a:xfrm>
            <a:off x="9139183" y="4767021"/>
            <a:ext cx="4810" cy="481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5B5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1ba466ee080_0_835"/>
          <p:cNvSpPr/>
          <p:nvPr/>
        </p:nvSpPr>
        <p:spPr>
          <a:xfrm>
            <a:off x="8996473" y="4767021"/>
            <a:ext cx="168366" cy="89795"/>
          </a:xfrm>
          <a:custGeom>
            <a:rect b="b" l="l" r="r" t="t"/>
            <a:pathLst>
              <a:path extrusionOk="0" h="17" w="32">
                <a:moveTo>
                  <a:pt x="27" y="0"/>
                </a:moveTo>
                <a:cubicBezTo>
                  <a:pt x="16" y="12"/>
                  <a:pt x="0" y="15"/>
                  <a:pt x="0" y="15"/>
                </a:cubicBezTo>
                <a:cubicBezTo>
                  <a:pt x="2" y="16"/>
                  <a:pt x="5" y="17"/>
                  <a:pt x="8" y="17"/>
                </a:cubicBezTo>
                <a:cubicBezTo>
                  <a:pt x="19" y="17"/>
                  <a:pt x="32" y="9"/>
                  <a:pt x="32" y="9"/>
                </a:cubicBezTo>
                <a:cubicBezTo>
                  <a:pt x="32" y="6"/>
                  <a:pt x="29" y="2"/>
                  <a:pt x="28" y="1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1ba466ee080_0_835"/>
          <p:cNvSpPr/>
          <p:nvPr/>
        </p:nvSpPr>
        <p:spPr>
          <a:xfrm>
            <a:off x="9017318" y="4909730"/>
            <a:ext cx="131486" cy="78571"/>
          </a:xfrm>
          <a:custGeom>
            <a:rect b="b" l="l" r="r" t="t"/>
            <a:pathLst>
              <a:path extrusionOk="0" h="15" w="25">
                <a:moveTo>
                  <a:pt x="23" y="0"/>
                </a:moveTo>
                <a:cubicBezTo>
                  <a:pt x="11" y="10"/>
                  <a:pt x="2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4"/>
                  <a:pt x="8" y="15"/>
                  <a:pt x="12" y="15"/>
                </a:cubicBezTo>
                <a:cubicBezTo>
                  <a:pt x="18" y="15"/>
                  <a:pt x="23" y="13"/>
                  <a:pt x="23" y="13"/>
                </a:cubicBezTo>
                <a:cubicBezTo>
                  <a:pt x="25" y="9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284C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1ba466ee080_0_835"/>
          <p:cNvSpPr/>
          <p:nvPr/>
        </p:nvSpPr>
        <p:spPr>
          <a:xfrm>
            <a:off x="7849980" y="2292841"/>
            <a:ext cx="1706110" cy="2326659"/>
          </a:xfrm>
          <a:custGeom>
            <a:rect b="b" l="l" r="r" t="t"/>
            <a:pathLst>
              <a:path extrusionOk="0" h="441" w="323">
                <a:moveTo>
                  <a:pt x="171" y="388"/>
                </a:moveTo>
                <a:cubicBezTo>
                  <a:pt x="159" y="388"/>
                  <a:pt x="146" y="389"/>
                  <a:pt x="131" y="392"/>
                </a:cubicBezTo>
                <a:cubicBezTo>
                  <a:pt x="104" y="398"/>
                  <a:pt x="87" y="405"/>
                  <a:pt x="73" y="411"/>
                </a:cubicBezTo>
                <a:cubicBezTo>
                  <a:pt x="74" y="414"/>
                  <a:pt x="74" y="416"/>
                  <a:pt x="75" y="420"/>
                </a:cubicBezTo>
                <a:cubicBezTo>
                  <a:pt x="76" y="425"/>
                  <a:pt x="78" y="429"/>
                  <a:pt x="80" y="434"/>
                </a:cubicBezTo>
                <a:cubicBezTo>
                  <a:pt x="83" y="432"/>
                  <a:pt x="85" y="430"/>
                  <a:pt x="89" y="429"/>
                </a:cubicBezTo>
                <a:cubicBezTo>
                  <a:pt x="105" y="421"/>
                  <a:pt x="125" y="419"/>
                  <a:pt x="139" y="419"/>
                </a:cubicBezTo>
                <a:cubicBezTo>
                  <a:pt x="151" y="419"/>
                  <a:pt x="160" y="421"/>
                  <a:pt x="160" y="421"/>
                </a:cubicBezTo>
                <a:cubicBezTo>
                  <a:pt x="166" y="420"/>
                  <a:pt x="172" y="420"/>
                  <a:pt x="177" y="420"/>
                </a:cubicBezTo>
                <a:cubicBezTo>
                  <a:pt x="207" y="420"/>
                  <a:pt x="224" y="427"/>
                  <a:pt x="238" y="440"/>
                </a:cubicBezTo>
                <a:cubicBezTo>
                  <a:pt x="239" y="440"/>
                  <a:pt x="239" y="441"/>
                  <a:pt x="240" y="441"/>
                </a:cubicBezTo>
                <a:cubicBezTo>
                  <a:pt x="243" y="435"/>
                  <a:pt x="246" y="428"/>
                  <a:pt x="248" y="420"/>
                </a:cubicBezTo>
                <a:cubicBezTo>
                  <a:pt x="250" y="411"/>
                  <a:pt x="251" y="403"/>
                  <a:pt x="252" y="396"/>
                </a:cubicBezTo>
                <a:cubicBezTo>
                  <a:pt x="249" y="396"/>
                  <a:pt x="247" y="396"/>
                  <a:pt x="244" y="396"/>
                </a:cubicBezTo>
                <a:cubicBezTo>
                  <a:pt x="234" y="396"/>
                  <a:pt x="224" y="394"/>
                  <a:pt x="214" y="393"/>
                </a:cubicBezTo>
                <a:cubicBezTo>
                  <a:pt x="201" y="390"/>
                  <a:pt x="188" y="388"/>
                  <a:pt x="171" y="388"/>
                </a:cubicBezTo>
                <a:moveTo>
                  <a:pt x="253" y="155"/>
                </a:moveTo>
                <a:cubicBezTo>
                  <a:pt x="242" y="155"/>
                  <a:pt x="238" y="120"/>
                  <a:pt x="215" y="93"/>
                </a:cubicBezTo>
                <a:cubicBezTo>
                  <a:pt x="188" y="62"/>
                  <a:pt x="147" y="54"/>
                  <a:pt x="162" y="40"/>
                </a:cubicBezTo>
                <a:cubicBezTo>
                  <a:pt x="169" y="35"/>
                  <a:pt x="182" y="31"/>
                  <a:pt x="198" y="31"/>
                </a:cubicBezTo>
                <a:cubicBezTo>
                  <a:pt x="218" y="31"/>
                  <a:pt x="243" y="38"/>
                  <a:pt x="258" y="56"/>
                </a:cubicBezTo>
                <a:cubicBezTo>
                  <a:pt x="284" y="87"/>
                  <a:pt x="274" y="139"/>
                  <a:pt x="258" y="152"/>
                </a:cubicBezTo>
                <a:cubicBezTo>
                  <a:pt x="256" y="154"/>
                  <a:pt x="254" y="155"/>
                  <a:pt x="253" y="155"/>
                </a:cubicBezTo>
                <a:moveTo>
                  <a:pt x="163" y="0"/>
                </a:moveTo>
                <a:cubicBezTo>
                  <a:pt x="160" y="0"/>
                  <a:pt x="160" y="0"/>
                  <a:pt x="160" y="0"/>
                </a:cubicBezTo>
                <a:cubicBezTo>
                  <a:pt x="20" y="0"/>
                  <a:pt x="0" y="128"/>
                  <a:pt x="8" y="196"/>
                </a:cubicBezTo>
                <a:cubicBezTo>
                  <a:pt x="16" y="264"/>
                  <a:pt x="50" y="300"/>
                  <a:pt x="64" y="328"/>
                </a:cubicBezTo>
                <a:cubicBezTo>
                  <a:pt x="74" y="347"/>
                  <a:pt x="70" y="367"/>
                  <a:pt x="71" y="390"/>
                </a:cubicBezTo>
                <a:cubicBezTo>
                  <a:pt x="85" y="384"/>
                  <a:pt x="102" y="378"/>
                  <a:pt x="127" y="373"/>
                </a:cubicBezTo>
                <a:cubicBezTo>
                  <a:pt x="144" y="369"/>
                  <a:pt x="158" y="368"/>
                  <a:pt x="171" y="368"/>
                </a:cubicBezTo>
                <a:cubicBezTo>
                  <a:pt x="189" y="368"/>
                  <a:pt x="204" y="371"/>
                  <a:pt x="217" y="373"/>
                </a:cubicBezTo>
                <a:cubicBezTo>
                  <a:pt x="227" y="375"/>
                  <a:pt x="236" y="376"/>
                  <a:pt x="244" y="376"/>
                </a:cubicBezTo>
                <a:cubicBezTo>
                  <a:pt x="247" y="376"/>
                  <a:pt x="249" y="376"/>
                  <a:pt x="252" y="376"/>
                </a:cubicBezTo>
                <a:cubicBezTo>
                  <a:pt x="252" y="359"/>
                  <a:pt x="251" y="343"/>
                  <a:pt x="259" y="328"/>
                </a:cubicBezTo>
                <a:cubicBezTo>
                  <a:pt x="273" y="300"/>
                  <a:pt x="307" y="264"/>
                  <a:pt x="315" y="196"/>
                </a:cubicBezTo>
                <a:cubicBezTo>
                  <a:pt x="323" y="128"/>
                  <a:pt x="301" y="0"/>
                  <a:pt x="163" y="0"/>
                </a:cubicBezTo>
              </a:path>
            </a:pathLst>
          </a:custGeom>
          <a:solidFill>
            <a:srgbClr val="85DBE5">
              <a:alpha val="75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1ba466ee080_0_835"/>
          <p:cNvSpPr/>
          <p:nvPr/>
        </p:nvSpPr>
        <p:spPr>
          <a:xfrm>
            <a:off x="8225196" y="4234663"/>
            <a:ext cx="955678" cy="226092"/>
          </a:xfrm>
          <a:custGeom>
            <a:rect b="b" l="l" r="r" t="t"/>
            <a:pathLst>
              <a:path extrusionOk="0" h="43" w="181">
                <a:moveTo>
                  <a:pt x="100" y="0"/>
                </a:moveTo>
                <a:cubicBezTo>
                  <a:pt x="87" y="0"/>
                  <a:pt x="73" y="1"/>
                  <a:pt x="56" y="5"/>
                </a:cubicBezTo>
                <a:cubicBezTo>
                  <a:pt x="31" y="10"/>
                  <a:pt x="14" y="16"/>
                  <a:pt x="0" y="22"/>
                </a:cubicBezTo>
                <a:cubicBezTo>
                  <a:pt x="0" y="28"/>
                  <a:pt x="1" y="35"/>
                  <a:pt x="2" y="43"/>
                </a:cubicBezTo>
                <a:cubicBezTo>
                  <a:pt x="16" y="37"/>
                  <a:pt x="33" y="30"/>
                  <a:pt x="60" y="24"/>
                </a:cubicBezTo>
                <a:cubicBezTo>
                  <a:pt x="75" y="21"/>
                  <a:pt x="88" y="20"/>
                  <a:pt x="100" y="20"/>
                </a:cubicBezTo>
                <a:cubicBezTo>
                  <a:pt x="117" y="20"/>
                  <a:pt x="130" y="22"/>
                  <a:pt x="143" y="25"/>
                </a:cubicBezTo>
                <a:cubicBezTo>
                  <a:pt x="153" y="26"/>
                  <a:pt x="163" y="28"/>
                  <a:pt x="173" y="28"/>
                </a:cubicBezTo>
                <a:cubicBezTo>
                  <a:pt x="176" y="28"/>
                  <a:pt x="178" y="28"/>
                  <a:pt x="181" y="28"/>
                </a:cubicBezTo>
                <a:cubicBezTo>
                  <a:pt x="181" y="21"/>
                  <a:pt x="181" y="14"/>
                  <a:pt x="181" y="8"/>
                </a:cubicBezTo>
                <a:cubicBezTo>
                  <a:pt x="178" y="8"/>
                  <a:pt x="176" y="8"/>
                  <a:pt x="173" y="8"/>
                </a:cubicBezTo>
                <a:cubicBezTo>
                  <a:pt x="165" y="8"/>
                  <a:pt x="156" y="7"/>
                  <a:pt x="146" y="5"/>
                </a:cubicBezTo>
                <a:cubicBezTo>
                  <a:pt x="133" y="3"/>
                  <a:pt x="118" y="0"/>
                  <a:pt x="100" y="0"/>
                </a:cubicBezTo>
              </a:path>
            </a:pathLst>
          </a:custGeom>
          <a:solidFill>
            <a:srgbClr val="63B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1ba466ee080_0_835"/>
          <p:cNvSpPr/>
          <p:nvPr/>
        </p:nvSpPr>
        <p:spPr>
          <a:xfrm>
            <a:off x="8271697" y="4504049"/>
            <a:ext cx="846641" cy="283818"/>
          </a:xfrm>
          <a:custGeom>
            <a:rect b="b" l="l" r="r" t="t"/>
            <a:pathLst>
              <a:path extrusionOk="0" h="54" w="160">
                <a:moveTo>
                  <a:pt x="81" y="39"/>
                </a:moveTo>
                <a:cubicBezTo>
                  <a:pt x="49" y="39"/>
                  <a:pt x="22" y="32"/>
                  <a:pt x="22" y="24"/>
                </a:cubicBezTo>
                <a:cubicBezTo>
                  <a:pt x="22" y="15"/>
                  <a:pt x="49" y="8"/>
                  <a:pt x="81" y="8"/>
                </a:cubicBezTo>
                <a:cubicBezTo>
                  <a:pt x="114" y="8"/>
                  <a:pt x="141" y="15"/>
                  <a:pt x="141" y="24"/>
                </a:cubicBezTo>
                <a:cubicBezTo>
                  <a:pt x="141" y="32"/>
                  <a:pt x="114" y="39"/>
                  <a:pt x="81" y="39"/>
                </a:cubicBezTo>
                <a:moveTo>
                  <a:pt x="59" y="0"/>
                </a:moveTo>
                <a:cubicBezTo>
                  <a:pt x="45" y="0"/>
                  <a:pt x="25" y="2"/>
                  <a:pt x="9" y="10"/>
                </a:cubicBezTo>
                <a:cubicBezTo>
                  <a:pt x="5" y="11"/>
                  <a:pt x="3" y="13"/>
                  <a:pt x="0" y="15"/>
                </a:cubicBezTo>
                <a:cubicBezTo>
                  <a:pt x="13" y="42"/>
                  <a:pt x="40" y="54"/>
                  <a:pt x="80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128" y="54"/>
                  <a:pt x="148" y="44"/>
                  <a:pt x="160" y="22"/>
                </a:cubicBezTo>
                <a:cubicBezTo>
                  <a:pt x="159" y="22"/>
                  <a:pt x="159" y="21"/>
                  <a:pt x="158" y="21"/>
                </a:cubicBezTo>
                <a:cubicBezTo>
                  <a:pt x="144" y="8"/>
                  <a:pt x="127" y="1"/>
                  <a:pt x="97" y="1"/>
                </a:cubicBezTo>
                <a:cubicBezTo>
                  <a:pt x="92" y="1"/>
                  <a:pt x="86" y="1"/>
                  <a:pt x="80" y="2"/>
                </a:cubicBezTo>
                <a:cubicBezTo>
                  <a:pt x="80" y="2"/>
                  <a:pt x="71" y="0"/>
                  <a:pt x="59" y="0"/>
                </a:cubicBezTo>
              </a:path>
            </a:pathLst>
          </a:custGeom>
          <a:solidFill>
            <a:srgbClr val="68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1ba466ee080_0_835"/>
          <p:cNvSpPr/>
          <p:nvPr/>
        </p:nvSpPr>
        <p:spPr>
          <a:xfrm>
            <a:off x="8388751" y="4545740"/>
            <a:ext cx="628500" cy="163500"/>
          </a:xfrm>
          <a:prstGeom prst="ellipse">
            <a:avLst/>
          </a:prstGeom>
          <a:solidFill>
            <a:srgbClr val="4C91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1ba466ee080_0_835"/>
          <p:cNvSpPr/>
          <p:nvPr/>
        </p:nvSpPr>
        <p:spPr>
          <a:xfrm>
            <a:off x="8436856" y="3126654"/>
            <a:ext cx="580462" cy="1488035"/>
          </a:xfrm>
          <a:custGeom>
            <a:rect b="b" l="l" r="r" t="t"/>
            <a:pathLst>
              <a:path extrusionOk="0" h="282" w="110">
                <a:moveTo>
                  <a:pt x="61" y="282"/>
                </a:moveTo>
                <a:cubicBezTo>
                  <a:pt x="60" y="282"/>
                  <a:pt x="60" y="282"/>
                  <a:pt x="60" y="282"/>
                </a:cubicBezTo>
                <a:cubicBezTo>
                  <a:pt x="58" y="281"/>
                  <a:pt x="57" y="279"/>
                  <a:pt x="57" y="277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67" y="139"/>
                  <a:pt x="66" y="139"/>
                  <a:pt x="65" y="138"/>
                </a:cubicBezTo>
                <a:cubicBezTo>
                  <a:pt x="65" y="137"/>
                  <a:pt x="65" y="136"/>
                  <a:pt x="65" y="134"/>
                </a:cubicBezTo>
                <a:cubicBezTo>
                  <a:pt x="99" y="12"/>
                  <a:pt x="99" y="12"/>
                  <a:pt x="99" y="12"/>
                </a:cubicBezTo>
                <a:cubicBezTo>
                  <a:pt x="90" y="15"/>
                  <a:pt x="74" y="21"/>
                  <a:pt x="56" y="22"/>
                </a:cubicBezTo>
                <a:cubicBezTo>
                  <a:pt x="38" y="22"/>
                  <a:pt x="20" y="16"/>
                  <a:pt x="10" y="11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8" y="137"/>
                  <a:pt x="37" y="138"/>
                  <a:pt x="37" y="139"/>
                </a:cubicBezTo>
                <a:cubicBezTo>
                  <a:pt x="36" y="140"/>
                  <a:pt x="35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42" y="279"/>
                  <a:pt x="41" y="281"/>
                  <a:pt x="38" y="282"/>
                </a:cubicBezTo>
                <a:cubicBezTo>
                  <a:pt x="36" y="282"/>
                  <a:pt x="34" y="280"/>
                  <a:pt x="34" y="278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35"/>
                  <a:pt x="25" y="134"/>
                  <a:pt x="26" y="133"/>
                </a:cubicBezTo>
                <a:cubicBezTo>
                  <a:pt x="26" y="133"/>
                  <a:pt x="27" y="132"/>
                  <a:pt x="28" y="13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6" y="1"/>
                  <a:pt x="31" y="14"/>
                  <a:pt x="56" y="14"/>
                </a:cubicBezTo>
                <a:cubicBezTo>
                  <a:pt x="81" y="13"/>
                  <a:pt x="103" y="1"/>
                  <a:pt x="104" y="1"/>
                </a:cubicBezTo>
                <a:cubicBezTo>
                  <a:pt x="105" y="0"/>
                  <a:pt x="107" y="0"/>
                  <a:pt x="108" y="1"/>
                </a:cubicBezTo>
                <a:cubicBezTo>
                  <a:pt x="109" y="2"/>
                  <a:pt x="110" y="4"/>
                  <a:pt x="109" y="5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6" y="133"/>
                  <a:pt x="78" y="134"/>
                  <a:pt x="77" y="137"/>
                </a:cubicBezTo>
                <a:cubicBezTo>
                  <a:pt x="65" y="278"/>
                  <a:pt x="65" y="278"/>
                  <a:pt x="65" y="278"/>
                </a:cubicBezTo>
                <a:cubicBezTo>
                  <a:pt x="65" y="280"/>
                  <a:pt x="63" y="282"/>
                  <a:pt x="61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1ba466ee080_0_835"/>
          <p:cNvSpPr/>
          <p:nvPr/>
        </p:nvSpPr>
        <p:spPr>
          <a:xfrm>
            <a:off x="8600411" y="3194000"/>
            <a:ext cx="195625" cy="407286"/>
          </a:xfrm>
          <a:custGeom>
            <a:rect b="b" l="l" r="r" t="t"/>
            <a:pathLst>
              <a:path extrusionOk="0" h="77" w="37">
                <a:moveTo>
                  <a:pt x="17" y="77"/>
                </a:moveTo>
                <a:cubicBezTo>
                  <a:pt x="16" y="77"/>
                  <a:pt x="15" y="76"/>
                  <a:pt x="14" y="76"/>
                </a:cubicBezTo>
                <a:cubicBezTo>
                  <a:pt x="12" y="74"/>
                  <a:pt x="12" y="72"/>
                  <a:pt x="12" y="71"/>
                </a:cubicBezTo>
                <a:cubicBezTo>
                  <a:pt x="12" y="70"/>
                  <a:pt x="12" y="70"/>
                  <a:pt x="12" y="69"/>
                </a:cubicBezTo>
                <a:cubicBezTo>
                  <a:pt x="11" y="69"/>
                  <a:pt x="9" y="69"/>
                  <a:pt x="8" y="69"/>
                </a:cubicBezTo>
                <a:cubicBezTo>
                  <a:pt x="4" y="67"/>
                  <a:pt x="0" y="66"/>
                  <a:pt x="15" y="1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5" y="1"/>
                  <a:pt x="17" y="1"/>
                </a:cubicBezTo>
                <a:cubicBezTo>
                  <a:pt x="19" y="0"/>
                  <a:pt x="21" y="2"/>
                  <a:pt x="22" y="4"/>
                </a:cubicBezTo>
                <a:cubicBezTo>
                  <a:pt x="22" y="8"/>
                  <a:pt x="22" y="8"/>
                  <a:pt x="22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1"/>
                  <a:pt x="26" y="0"/>
                  <a:pt x="28" y="0"/>
                </a:cubicBezTo>
                <a:cubicBezTo>
                  <a:pt x="30" y="1"/>
                  <a:pt x="32" y="3"/>
                  <a:pt x="31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37" y="69"/>
                  <a:pt x="37" y="69"/>
                  <a:pt x="34" y="71"/>
                </a:cubicBezTo>
                <a:cubicBezTo>
                  <a:pt x="33" y="71"/>
                  <a:pt x="31" y="71"/>
                  <a:pt x="30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8" y="73"/>
                  <a:pt x="27" y="76"/>
                  <a:pt x="24" y="76"/>
                </a:cubicBezTo>
                <a:cubicBezTo>
                  <a:pt x="23" y="76"/>
                  <a:pt x="22" y="76"/>
                  <a:pt x="21" y="75"/>
                </a:cubicBezTo>
                <a:cubicBezTo>
                  <a:pt x="20" y="76"/>
                  <a:pt x="19" y="76"/>
                  <a:pt x="18" y="77"/>
                </a:cubicBezTo>
                <a:lnTo>
                  <a:pt x="17" y="77"/>
                </a:lnTo>
                <a:close/>
                <a:moveTo>
                  <a:pt x="13" y="60"/>
                </a:moveTo>
                <a:cubicBezTo>
                  <a:pt x="14" y="60"/>
                  <a:pt x="16" y="61"/>
                  <a:pt x="17" y="62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8" y="62"/>
                  <a:pt x="18" y="61"/>
                </a:cubicBezTo>
                <a:cubicBezTo>
                  <a:pt x="19" y="60"/>
                  <a:pt x="21" y="59"/>
                  <a:pt x="23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7" y="60"/>
                  <a:pt x="27" y="60"/>
                </a:cubicBezTo>
                <a:cubicBezTo>
                  <a:pt x="26" y="51"/>
                  <a:pt x="24" y="36"/>
                  <a:pt x="22" y="22"/>
                </a:cubicBezTo>
                <a:cubicBezTo>
                  <a:pt x="18" y="37"/>
                  <a:pt x="14" y="52"/>
                  <a:pt x="1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1ba466ee080_0_835"/>
          <p:cNvSpPr/>
          <p:nvPr/>
        </p:nvSpPr>
        <p:spPr>
          <a:xfrm>
            <a:off x="8626067" y="2456396"/>
            <a:ext cx="723172" cy="654222"/>
          </a:xfrm>
          <a:custGeom>
            <a:rect b="b" l="l" r="r" t="t"/>
            <a:pathLst>
              <a:path extrusionOk="0" h="124" w="137">
                <a:moveTo>
                  <a:pt x="51" y="0"/>
                </a:moveTo>
                <a:cubicBezTo>
                  <a:pt x="35" y="0"/>
                  <a:pt x="22" y="4"/>
                  <a:pt x="15" y="9"/>
                </a:cubicBezTo>
                <a:cubicBezTo>
                  <a:pt x="0" y="23"/>
                  <a:pt x="41" y="31"/>
                  <a:pt x="68" y="62"/>
                </a:cubicBezTo>
                <a:cubicBezTo>
                  <a:pt x="91" y="89"/>
                  <a:pt x="95" y="124"/>
                  <a:pt x="106" y="124"/>
                </a:cubicBezTo>
                <a:cubicBezTo>
                  <a:pt x="107" y="124"/>
                  <a:pt x="109" y="123"/>
                  <a:pt x="111" y="121"/>
                </a:cubicBezTo>
                <a:cubicBezTo>
                  <a:pt x="127" y="108"/>
                  <a:pt x="137" y="56"/>
                  <a:pt x="111" y="25"/>
                </a:cubicBezTo>
                <a:cubicBezTo>
                  <a:pt x="96" y="7"/>
                  <a:pt x="71" y="0"/>
                  <a:pt x="51" y="0"/>
                </a:cubicBezTo>
              </a:path>
            </a:pathLst>
          </a:custGeom>
          <a:solidFill>
            <a:srgbClr val="ADE7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1ba466ee080_0_835"/>
          <p:cNvSpPr/>
          <p:nvPr/>
        </p:nvSpPr>
        <p:spPr>
          <a:xfrm>
            <a:off x="7996844" y="1889842"/>
            <a:ext cx="89795" cy="274197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g1ba466ee080_0_835"/>
          <p:cNvSpPr/>
          <p:nvPr/>
        </p:nvSpPr>
        <p:spPr>
          <a:xfrm>
            <a:off x="7902238" y="1979637"/>
            <a:ext cx="274196" cy="89795"/>
          </a:xfrm>
          <a:custGeom>
            <a:rect b="b" l="l" r="r" t="t"/>
            <a:pathLst>
              <a:path extrusionOk="0" h="56" w="171">
                <a:moveTo>
                  <a:pt x="86" y="56"/>
                </a:moveTo>
                <a:lnTo>
                  <a:pt x="0" y="30"/>
                </a:lnTo>
                <a:lnTo>
                  <a:pt x="86" y="0"/>
                </a:lnTo>
                <a:lnTo>
                  <a:pt x="171" y="30"/>
                </a:lnTo>
                <a:lnTo>
                  <a:pt x="86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1ba466ee080_0_835"/>
          <p:cNvSpPr/>
          <p:nvPr/>
        </p:nvSpPr>
        <p:spPr>
          <a:xfrm>
            <a:off x="8816883" y="5363518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9" y="0"/>
                </a:lnTo>
                <a:lnTo>
                  <a:pt x="56" y="85"/>
                </a:lnTo>
                <a:lnTo>
                  <a:pt x="29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1ba466ee080_0_835"/>
          <p:cNvSpPr/>
          <p:nvPr/>
        </p:nvSpPr>
        <p:spPr>
          <a:xfrm>
            <a:off x="8727087" y="5453313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29"/>
                </a:lnTo>
                <a:lnTo>
                  <a:pt x="85" y="0"/>
                </a:lnTo>
                <a:lnTo>
                  <a:pt x="171" y="29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g1ba466ee080_0_835"/>
          <p:cNvSpPr/>
          <p:nvPr/>
        </p:nvSpPr>
        <p:spPr>
          <a:xfrm>
            <a:off x="9392534" y="2129285"/>
            <a:ext cx="89795" cy="279007"/>
          </a:xfrm>
          <a:custGeom>
            <a:rect b="b" l="l" r="r" t="t"/>
            <a:pathLst>
              <a:path extrusionOk="0" h="174" w="56">
                <a:moveTo>
                  <a:pt x="0" y="89"/>
                </a:moveTo>
                <a:lnTo>
                  <a:pt x="26" y="0"/>
                </a:lnTo>
                <a:lnTo>
                  <a:pt x="56" y="89"/>
                </a:lnTo>
                <a:lnTo>
                  <a:pt x="26" y="174"/>
                </a:lnTo>
                <a:lnTo>
                  <a:pt x="0" y="89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g1ba466ee080_0_835"/>
          <p:cNvSpPr/>
          <p:nvPr/>
        </p:nvSpPr>
        <p:spPr>
          <a:xfrm>
            <a:off x="9297929" y="2223891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30"/>
                </a:lnTo>
                <a:lnTo>
                  <a:pt x="85" y="0"/>
                </a:lnTo>
                <a:lnTo>
                  <a:pt x="171" y="30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g1ba466ee080_0_835"/>
          <p:cNvSpPr/>
          <p:nvPr/>
        </p:nvSpPr>
        <p:spPr>
          <a:xfrm>
            <a:off x="8303767" y="5499813"/>
            <a:ext cx="89795" cy="275800"/>
          </a:xfrm>
          <a:custGeom>
            <a:rect b="b" l="l" r="r" t="t"/>
            <a:pathLst>
              <a:path extrusionOk="0" h="172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2"/>
                </a:lnTo>
                <a:lnTo>
                  <a:pt x="0" y="8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g1ba466ee080_0_835"/>
          <p:cNvSpPr/>
          <p:nvPr/>
        </p:nvSpPr>
        <p:spPr>
          <a:xfrm>
            <a:off x="8209161" y="5596023"/>
            <a:ext cx="280610" cy="89795"/>
          </a:xfrm>
          <a:custGeom>
            <a:rect b="b" l="l" r="r" t="t"/>
            <a:pathLst>
              <a:path extrusionOk="0" h="56" w="175">
                <a:moveTo>
                  <a:pt x="86" y="56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g1ba466ee080_0_835"/>
          <p:cNvSpPr/>
          <p:nvPr/>
        </p:nvSpPr>
        <p:spPr>
          <a:xfrm>
            <a:off x="7459554" y="2427819"/>
            <a:ext cx="89795" cy="274197"/>
          </a:xfrm>
          <a:custGeom>
            <a:rect b="b" l="l" r="r" t="t"/>
            <a:pathLst>
              <a:path extrusionOk="0" h="171" w="56">
                <a:moveTo>
                  <a:pt x="0" y="86"/>
                </a:moveTo>
                <a:lnTo>
                  <a:pt x="29" y="0"/>
                </a:lnTo>
                <a:lnTo>
                  <a:pt x="56" y="86"/>
                </a:lnTo>
                <a:lnTo>
                  <a:pt x="29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g1ba466ee080_0_835"/>
          <p:cNvSpPr/>
          <p:nvPr/>
        </p:nvSpPr>
        <p:spPr>
          <a:xfrm>
            <a:off x="7369759" y="2524028"/>
            <a:ext cx="274196" cy="88192"/>
          </a:xfrm>
          <a:custGeom>
            <a:rect b="b" l="l" r="r" t="t"/>
            <a:pathLst>
              <a:path extrusionOk="0" h="55" w="171">
                <a:moveTo>
                  <a:pt x="85" y="55"/>
                </a:moveTo>
                <a:lnTo>
                  <a:pt x="0" y="26"/>
                </a:lnTo>
                <a:lnTo>
                  <a:pt x="85" y="0"/>
                </a:lnTo>
                <a:lnTo>
                  <a:pt x="171" y="26"/>
                </a:lnTo>
                <a:lnTo>
                  <a:pt x="85" y="55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1ba466ee080_0_835"/>
          <p:cNvSpPr/>
          <p:nvPr/>
        </p:nvSpPr>
        <p:spPr>
          <a:xfrm>
            <a:off x="9460255" y="4870341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6" y="0"/>
                </a:lnTo>
                <a:lnTo>
                  <a:pt x="56" y="85"/>
                </a:lnTo>
                <a:lnTo>
                  <a:pt x="26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g1ba466ee080_0_835"/>
          <p:cNvSpPr/>
          <p:nvPr/>
        </p:nvSpPr>
        <p:spPr>
          <a:xfrm>
            <a:off x="9364046" y="4964948"/>
            <a:ext cx="280610" cy="84985"/>
          </a:xfrm>
          <a:custGeom>
            <a:rect b="b" l="l" r="r" t="t"/>
            <a:pathLst>
              <a:path extrusionOk="0" h="53" w="175">
                <a:moveTo>
                  <a:pt x="86" y="53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3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g1ba466ee080_0_835"/>
          <p:cNvSpPr/>
          <p:nvPr/>
        </p:nvSpPr>
        <p:spPr>
          <a:xfrm>
            <a:off x="7517280" y="2990643"/>
            <a:ext cx="64139" cy="184401"/>
          </a:xfrm>
          <a:custGeom>
            <a:rect b="b" l="l" r="r" t="t"/>
            <a:pathLst>
              <a:path extrusionOk="0" h="115" w="40">
                <a:moveTo>
                  <a:pt x="0" y="59"/>
                </a:moveTo>
                <a:lnTo>
                  <a:pt x="20" y="0"/>
                </a:lnTo>
                <a:lnTo>
                  <a:pt x="40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g1ba466ee080_0_835"/>
          <p:cNvSpPr/>
          <p:nvPr/>
        </p:nvSpPr>
        <p:spPr>
          <a:xfrm>
            <a:off x="7459554" y="3053178"/>
            <a:ext cx="179590" cy="59329"/>
          </a:xfrm>
          <a:custGeom>
            <a:rect b="b" l="l" r="r" t="t"/>
            <a:pathLst>
              <a:path extrusionOk="0" h="37" w="112">
                <a:moveTo>
                  <a:pt x="56" y="37"/>
                </a:moveTo>
                <a:lnTo>
                  <a:pt x="0" y="20"/>
                </a:lnTo>
                <a:lnTo>
                  <a:pt x="56" y="0"/>
                </a:lnTo>
                <a:lnTo>
                  <a:pt x="112" y="20"/>
                </a:lnTo>
                <a:lnTo>
                  <a:pt x="56" y="37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1ba466ee080_0_835"/>
          <p:cNvSpPr/>
          <p:nvPr/>
        </p:nvSpPr>
        <p:spPr>
          <a:xfrm>
            <a:off x="8555659" y="1726378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20" y="0"/>
                </a:lnTo>
                <a:lnTo>
                  <a:pt x="36" y="56"/>
                </a:lnTo>
                <a:lnTo>
                  <a:pt x="20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1ba466ee080_0_835"/>
          <p:cNvSpPr/>
          <p:nvPr/>
        </p:nvSpPr>
        <p:spPr>
          <a:xfrm>
            <a:off x="8497934" y="1790517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g1ba466ee080_0_835"/>
          <p:cNvSpPr/>
          <p:nvPr/>
        </p:nvSpPr>
        <p:spPr>
          <a:xfrm>
            <a:off x="8347061" y="2523743"/>
            <a:ext cx="62535" cy="179590"/>
          </a:xfrm>
          <a:custGeom>
            <a:rect b="b" l="l" r="r" t="t"/>
            <a:pathLst>
              <a:path extrusionOk="0" h="112" w="39">
                <a:moveTo>
                  <a:pt x="0" y="56"/>
                </a:moveTo>
                <a:lnTo>
                  <a:pt x="19" y="0"/>
                </a:lnTo>
                <a:lnTo>
                  <a:pt x="39" y="56"/>
                </a:lnTo>
                <a:lnTo>
                  <a:pt x="19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g1ba466ee080_0_835"/>
          <p:cNvSpPr/>
          <p:nvPr/>
        </p:nvSpPr>
        <p:spPr>
          <a:xfrm>
            <a:off x="8287732" y="2583072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g1ba466ee080_0_835"/>
          <p:cNvSpPr/>
          <p:nvPr/>
        </p:nvSpPr>
        <p:spPr>
          <a:xfrm>
            <a:off x="9567314" y="5437278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6" y="0"/>
                </a:lnTo>
                <a:lnTo>
                  <a:pt x="36" y="56"/>
                </a:lnTo>
                <a:lnTo>
                  <a:pt x="16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g1ba466ee080_0_835"/>
          <p:cNvSpPr/>
          <p:nvPr/>
        </p:nvSpPr>
        <p:spPr>
          <a:xfrm>
            <a:off x="9503175" y="5499813"/>
            <a:ext cx="184400" cy="59329"/>
          </a:xfrm>
          <a:custGeom>
            <a:rect b="b" l="l" r="r" t="t"/>
            <a:pathLst>
              <a:path extrusionOk="0" h="37" w="115">
                <a:moveTo>
                  <a:pt x="56" y="37"/>
                </a:moveTo>
                <a:lnTo>
                  <a:pt x="0" y="17"/>
                </a:lnTo>
                <a:lnTo>
                  <a:pt x="56" y="0"/>
                </a:lnTo>
                <a:lnTo>
                  <a:pt x="115" y="17"/>
                </a:lnTo>
                <a:lnTo>
                  <a:pt x="56" y="37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g1ba466ee080_0_835"/>
          <p:cNvSpPr/>
          <p:nvPr/>
        </p:nvSpPr>
        <p:spPr>
          <a:xfrm>
            <a:off x="8451288" y="5036406"/>
            <a:ext cx="59328" cy="184401"/>
          </a:xfrm>
          <a:custGeom>
            <a:rect b="b" l="l" r="r" t="t"/>
            <a:pathLst>
              <a:path extrusionOk="0" h="115" w="37">
                <a:moveTo>
                  <a:pt x="0" y="59"/>
                </a:moveTo>
                <a:lnTo>
                  <a:pt x="20" y="0"/>
                </a:lnTo>
                <a:lnTo>
                  <a:pt x="37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g1ba466ee080_0_835"/>
          <p:cNvSpPr/>
          <p:nvPr/>
        </p:nvSpPr>
        <p:spPr>
          <a:xfrm>
            <a:off x="8388751" y="5098942"/>
            <a:ext cx="184400" cy="59329"/>
          </a:xfrm>
          <a:custGeom>
            <a:rect b="b" l="l" r="r" t="t"/>
            <a:pathLst>
              <a:path extrusionOk="0" h="37" w="115">
                <a:moveTo>
                  <a:pt x="59" y="37"/>
                </a:moveTo>
                <a:lnTo>
                  <a:pt x="0" y="20"/>
                </a:lnTo>
                <a:lnTo>
                  <a:pt x="59" y="0"/>
                </a:lnTo>
                <a:lnTo>
                  <a:pt x="115" y="20"/>
                </a:lnTo>
                <a:lnTo>
                  <a:pt x="5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1ba466ee080_0_835"/>
          <p:cNvSpPr/>
          <p:nvPr/>
        </p:nvSpPr>
        <p:spPr>
          <a:xfrm>
            <a:off x="9846321" y="1855090"/>
            <a:ext cx="57726" cy="177987"/>
          </a:xfrm>
          <a:custGeom>
            <a:rect b="b" l="l" r="r" t="t"/>
            <a:pathLst>
              <a:path extrusionOk="0" h="111" w="36">
                <a:moveTo>
                  <a:pt x="0" y="55"/>
                </a:moveTo>
                <a:lnTo>
                  <a:pt x="20" y="0"/>
                </a:lnTo>
                <a:lnTo>
                  <a:pt x="36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g1ba466ee080_0_835"/>
          <p:cNvSpPr/>
          <p:nvPr/>
        </p:nvSpPr>
        <p:spPr>
          <a:xfrm>
            <a:off x="9783784" y="1917625"/>
            <a:ext cx="184400" cy="57726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g1ba466ee080_0_835"/>
          <p:cNvSpPr/>
          <p:nvPr/>
        </p:nvSpPr>
        <p:spPr>
          <a:xfrm>
            <a:off x="7965431" y="5411622"/>
            <a:ext cx="59328" cy="177987"/>
          </a:xfrm>
          <a:custGeom>
            <a:rect b="b" l="l" r="r" t="t"/>
            <a:pathLst>
              <a:path extrusionOk="0" h="111" w="37">
                <a:moveTo>
                  <a:pt x="0" y="55"/>
                </a:moveTo>
                <a:lnTo>
                  <a:pt x="20" y="0"/>
                </a:lnTo>
                <a:lnTo>
                  <a:pt x="37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g1ba466ee080_0_835"/>
          <p:cNvSpPr/>
          <p:nvPr/>
        </p:nvSpPr>
        <p:spPr>
          <a:xfrm>
            <a:off x="7907705" y="5469348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g1ba466ee080_0_835"/>
          <p:cNvSpPr/>
          <p:nvPr/>
        </p:nvSpPr>
        <p:spPr>
          <a:xfrm>
            <a:off x="8976883" y="1885354"/>
            <a:ext cx="59328" cy="179590"/>
          </a:xfrm>
          <a:custGeom>
            <a:rect b="b" l="l" r="r" t="t"/>
            <a:pathLst>
              <a:path extrusionOk="0" h="112" w="37">
                <a:moveTo>
                  <a:pt x="0" y="56"/>
                </a:moveTo>
                <a:lnTo>
                  <a:pt x="20" y="0"/>
                </a:lnTo>
                <a:lnTo>
                  <a:pt x="37" y="56"/>
                </a:lnTo>
                <a:lnTo>
                  <a:pt x="20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g1ba466ee080_0_835"/>
          <p:cNvSpPr/>
          <p:nvPr/>
        </p:nvSpPr>
        <p:spPr>
          <a:xfrm>
            <a:off x="8919158" y="1949493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g1ba466ee080_0_835"/>
          <p:cNvSpPr/>
          <p:nvPr/>
        </p:nvSpPr>
        <p:spPr>
          <a:xfrm>
            <a:off x="9947340" y="2435552"/>
            <a:ext cx="52915" cy="152332"/>
          </a:xfrm>
          <a:custGeom>
            <a:rect b="b" l="l" r="r" t="t"/>
            <a:pathLst>
              <a:path extrusionOk="0" h="95" w="33">
                <a:moveTo>
                  <a:pt x="0" y="49"/>
                </a:moveTo>
                <a:lnTo>
                  <a:pt x="16" y="0"/>
                </a:lnTo>
                <a:lnTo>
                  <a:pt x="33" y="49"/>
                </a:lnTo>
                <a:lnTo>
                  <a:pt x="16" y="95"/>
                </a:lnTo>
                <a:lnTo>
                  <a:pt x="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g1ba466ee080_0_835"/>
          <p:cNvSpPr/>
          <p:nvPr/>
        </p:nvSpPr>
        <p:spPr>
          <a:xfrm>
            <a:off x="9894426" y="2486863"/>
            <a:ext cx="152331" cy="48105"/>
          </a:xfrm>
          <a:custGeom>
            <a:rect b="b" l="l" r="r" t="t"/>
            <a:pathLst>
              <a:path extrusionOk="0" h="30" w="95">
                <a:moveTo>
                  <a:pt x="49" y="30"/>
                </a:moveTo>
                <a:lnTo>
                  <a:pt x="0" y="17"/>
                </a:lnTo>
                <a:lnTo>
                  <a:pt x="49" y="0"/>
                </a:lnTo>
                <a:lnTo>
                  <a:pt x="95" y="17"/>
                </a:lnTo>
                <a:lnTo>
                  <a:pt x="49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1ba466ee080_0_835"/>
          <p:cNvSpPr/>
          <p:nvPr/>
        </p:nvSpPr>
        <p:spPr>
          <a:xfrm>
            <a:off x="7695388" y="2207332"/>
            <a:ext cx="48105" cy="152332"/>
          </a:xfrm>
          <a:custGeom>
            <a:rect b="b" l="l" r="r" t="t"/>
            <a:pathLst>
              <a:path extrusionOk="0" h="95" w="30">
                <a:moveTo>
                  <a:pt x="0" y="49"/>
                </a:moveTo>
                <a:lnTo>
                  <a:pt x="14" y="0"/>
                </a:lnTo>
                <a:lnTo>
                  <a:pt x="30" y="49"/>
                </a:lnTo>
                <a:lnTo>
                  <a:pt x="14" y="95"/>
                </a:lnTo>
                <a:lnTo>
                  <a:pt x="0" y="4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1ba466ee080_0_835"/>
          <p:cNvSpPr/>
          <p:nvPr/>
        </p:nvSpPr>
        <p:spPr>
          <a:xfrm>
            <a:off x="7642474" y="2260247"/>
            <a:ext cx="153935" cy="46502"/>
          </a:xfrm>
          <a:custGeom>
            <a:rect b="b" l="l" r="r" t="t"/>
            <a:pathLst>
              <a:path extrusionOk="0" h="29" w="96">
                <a:moveTo>
                  <a:pt x="47" y="29"/>
                </a:moveTo>
                <a:lnTo>
                  <a:pt x="0" y="16"/>
                </a:lnTo>
                <a:lnTo>
                  <a:pt x="47" y="0"/>
                </a:lnTo>
                <a:lnTo>
                  <a:pt x="96" y="16"/>
                </a:lnTo>
                <a:lnTo>
                  <a:pt x="47" y="2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1ba466ee080_0_835"/>
          <p:cNvSpPr/>
          <p:nvPr/>
        </p:nvSpPr>
        <p:spPr>
          <a:xfrm>
            <a:off x="9259445" y="3827378"/>
            <a:ext cx="48105" cy="153935"/>
          </a:xfrm>
          <a:custGeom>
            <a:rect b="b" l="l" r="r" t="t"/>
            <a:pathLst>
              <a:path extrusionOk="0" h="96" w="30">
                <a:moveTo>
                  <a:pt x="0" y="50"/>
                </a:moveTo>
                <a:lnTo>
                  <a:pt x="14" y="0"/>
                </a:lnTo>
                <a:lnTo>
                  <a:pt x="30" y="50"/>
                </a:lnTo>
                <a:lnTo>
                  <a:pt x="14" y="96"/>
                </a:lnTo>
                <a:lnTo>
                  <a:pt x="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1ba466ee080_0_835"/>
          <p:cNvSpPr/>
          <p:nvPr/>
        </p:nvSpPr>
        <p:spPr>
          <a:xfrm>
            <a:off x="9208133" y="3880292"/>
            <a:ext cx="152331" cy="48105"/>
          </a:xfrm>
          <a:custGeom>
            <a:rect b="b" l="l" r="r" t="t"/>
            <a:pathLst>
              <a:path extrusionOk="0" h="30" w="95">
                <a:moveTo>
                  <a:pt x="46" y="30"/>
                </a:moveTo>
                <a:lnTo>
                  <a:pt x="0" y="17"/>
                </a:lnTo>
                <a:lnTo>
                  <a:pt x="46" y="0"/>
                </a:lnTo>
                <a:lnTo>
                  <a:pt x="95" y="17"/>
                </a:lnTo>
                <a:lnTo>
                  <a:pt x="4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1ba466ee080_0_835"/>
          <p:cNvSpPr/>
          <p:nvPr/>
        </p:nvSpPr>
        <p:spPr>
          <a:xfrm>
            <a:off x="9657110" y="2788319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9" y="0"/>
                </a:lnTo>
                <a:lnTo>
                  <a:pt x="36" y="56"/>
                </a:lnTo>
                <a:lnTo>
                  <a:pt x="19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1ba466ee080_0_835"/>
          <p:cNvSpPr/>
          <p:nvPr/>
        </p:nvSpPr>
        <p:spPr>
          <a:xfrm>
            <a:off x="9592970" y="2852458"/>
            <a:ext cx="184400" cy="57726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1ba466ee080_0_835"/>
          <p:cNvSpPr/>
          <p:nvPr/>
        </p:nvSpPr>
        <p:spPr>
          <a:xfrm>
            <a:off x="732675" y="1139850"/>
            <a:ext cx="846600" cy="8355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800"/>
          </a:p>
        </p:txBody>
      </p:sp>
      <p:sp>
        <p:nvSpPr>
          <p:cNvPr id="984" name="Google Shape;984;g1ba466ee080_0_835"/>
          <p:cNvSpPr/>
          <p:nvPr/>
        </p:nvSpPr>
        <p:spPr>
          <a:xfrm>
            <a:off x="1294875" y="2034909"/>
            <a:ext cx="40044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Char char="-"/>
            </a:pPr>
            <a:r>
              <a:rPr lang="en-U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 limitation for account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Char char="-"/>
            </a:pPr>
            <a:r>
              <a:rPr lang="en-U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Edit user profile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alibri"/>
              <a:buChar char="-"/>
            </a:pPr>
            <a:r>
              <a:rPr lang="en-U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API connection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1ba466ee080_0_835"/>
          <p:cNvSpPr/>
          <p:nvPr/>
        </p:nvSpPr>
        <p:spPr>
          <a:xfrm flipH="1" rot="10800000">
            <a:off x="2063927" y="5140033"/>
            <a:ext cx="1434312" cy="409748"/>
          </a:xfrm>
          <a:custGeom>
            <a:rect b="b" l="l" r="r" t="t"/>
            <a:pathLst>
              <a:path extrusionOk="0" h="450272" w="1781754">
                <a:moveTo>
                  <a:pt x="1556618" y="0"/>
                </a:moveTo>
                <a:lnTo>
                  <a:pt x="1294131" y="0"/>
                </a:lnTo>
                <a:lnTo>
                  <a:pt x="1273191" y="11722"/>
                </a:lnTo>
                <a:cubicBezTo>
                  <a:pt x="1019398" y="142750"/>
                  <a:pt x="734621" y="244984"/>
                  <a:pt x="407363" y="301034"/>
                </a:cubicBezTo>
                <a:cubicBezTo>
                  <a:pt x="325835" y="315047"/>
                  <a:pt x="248866" y="332982"/>
                  <a:pt x="176205" y="354603"/>
                </a:cubicBezTo>
                <a:lnTo>
                  <a:pt x="0" y="419558"/>
                </a:lnTo>
                <a:lnTo>
                  <a:pt x="23991" y="432580"/>
                </a:lnTo>
                <a:cubicBezTo>
                  <a:pt x="50926" y="443973"/>
                  <a:pt x="80539" y="450272"/>
                  <a:pt x="111624" y="450272"/>
                </a:cubicBezTo>
                <a:lnTo>
                  <a:pt x="1556618" y="450272"/>
                </a:lnTo>
                <a:cubicBezTo>
                  <a:pt x="1680957" y="450272"/>
                  <a:pt x="1781754" y="349475"/>
                  <a:pt x="1781754" y="225136"/>
                </a:cubicBezTo>
                <a:cubicBezTo>
                  <a:pt x="1781754" y="100797"/>
                  <a:pt x="1680957" y="0"/>
                  <a:pt x="155661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38000">
                <a:srgbClr val="A7E8FF">
                  <a:alpha val="17647"/>
                </a:srgbClr>
              </a:gs>
              <a:gs pos="100000">
                <a:srgbClr val="A7E8FF">
                  <a:alpha val="17647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1ba466ee080_0_835"/>
          <p:cNvSpPr/>
          <p:nvPr/>
        </p:nvSpPr>
        <p:spPr>
          <a:xfrm>
            <a:off x="636250" y="4443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NO5. 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1ba466ee080_0_835"/>
          <p:cNvSpPr txBox="1"/>
          <p:nvPr/>
        </p:nvSpPr>
        <p:spPr>
          <a:xfrm>
            <a:off x="1579275" y="1317325"/>
            <a:ext cx="535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Possible future development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"/>
          <p:cNvSpPr/>
          <p:nvPr/>
        </p:nvSpPr>
        <p:spPr>
          <a:xfrm>
            <a:off x="-8472" y="1741078"/>
            <a:ext cx="12200400" cy="5116800"/>
          </a:xfrm>
          <a:prstGeom prst="rect">
            <a:avLst/>
          </a:prstGeom>
          <a:gradFill>
            <a:gsLst>
              <a:gs pos="0">
                <a:srgbClr val="33CCFF"/>
              </a:gs>
              <a:gs pos="95000">
                <a:srgbClr val="006C92"/>
              </a:gs>
              <a:gs pos="100000">
                <a:srgbClr val="006C92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13"/>
          <p:cNvSpPr/>
          <p:nvPr/>
        </p:nvSpPr>
        <p:spPr>
          <a:xfrm>
            <a:off x="92075" y="230188"/>
            <a:ext cx="120078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13"/>
          <p:cNvGrpSpPr/>
          <p:nvPr/>
        </p:nvGrpSpPr>
        <p:grpSpPr>
          <a:xfrm>
            <a:off x="4771209" y="727693"/>
            <a:ext cx="2649583" cy="440200"/>
            <a:chOff x="615636" y="839208"/>
            <a:chExt cx="2218100" cy="368514"/>
          </a:xfrm>
        </p:grpSpPr>
        <p:pic>
          <p:nvPicPr>
            <p:cNvPr id="995" name="Google Shape;99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13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7" name="Google Shape;997;p13"/>
          <p:cNvSpPr/>
          <p:nvPr/>
        </p:nvSpPr>
        <p:spPr>
          <a:xfrm>
            <a:off x="-8471" y="2095392"/>
            <a:ext cx="12188840" cy="4768880"/>
          </a:xfrm>
          <a:custGeom>
            <a:rect b="b" l="l" r="r" t="t"/>
            <a:pathLst>
              <a:path extrusionOk="0" h="5924074" w="12219388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gradFill>
            <a:gsLst>
              <a:gs pos="0">
                <a:srgbClr val="E6F9FF">
                  <a:alpha val="0"/>
                </a:srgbClr>
              </a:gs>
              <a:gs pos="100000">
                <a:srgbClr val="A7E8FF">
                  <a:alpha val="1294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8" name="Google Shape;998;p13"/>
          <p:cNvGrpSpPr/>
          <p:nvPr/>
        </p:nvGrpSpPr>
        <p:grpSpPr>
          <a:xfrm>
            <a:off x="327584" y="4099341"/>
            <a:ext cx="1366837" cy="2758659"/>
            <a:chOff x="3128963" y="2235201"/>
            <a:chExt cx="608012" cy="1227138"/>
          </a:xfrm>
        </p:grpSpPr>
        <p:sp>
          <p:nvSpPr>
            <p:cNvPr id="999" name="Google Shape;999;p13"/>
            <p:cNvSpPr/>
            <p:nvPr/>
          </p:nvSpPr>
          <p:spPr>
            <a:xfrm>
              <a:off x="3559175" y="2241551"/>
              <a:ext cx="88900" cy="98425"/>
            </a:xfrm>
            <a:custGeom>
              <a:rect b="b" l="l" r="r" t="t"/>
              <a:pathLst>
                <a:path extrusionOk="0" h="19" w="17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575050" y="2235201"/>
              <a:ext cx="77788" cy="109538"/>
            </a:xfrm>
            <a:custGeom>
              <a:rect b="b" l="l" r="r" t="t"/>
              <a:pathLst>
                <a:path extrusionOk="0" h="21" w="15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460750" y="2344738"/>
              <a:ext cx="88900" cy="98425"/>
            </a:xfrm>
            <a:custGeom>
              <a:rect b="b" l="l" r="r" t="t"/>
              <a:pathLst>
                <a:path extrusionOk="0" h="19" w="17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471863" y="2339976"/>
              <a:ext cx="77788" cy="109538"/>
            </a:xfrm>
            <a:custGeom>
              <a:rect b="b" l="l" r="r" t="t"/>
              <a:pathLst>
                <a:path extrusionOk="0" h="21" w="15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3352800" y="2474913"/>
              <a:ext cx="87313" cy="103188"/>
            </a:xfrm>
            <a:custGeom>
              <a:rect b="b" l="l" r="r" t="t"/>
              <a:pathLst>
                <a:path extrusionOk="0" h="20" w="17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3362325" y="2470151"/>
              <a:ext cx="77788" cy="114300"/>
            </a:xfrm>
            <a:custGeom>
              <a:rect b="b" l="l" r="r" t="t"/>
              <a:pathLst>
                <a:path extrusionOk="0" h="22" w="15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3263900" y="2620963"/>
              <a:ext cx="68263" cy="82550"/>
            </a:xfrm>
            <a:custGeom>
              <a:rect b="b" l="l" r="r" t="t"/>
              <a:pathLst>
                <a:path extrusionOk="0" h="16" w="13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3259138" y="2614613"/>
              <a:ext cx="77788" cy="88900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3170238" y="2781301"/>
              <a:ext cx="82550" cy="93663"/>
            </a:xfrm>
            <a:custGeom>
              <a:rect b="b" l="l" r="r" t="t"/>
              <a:pathLst>
                <a:path extrusionOk="0" h="18" w="16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3165475" y="2781301"/>
              <a:ext cx="98425" cy="88900"/>
            </a:xfrm>
            <a:custGeom>
              <a:rect b="b" l="l" r="r" t="t"/>
              <a:pathLst>
                <a:path extrusionOk="0" h="17" w="19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3128963" y="2943226"/>
              <a:ext cx="73025" cy="82550"/>
            </a:xfrm>
            <a:custGeom>
              <a:rect b="b" l="l" r="r" t="t"/>
              <a:pathLst>
                <a:path extrusionOk="0" h="16" w="14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128963" y="2943226"/>
              <a:ext cx="77788" cy="87313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27438" y="2287588"/>
              <a:ext cx="103188" cy="88900"/>
            </a:xfrm>
            <a:custGeom>
              <a:rect b="b" l="l" r="r" t="t"/>
              <a:pathLst>
                <a:path extrusionOk="0" h="17" w="20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616325" y="2303463"/>
              <a:ext cx="120650" cy="68263"/>
            </a:xfrm>
            <a:custGeom>
              <a:rect b="b" l="l" r="r" t="t"/>
              <a:pathLst>
                <a:path extrusionOk="0" h="13" w="2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517900" y="2406651"/>
              <a:ext cx="104775" cy="100013"/>
            </a:xfrm>
            <a:custGeom>
              <a:rect b="b" l="l" r="r" t="t"/>
              <a:pathLst>
                <a:path extrusionOk="0" h="19" w="20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513138" y="2428876"/>
              <a:ext cx="114300" cy="71438"/>
            </a:xfrm>
            <a:custGeom>
              <a:rect b="b" l="l" r="r" t="t"/>
              <a:pathLst>
                <a:path extrusionOk="0" h="14" w="22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3414713" y="2516188"/>
              <a:ext cx="103188" cy="93663"/>
            </a:xfrm>
            <a:custGeom>
              <a:rect b="b" l="l" r="r" t="t"/>
              <a:pathLst>
                <a:path extrusionOk="0" h="18" w="20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3409950" y="2532063"/>
              <a:ext cx="114300" cy="68263"/>
            </a:xfrm>
            <a:custGeom>
              <a:rect b="b" l="l" r="r" t="t"/>
              <a:pathLst>
                <a:path extrusionOk="0" h="13" w="22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3332163" y="2657476"/>
              <a:ext cx="103188" cy="98425"/>
            </a:xfrm>
            <a:custGeom>
              <a:rect b="b" l="l" r="r" t="t"/>
              <a:pathLst>
                <a:path extrusionOk="0" h="19" w="20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3325813" y="2682876"/>
              <a:ext cx="114300" cy="61913"/>
            </a:xfrm>
            <a:custGeom>
              <a:rect b="b" l="l" r="r" t="t"/>
              <a:pathLst>
                <a:path extrusionOk="0" h="12" w="2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3259138" y="2813051"/>
              <a:ext cx="103188" cy="98425"/>
            </a:xfrm>
            <a:custGeom>
              <a:rect b="b" l="l" r="r" t="t"/>
              <a:pathLst>
                <a:path extrusionOk="0" h="19" w="20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248025" y="2838451"/>
              <a:ext cx="119063" cy="68263"/>
            </a:xfrm>
            <a:custGeom>
              <a:rect b="b" l="l" r="r" t="t"/>
              <a:pathLst>
                <a:path extrusionOk="0" h="13" w="2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201988" y="2963863"/>
              <a:ext cx="93663" cy="77788"/>
            </a:xfrm>
            <a:custGeom>
              <a:rect b="b" l="l" r="r" t="t"/>
              <a:pathLst>
                <a:path extrusionOk="0" h="15" w="18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195638" y="2973388"/>
              <a:ext cx="104775" cy="68263"/>
            </a:xfrm>
            <a:custGeom>
              <a:rect b="b" l="l" r="r" t="t"/>
              <a:pathLst>
                <a:path extrusionOk="0" h="13" w="20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133725" y="2339976"/>
              <a:ext cx="493713" cy="1122363"/>
            </a:xfrm>
            <a:custGeom>
              <a:rect b="b" l="l" r="r" t="t"/>
              <a:pathLst>
                <a:path extrusionOk="0" h="216" w="95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13"/>
          <p:cNvGrpSpPr/>
          <p:nvPr/>
        </p:nvGrpSpPr>
        <p:grpSpPr>
          <a:xfrm>
            <a:off x="1500539" y="4935537"/>
            <a:ext cx="1796675" cy="1922463"/>
            <a:chOff x="5553075" y="1778001"/>
            <a:chExt cx="1360488" cy="1455738"/>
          </a:xfrm>
        </p:grpSpPr>
        <p:sp>
          <p:nvSpPr>
            <p:cNvPr id="1025" name="Google Shape;1025;p13"/>
            <p:cNvSpPr/>
            <p:nvPr/>
          </p:nvSpPr>
          <p:spPr>
            <a:xfrm>
              <a:off x="5553075" y="1778001"/>
              <a:ext cx="1189038" cy="1455738"/>
            </a:xfrm>
            <a:custGeom>
              <a:rect b="b" l="l" r="r" t="t"/>
              <a:pathLst>
                <a:path extrusionOk="0" h="280" w="229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786438" y="1981201"/>
              <a:ext cx="473075" cy="1252538"/>
            </a:xfrm>
            <a:custGeom>
              <a:rect b="b" l="l" r="r" t="t"/>
              <a:pathLst>
                <a:path extrusionOk="0" h="241" w="9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6191250" y="2136776"/>
              <a:ext cx="207963" cy="130175"/>
            </a:xfrm>
            <a:custGeom>
              <a:rect b="b" l="l" r="r" t="t"/>
              <a:pathLst>
                <a:path extrusionOk="0" h="25" w="40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6108700" y="2355851"/>
              <a:ext cx="290513" cy="155575"/>
            </a:xfrm>
            <a:custGeom>
              <a:rect b="b" l="l" r="r" t="t"/>
              <a:pathLst>
                <a:path extrusionOk="0" h="30" w="56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6030913" y="2006601"/>
              <a:ext cx="130175" cy="358775"/>
            </a:xfrm>
            <a:custGeom>
              <a:rect b="b" l="l" r="r" t="t"/>
              <a:pathLst>
                <a:path extrusionOk="0" h="69" w="25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5834063" y="2266951"/>
              <a:ext cx="196850" cy="452438"/>
            </a:xfrm>
            <a:custGeom>
              <a:rect b="b" l="l" r="r" t="t"/>
              <a:pathLst>
                <a:path extrusionOk="0" h="87" w="38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5683250" y="2662238"/>
              <a:ext cx="217488" cy="352425"/>
            </a:xfrm>
            <a:custGeom>
              <a:rect b="b" l="l" r="r" t="t"/>
              <a:pathLst>
                <a:path extrusionOk="0" h="68" w="42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5834063" y="3046413"/>
              <a:ext cx="233363" cy="109538"/>
            </a:xfrm>
            <a:custGeom>
              <a:rect b="b" l="l" r="r" t="t"/>
              <a:pathLst>
                <a:path extrusionOk="0" h="21" w="45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cap="rnd" cmpd="sng" w="41275">
              <a:solidFill>
                <a:srgbClr val="21BF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5594350" y="3000376"/>
              <a:ext cx="203200" cy="212725"/>
            </a:xfrm>
            <a:custGeom>
              <a:rect b="b" l="l" r="r" t="t"/>
              <a:pathLst>
                <a:path extrusionOk="0" h="41" w="39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cap="rnd" cmpd="sng" w="41275">
              <a:solidFill>
                <a:srgbClr val="21BF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786438" y="2266951"/>
              <a:ext cx="1127125" cy="966788"/>
            </a:xfrm>
            <a:custGeom>
              <a:rect b="b" l="l" r="r" t="t"/>
              <a:pathLst>
                <a:path extrusionOk="0" h="186" w="217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6019800" y="2413001"/>
              <a:ext cx="768350" cy="820738"/>
            </a:xfrm>
            <a:custGeom>
              <a:rect b="b" l="l" r="r" t="t"/>
              <a:pathLst>
                <a:path extrusionOk="0" h="158" w="14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6518275" y="2474913"/>
              <a:ext cx="239713" cy="203200"/>
            </a:xfrm>
            <a:custGeom>
              <a:rect b="b" l="l" r="r" t="t"/>
              <a:pathLst>
                <a:path extrusionOk="0" h="39" w="46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6305550" y="2641601"/>
              <a:ext cx="301625" cy="222250"/>
            </a:xfrm>
            <a:custGeom>
              <a:rect b="b" l="l" r="r" t="t"/>
              <a:pathLst>
                <a:path extrusionOk="0" h="43" w="58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6067425" y="2863851"/>
              <a:ext cx="347663" cy="214313"/>
            </a:xfrm>
            <a:custGeom>
              <a:rect b="b" l="l" r="r" t="t"/>
              <a:pathLst>
                <a:path extrusionOk="0" h="135" w="219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9" name="Google Shape;1039;p13"/>
          <p:cNvSpPr/>
          <p:nvPr/>
        </p:nvSpPr>
        <p:spPr>
          <a:xfrm flipH="1">
            <a:off x="8626923" y="4789897"/>
            <a:ext cx="2549525" cy="3252788"/>
          </a:xfrm>
          <a:custGeom>
            <a:rect b="b" l="l" r="r" t="t"/>
            <a:pathLst>
              <a:path extrusionOk="0" h="626" w="491">
                <a:moveTo>
                  <a:pt x="95" y="626"/>
                </a:moveTo>
                <a:cubicBezTo>
                  <a:pt x="95" y="626"/>
                  <a:pt x="0" y="500"/>
                  <a:pt x="102" y="354"/>
                </a:cubicBezTo>
                <a:cubicBezTo>
                  <a:pt x="204" y="208"/>
                  <a:pt x="148" y="206"/>
                  <a:pt x="240" y="179"/>
                </a:cubicBezTo>
                <a:cubicBezTo>
                  <a:pt x="332" y="152"/>
                  <a:pt x="347" y="0"/>
                  <a:pt x="491" y="63"/>
                </a:cubicBezTo>
                <a:cubicBezTo>
                  <a:pt x="491" y="63"/>
                  <a:pt x="415" y="203"/>
                  <a:pt x="352" y="307"/>
                </a:cubicBezTo>
                <a:cubicBezTo>
                  <a:pt x="289" y="411"/>
                  <a:pt x="273" y="596"/>
                  <a:pt x="95" y="626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3"/>
          <p:cNvSpPr/>
          <p:nvPr/>
        </p:nvSpPr>
        <p:spPr>
          <a:xfrm flipH="1">
            <a:off x="8626923" y="5116922"/>
            <a:ext cx="2055813" cy="2940050"/>
          </a:xfrm>
          <a:custGeom>
            <a:rect b="b" l="l" r="r" t="t"/>
            <a:pathLst>
              <a:path extrusionOk="0" h="566" w="396">
                <a:moveTo>
                  <a:pt x="396" y="0"/>
                </a:moveTo>
                <a:cubicBezTo>
                  <a:pt x="396" y="0"/>
                  <a:pt x="190" y="53"/>
                  <a:pt x="0" y="566"/>
                </a:cubicBez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13"/>
          <p:cNvSpPr/>
          <p:nvPr/>
        </p:nvSpPr>
        <p:spPr>
          <a:xfrm flipH="1">
            <a:off x="8841235" y="5069297"/>
            <a:ext cx="300038" cy="431800"/>
          </a:xfrm>
          <a:custGeom>
            <a:rect b="b" l="l" r="r" t="t"/>
            <a:pathLst>
              <a:path extrusionOk="0" h="272" w="189">
                <a:moveTo>
                  <a:pt x="0" y="0"/>
                </a:moveTo>
                <a:lnTo>
                  <a:pt x="0" y="239"/>
                </a:lnTo>
                <a:lnTo>
                  <a:pt x="189" y="272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13"/>
          <p:cNvSpPr/>
          <p:nvPr/>
        </p:nvSpPr>
        <p:spPr>
          <a:xfrm flipH="1">
            <a:off x="9115873" y="5501097"/>
            <a:ext cx="498475" cy="488950"/>
          </a:xfrm>
          <a:custGeom>
            <a:rect b="b" l="l" r="r" t="t"/>
            <a:pathLst>
              <a:path extrusionOk="0" h="308" w="314">
                <a:moveTo>
                  <a:pt x="314" y="308"/>
                </a:moveTo>
                <a:lnTo>
                  <a:pt x="59" y="223"/>
                </a:lnTo>
                <a:lnTo>
                  <a:pt x="0" y="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13"/>
          <p:cNvSpPr/>
          <p:nvPr/>
        </p:nvSpPr>
        <p:spPr>
          <a:xfrm flipH="1">
            <a:off x="9411148" y="5848759"/>
            <a:ext cx="800100" cy="650875"/>
          </a:xfrm>
          <a:custGeom>
            <a:rect b="b" l="l" r="r" t="t"/>
            <a:pathLst>
              <a:path extrusionOk="0" h="410" w="504">
                <a:moveTo>
                  <a:pt x="0" y="0"/>
                </a:moveTo>
                <a:lnTo>
                  <a:pt x="206" y="331"/>
                </a:lnTo>
                <a:lnTo>
                  <a:pt x="504" y="41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13"/>
          <p:cNvSpPr/>
          <p:nvPr/>
        </p:nvSpPr>
        <p:spPr>
          <a:xfrm flipH="1">
            <a:off x="9639748" y="6472647"/>
            <a:ext cx="882650" cy="550863"/>
          </a:xfrm>
          <a:custGeom>
            <a:rect b="b" l="l" r="r" t="t"/>
            <a:pathLst>
              <a:path extrusionOk="0" h="347" w="556">
                <a:moveTo>
                  <a:pt x="0" y="0"/>
                </a:moveTo>
                <a:lnTo>
                  <a:pt x="209" y="278"/>
                </a:lnTo>
                <a:lnTo>
                  <a:pt x="556" y="347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13"/>
          <p:cNvSpPr/>
          <p:nvPr/>
        </p:nvSpPr>
        <p:spPr>
          <a:xfrm flipH="1">
            <a:off x="9914386" y="7028272"/>
            <a:ext cx="930275" cy="534988"/>
          </a:xfrm>
          <a:custGeom>
            <a:rect b="b" l="l" r="r" t="t"/>
            <a:pathLst>
              <a:path extrusionOk="0" h="337" w="586">
                <a:moveTo>
                  <a:pt x="586" y="337"/>
                </a:moveTo>
                <a:lnTo>
                  <a:pt x="239" y="308"/>
                </a:lnTo>
                <a:lnTo>
                  <a:pt x="0" y="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13"/>
          <p:cNvSpPr/>
          <p:nvPr/>
        </p:nvSpPr>
        <p:spPr>
          <a:xfrm flipH="1">
            <a:off x="9925498" y="5023259"/>
            <a:ext cx="2279650" cy="1828800"/>
          </a:xfrm>
          <a:custGeom>
            <a:rect b="b" l="l" r="r" t="t"/>
            <a:pathLst>
              <a:path extrusionOk="0" h="352" w="439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13"/>
          <p:cNvSpPr/>
          <p:nvPr/>
        </p:nvSpPr>
        <p:spPr>
          <a:xfrm flipH="1">
            <a:off x="9712773" y="4769259"/>
            <a:ext cx="196850" cy="228600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13"/>
          <p:cNvSpPr/>
          <p:nvPr/>
        </p:nvSpPr>
        <p:spPr>
          <a:xfrm flipH="1">
            <a:off x="9701661" y="4758147"/>
            <a:ext cx="177800" cy="254000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13"/>
          <p:cNvSpPr/>
          <p:nvPr/>
        </p:nvSpPr>
        <p:spPr>
          <a:xfrm flipH="1">
            <a:off x="9941373" y="5002622"/>
            <a:ext cx="196850" cy="228600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3"/>
          <p:cNvSpPr/>
          <p:nvPr/>
        </p:nvSpPr>
        <p:spPr>
          <a:xfrm flipH="1">
            <a:off x="9930260" y="4991509"/>
            <a:ext cx="176213" cy="255588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13"/>
          <p:cNvSpPr/>
          <p:nvPr/>
        </p:nvSpPr>
        <p:spPr>
          <a:xfrm flipH="1">
            <a:off x="10190610" y="5304247"/>
            <a:ext cx="192088" cy="228600"/>
          </a:xfrm>
          <a:custGeom>
            <a:rect b="b" l="l" r="r" t="t"/>
            <a:pathLst>
              <a:path extrusionOk="0" h="44" w="37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3"/>
          <p:cNvSpPr/>
          <p:nvPr/>
        </p:nvSpPr>
        <p:spPr>
          <a:xfrm flipH="1">
            <a:off x="10179498" y="5293134"/>
            <a:ext cx="171450" cy="249238"/>
          </a:xfrm>
          <a:custGeom>
            <a:rect b="b" l="l" r="r" t="t"/>
            <a:pathLst>
              <a:path extrusionOk="0" h="48" w="33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3"/>
          <p:cNvSpPr/>
          <p:nvPr/>
        </p:nvSpPr>
        <p:spPr>
          <a:xfrm flipH="1">
            <a:off x="10428736" y="5626509"/>
            <a:ext cx="155575" cy="185738"/>
          </a:xfrm>
          <a:custGeom>
            <a:rect b="b" l="l" r="r" t="t"/>
            <a:pathLst>
              <a:path extrusionOk="0" h="36" w="30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3"/>
          <p:cNvSpPr/>
          <p:nvPr/>
        </p:nvSpPr>
        <p:spPr>
          <a:xfrm flipH="1">
            <a:off x="10419211" y="5615397"/>
            <a:ext cx="171450" cy="207963"/>
          </a:xfrm>
          <a:custGeom>
            <a:rect b="b" l="l" r="r" t="t"/>
            <a:pathLst>
              <a:path extrusionOk="0" h="40" w="33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3"/>
          <p:cNvSpPr/>
          <p:nvPr/>
        </p:nvSpPr>
        <p:spPr>
          <a:xfrm flipH="1">
            <a:off x="10600185" y="5999572"/>
            <a:ext cx="192088" cy="212725"/>
          </a:xfrm>
          <a:custGeom>
            <a:rect b="b" l="l" r="r" t="t"/>
            <a:pathLst>
              <a:path extrusionOk="0" h="41" w="37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13"/>
          <p:cNvSpPr/>
          <p:nvPr/>
        </p:nvSpPr>
        <p:spPr>
          <a:xfrm flipH="1">
            <a:off x="10590661" y="5990047"/>
            <a:ext cx="212725" cy="201613"/>
          </a:xfrm>
          <a:custGeom>
            <a:rect b="b" l="l" r="r" t="t"/>
            <a:pathLst>
              <a:path extrusionOk="0" h="39" w="41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3"/>
          <p:cNvSpPr/>
          <p:nvPr/>
        </p:nvSpPr>
        <p:spPr>
          <a:xfrm flipH="1">
            <a:off x="10725598" y="6369459"/>
            <a:ext cx="160338" cy="187325"/>
          </a:xfrm>
          <a:custGeom>
            <a:rect b="b" l="l" r="r" t="t"/>
            <a:pathLst>
              <a:path extrusionOk="0" h="36" w="31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13"/>
          <p:cNvSpPr/>
          <p:nvPr/>
        </p:nvSpPr>
        <p:spPr>
          <a:xfrm flipH="1">
            <a:off x="10714485" y="6358347"/>
            <a:ext cx="176213" cy="203200"/>
          </a:xfrm>
          <a:custGeom>
            <a:rect b="b" l="l" r="r" t="t"/>
            <a:pathLst>
              <a:path extrusionOk="0" h="39" w="34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13"/>
          <p:cNvSpPr/>
          <p:nvPr/>
        </p:nvSpPr>
        <p:spPr>
          <a:xfrm flipH="1">
            <a:off x="9525448" y="4872447"/>
            <a:ext cx="239713" cy="207963"/>
          </a:xfrm>
          <a:custGeom>
            <a:rect b="b" l="l" r="r" t="t"/>
            <a:pathLst>
              <a:path extrusionOk="0" h="40" w="46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3"/>
          <p:cNvSpPr/>
          <p:nvPr/>
        </p:nvSpPr>
        <p:spPr>
          <a:xfrm flipH="1">
            <a:off x="9515923" y="4913722"/>
            <a:ext cx="258763" cy="150813"/>
          </a:xfrm>
          <a:custGeom>
            <a:rect b="b" l="l" r="r" t="t"/>
            <a:pathLst>
              <a:path extrusionOk="0" h="29" w="50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3"/>
          <p:cNvSpPr/>
          <p:nvPr/>
        </p:nvSpPr>
        <p:spPr>
          <a:xfrm flipH="1">
            <a:off x="9769923" y="5148672"/>
            <a:ext cx="228600" cy="222250"/>
          </a:xfrm>
          <a:custGeom>
            <a:rect b="b" l="l" r="r" t="t"/>
            <a:pathLst>
              <a:path extrusionOk="0" h="43" w="44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3"/>
          <p:cNvSpPr/>
          <p:nvPr/>
        </p:nvSpPr>
        <p:spPr>
          <a:xfrm flipH="1">
            <a:off x="9754048" y="5194709"/>
            <a:ext cx="260350" cy="171450"/>
          </a:xfrm>
          <a:custGeom>
            <a:rect b="b" l="l" r="r" t="t"/>
            <a:pathLst>
              <a:path extrusionOk="0" h="33" w="50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3"/>
          <p:cNvSpPr/>
          <p:nvPr/>
        </p:nvSpPr>
        <p:spPr>
          <a:xfrm flipH="1">
            <a:off x="10008048" y="5402672"/>
            <a:ext cx="233363" cy="196850"/>
          </a:xfrm>
          <a:custGeom>
            <a:rect b="b" l="l" r="r" t="t"/>
            <a:pathLst>
              <a:path extrusionOk="0" h="38" w="45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13"/>
          <p:cNvSpPr/>
          <p:nvPr/>
        </p:nvSpPr>
        <p:spPr>
          <a:xfrm flipH="1">
            <a:off x="9998523" y="5434422"/>
            <a:ext cx="254000" cy="149225"/>
          </a:xfrm>
          <a:custGeom>
            <a:rect b="b" l="l" r="r" t="t"/>
            <a:pathLst>
              <a:path extrusionOk="0" h="29" w="4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3"/>
          <p:cNvSpPr/>
          <p:nvPr/>
        </p:nvSpPr>
        <p:spPr>
          <a:xfrm flipH="1">
            <a:off x="10195373" y="5709059"/>
            <a:ext cx="233363" cy="223838"/>
          </a:xfrm>
          <a:custGeom>
            <a:rect b="b" l="l" r="r" t="t"/>
            <a:pathLst>
              <a:path extrusionOk="0" h="43" w="45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13"/>
          <p:cNvSpPr/>
          <p:nvPr/>
        </p:nvSpPr>
        <p:spPr>
          <a:xfrm flipH="1">
            <a:off x="10179498" y="5766209"/>
            <a:ext cx="265113" cy="150813"/>
          </a:xfrm>
          <a:custGeom>
            <a:rect b="b" l="l" r="r" t="t"/>
            <a:pathLst>
              <a:path extrusionOk="0" h="29" w="51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13"/>
          <p:cNvSpPr/>
          <p:nvPr/>
        </p:nvSpPr>
        <p:spPr>
          <a:xfrm flipH="1">
            <a:off x="10362061" y="6067834"/>
            <a:ext cx="238125" cy="223838"/>
          </a:xfrm>
          <a:custGeom>
            <a:rect b="b" l="l" r="r" t="t"/>
            <a:pathLst>
              <a:path extrusionOk="0" h="43" w="46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13"/>
          <p:cNvSpPr/>
          <p:nvPr/>
        </p:nvSpPr>
        <p:spPr>
          <a:xfrm flipH="1">
            <a:off x="10350948" y="6124984"/>
            <a:ext cx="265113" cy="150813"/>
          </a:xfrm>
          <a:custGeom>
            <a:rect b="b" l="l" r="r" t="t"/>
            <a:pathLst>
              <a:path extrusionOk="0" h="29" w="51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13"/>
          <p:cNvSpPr/>
          <p:nvPr/>
        </p:nvSpPr>
        <p:spPr>
          <a:xfrm flipH="1">
            <a:off x="10512873" y="6410734"/>
            <a:ext cx="212725" cy="176213"/>
          </a:xfrm>
          <a:custGeom>
            <a:rect b="b" l="l" r="r" t="t"/>
            <a:pathLst>
              <a:path extrusionOk="0" h="34" w="41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3"/>
          <p:cNvSpPr/>
          <p:nvPr/>
        </p:nvSpPr>
        <p:spPr>
          <a:xfrm flipH="1">
            <a:off x="10496998" y="6426609"/>
            <a:ext cx="238125" cy="155575"/>
          </a:xfrm>
          <a:custGeom>
            <a:rect b="b" l="l" r="r" t="t"/>
            <a:pathLst>
              <a:path extrusionOk="0" h="30" w="46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13"/>
          <p:cNvSpPr/>
          <p:nvPr/>
        </p:nvSpPr>
        <p:spPr>
          <a:xfrm flipH="1">
            <a:off x="9758810" y="5002622"/>
            <a:ext cx="1122363" cy="2540000"/>
          </a:xfrm>
          <a:custGeom>
            <a:rect b="b" l="l" r="r" t="t"/>
            <a:pathLst>
              <a:path extrusionOk="0" h="489" w="216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2" name="Google Shape;1072;p13"/>
          <p:cNvGrpSpPr/>
          <p:nvPr/>
        </p:nvGrpSpPr>
        <p:grpSpPr>
          <a:xfrm>
            <a:off x="8826871" y="4152137"/>
            <a:ext cx="514350" cy="509588"/>
            <a:chOff x="10011791" y="3402421"/>
            <a:chExt cx="514350" cy="509588"/>
          </a:xfrm>
        </p:grpSpPr>
        <p:sp>
          <p:nvSpPr>
            <p:cNvPr id="1073" name="Google Shape;1073;p13"/>
            <p:cNvSpPr/>
            <p:nvPr/>
          </p:nvSpPr>
          <p:spPr>
            <a:xfrm flipH="1">
              <a:off x="10011791" y="3402421"/>
              <a:ext cx="514350" cy="509588"/>
            </a:xfrm>
            <a:custGeom>
              <a:rect b="b" l="l" r="r" t="t"/>
              <a:pathLst>
                <a:path extrusionOk="0" h="98" w="99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 flipH="1">
              <a:off x="10011791" y="3402421"/>
              <a:ext cx="420688" cy="400050"/>
            </a:xfrm>
            <a:custGeom>
              <a:rect b="b" l="l" r="r" t="t"/>
              <a:pathLst>
                <a:path extrusionOk="0" h="77" w="81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 flipH="1">
              <a:off x="10059416" y="3443696"/>
              <a:ext cx="57150" cy="88900"/>
            </a:xfrm>
            <a:custGeom>
              <a:rect b="b" l="l" r="r" t="t"/>
              <a:pathLst>
                <a:path extrusionOk="0" h="17" w="11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 flipH="1">
              <a:off x="10105453" y="3464333"/>
              <a:ext cx="119063" cy="176213"/>
            </a:xfrm>
            <a:custGeom>
              <a:rect b="b" l="l" r="r" t="t"/>
              <a:pathLst>
                <a:path extrusionOk="0" h="34" w="23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 flipH="1">
              <a:off x="10183241" y="3516721"/>
              <a:ext cx="130175" cy="217488"/>
            </a:xfrm>
            <a:custGeom>
              <a:rect b="b" l="l" r="r" t="t"/>
              <a:pathLst>
                <a:path extrusionOk="0" h="42" w="25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13"/>
          <p:cNvGrpSpPr/>
          <p:nvPr/>
        </p:nvGrpSpPr>
        <p:grpSpPr>
          <a:xfrm>
            <a:off x="10620823" y="3955223"/>
            <a:ext cx="555625" cy="519113"/>
            <a:chOff x="10572179" y="4373971"/>
            <a:chExt cx="555625" cy="519113"/>
          </a:xfrm>
        </p:grpSpPr>
        <p:sp>
          <p:nvSpPr>
            <p:cNvPr id="1079" name="Google Shape;1079;p13"/>
            <p:cNvSpPr/>
            <p:nvPr/>
          </p:nvSpPr>
          <p:spPr>
            <a:xfrm flipH="1">
              <a:off x="10572179" y="4373971"/>
              <a:ext cx="555625" cy="519113"/>
            </a:xfrm>
            <a:custGeom>
              <a:rect b="b" l="l" r="r" t="t"/>
              <a:pathLst>
                <a:path extrusionOk="0" h="100" w="107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 flipH="1">
              <a:off x="10707116" y="4373971"/>
              <a:ext cx="192088" cy="519113"/>
            </a:xfrm>
            <a:custGeom>
              <a:rect b="b" l="l" r="r" t="t"/>
              <a:pathLst>
                <a:path extrusionOk="0" h="100" w="37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 flipH="1">
              <a:off x="10697591" y="4451758"/>
              <a:ext cx="73025" cy="73025"/>
            </a:xfrm>
            <a:custGeom>
              <a:rect b="b" l="l" r="r" t="t"/>
              <a:pathLst>
                <a:path extrusionOk="0" h="14" w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 flipH="1">
              <a:off x="10702353" y="4504146"/>
              <a:ext cx="125413" cy="134938"/>
            </a:xfrm>
            <a:custGeom>
              <a:rect b="b" l="l" r="r" t="t"/>
              <a:pathLst>
                <a:path extrusionOk="0" h="26" w="24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 flipH="1">
              <a:off x="10729341" y="4586696"/>
              <a:ext cx="155575" cy="171450"/>
            </a:xfrm>
            <a:custGeom>
              <a:rect b="b" l="l" r="r" t="t"/>
              <a:pathLst>
                <a:path extrusionOk="0" h="33" w="30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13"/>
          <p:cNvGrpSpPr/>
          <p:nvPr/>
        </p:nvGrpSpPr>
        <p:grpSpPr>
          <a:xfrm rot="7200000">
            <a:off x="2861873" y="4852386"/>
            <a:ext cx="385245" cy="422309"/>
            <a:chOff x="1795463" y="115888"/>
            <a:chExt cx="544513" cy="596900"/>
          </a:xfrm>
        </p:grpSpPr>
        <p:sp>
          <p:nvSpPr>
            <p:cNvPr id="1085" name="Google Shape;1085;p13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13"/>
          <p:cNvGrpSpPr/>
          <p:nvPr/>
        </p:nvGrpSpPr>
        <p:grpSpPr>
          <a:xfrm flipH="1" rot="1800000">
            <a:off x="2651372" y="3931411"/>
            <a:ext cx="612775" cy="566738"/>
            <a:chOff x="2932113" y="900113"/>
            <a:chExt cx="612775" cy="566738"/>
          </a:xfrm>
        </p:grpSpPr>
        <p:sp>
          <p:nvSpPr>
            <p:cNvPr id="1091" name="Google Shape;1091;p13"/>
            <p:cNvSpPr/>
            <p:nvPr/>
          </p:nvSpPr>
          <p:spPr>
            <a:xfrm>
              <a:off x="2932113" y="900113"/>
              <a:ext cx="612775" cy="566738"/>
            </a:xfrm>
            <a:custGeom>
              <a:rect b="b" l="l" r="r" t="t"/>
              <a:pathLst>
                <a:path extrusionOk="0" h="109" w="118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3140075" y="900113"/>
              <a:ext cx="123825" cy="566738"/>
            </a:xfrm>
            <a:custGeom>
              <a:rect b="b" l="l" r="r" t="t"/>
              <a:pathLst>
                <a:path extrusionOk="0" h="109" w="24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3113088" y="989013"/>
              <a:ext cx="82550" cy="66675"/>
            </a:xfrm>
            <a:custGeom>
              <a:rect b="b" l="l" r="r" t="t"/>
              <a:pathLst>
                <a:path extrusionOk="0" h="13" w="16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3103563" y="1050926"/>
              <a:ext cx="139700" cy="130175"/>
            </a:xfrm>
            <a:custGeom>
              <a:rect b="b" l="l" r="r" t="t"/>
              <a:pathLst>
                <a:path extrusionOk="0" h="25" w="27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3113088" y="1144588"/>
              <a:ext cx="182563" cy="166688"/>
            </a:xfrm>
            <a:custGeom>
              <a:rect b="b" l="l" r="r" t="t"/>
              <a:pathLst>
                <a:path extrusionOk="0" h="32" w="35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6" name="Google Shape;1096;p13"/>
          <p:cNvPicPr preferRelativeResize="0"/>
          <p:nvPr/>
        </p:nvPicPr>
        <p:blipFill rotWithShape="1">
          <a:blip r:embed="rId4">
            <a:alphaModFix/>
          </a:blip>
          <a:srcRect b="18466" l="14827" r="0" t="0"/>
          <a:stretch/>
        </p:blipFill>
        <p:spPr>
          <a:xfrm>
            <a:off x="-30896" y="4966992"/>
            <a:ext cx="2639383" cy="1896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13"/>
          <p:cNvGrpSpPr/>
          <p:nvPr/>
        </p:nvGrpSpPr>
        <p:grpSpPr>
          <a:xfrm flipH="1" rot="-4106194">
            <a:off x="614617" y="3841097"/>
            <a:ext cx="385245" cy="422309"/>
            <a:chOff x="1795463" y="115888"/>
            <a:chExt cx="544513" cy="596900"/>
          </a:xfrm>
        </p:grpSpPr>
        <p:sp>
          <p:nvSpPr>
            <p:cNvPr id="1098" name="Google Shape;1098;p13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13"/>
          <p:cNvGrpSpPr/>
          <p:nvPr/>
        </p:nvGrpSpPr>
        <p:grpSpPr>
          <a:xfrm flipH="1" rot="-4500000">
            <a:off x="9520149" y="3080321"/>
            <a:ext cx="385245" cy="422309"/>
            <a:chOff x="1795463" y="115888"/>
            <a:chExt cx="544513" cy="596900"/>
          </a:xfrm>
        </p:grpSpPr>
        <p:sp>
          <p:nvSpPr>
            <p:cNvPr id="1104" name="Google Shape;1104;p13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9" name="Google Shape;1109;p13"/>
          <p:cNvSpPr txBox="1"/>
          <p:nvPr/>
        </p:nvSpPr>
        <p:spPr>
          <a:xfrm>
            <a:off x="2534599" y="2788257"/>
            <a:ext cx="713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</a:t>
            </a:r>
            <a:endParaRPr/>
          </a:p>
        </p:txBody>
      </p:sp>
      <p:sp>
        <p:nvSpPr>
          <p:cNvPr id="1110" name="Google Shape;1110;p13"/>
          <p:cNvSpPr/>
          <p:nvPr/>
        </p:nvSpPr>
        <p:spPr>
          <a:xfrm flipH="1">
            <a:off x="-30896" y="2540187"/>
            <a:ext cx="12222896" cy="4317813"/>
          </a:xfrm>
          <a:custGeom>
            <a:rect b="b" l="l" r="r" t="t"/>
            <a:pathLst>
              <a:path extrusionOk="0" h="4317813" w="12222896">
                <a:moveTo>
                  <a:pt x="2606347" y="46"/>
                </a:moveTo>
                <a:cubicBezTo>
                  <a:pt x="1553354" y="-5728"/>
                  <a:pt x="808340" y="542506"/>
                  <a:pt x="429" y="1193013"/>
                </a:cubicBezTo>
                <a:lnTo>
                  <a:pt x="0" y="1193358"/>
                </a:lnTo>
                <a:lnTo>
                  <a:pt x="0" y="4317813"/>
                </a:lnTo>
                <a:lnTo>
                  <a:pt x="12222896" y="4317813"/>
                </a:lnTo>
                <a:lnTo>
                  <a:pt x="12222896" y="2207769"/>
                </a:lnTo>
                <a:lnTo>
                  <a:pt x="11957789" y="2302242"/>
                </a:lnTo>
                <a:cubicBezTo>
                  <a:pt x="10521031" y="2788488"/>
                  <a:pt x="8872023" y="3287876"/>
                  <a:pt x="5965852" y="1342893"/>
                </a:cubicBezTo>
                <a:cubicBezTo>
                  <a:pt x="4513022" y="372454"/>
                  <a:pt x="3458770" y="4720"/>
                  <a:pt x="2606347" y="46"/>
                </a:cubicBezTo>
                <a:close/>
              </a:path>
            </a:pathLst>
          </a:custGeom>
          <a:gradFill>
            <a:gsLst>
              <a:gs pos="0">
                <a:srgbClr val="E6F9FF">
                  <a:alpha val="0"/>
                </a:srgbClr>
              </a:gs>
              <a:gs pos="100000">
                <a:srgbClr val="A7E8FF">
                  <a:alpha val="8627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g1ba466ee080_14_35"/>
          <p:cNvGrpSpPr/>
          <p:nvPr/>
        </p:nvGrpSpPr>
        <p:grpSpPr>
          <a:xfrm>
            <a:off x="4771192" y="727670"/>
            <a:ext cx="2649519" cy="440190"/>
            <a:chOff x="615636" y="839208"/>
            <a:chExt cx="2218099" cy="368514"/>
          </a:xfrm>
        </p:grpSpPr>
        <p:pic>
          <p:nvPicPr>
            <p:cNvPr id="1116" name="Google Shape;1116;g1ba466ee080_14_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7" name="Google Shape;1117;g1ba466ee080_14_35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g1ba466ee080_14_35"/>
          <p:cNvGrpSpPr/>
          <p:nvPr/>
        </p:nvGrpSpPr>
        <p:grpSpPr>
          <a:xfrm>
            <a:off x="327450" y="4099245"/>
            <a:ext cx="1366811" cy="2758606"/>
            <a:chOff x="3128963" y="2235201"/>
            <a:chExt cx="608012" cy="1227138"/>
          </a:xfrm>
        </p:grpSpPr>
        <p:sp>
          <p:nvSpPr>
            <p:cNvPr id="1119" name="Google Shape;1119;g1ba466ee080_14_35"/>
            <p:cNvSpPr/>
            <p:nvPr/>
          </p:nvSpPr>
          <p:spPr>
            <a:xfrm>
              <a:off x="3559175" y="2241551"/>
              <a:ext cx="88900" cy="98425"/>
            </a:xfrm>
            <a:custGeom>
              <a:rect b="b" l="l" r="r" t="t"/>
              <a:pathLst>
                <a:path extrusionOk="0" h="19" w="17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g1ba466ee080_14_35"/>
            <p:cNvSpPr/>
            <p:nvPr/>
          </p:nvSpPr>
          <p:spPr>
            <a:xfrm>
              <a:off x="3575050" y="2235201"/>
              <a:ext cx="77788" cy="109538"/>
            </a:xfrm>
            <a:custGeom>
              <a:rect b="b" l="l" r="r" t="t"/>
              <a:pathLst>
                <a:path extrusionOk="0" h="21" w="15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g1ba466ee080_14_35"/>
            <p:cNvSpPr/>
            <p:nvPr/>
          </p:nvSpPr>
          <p:spPr>
            <a:xfrm>
              <a:off x="3460750" y="2344738"/>
              <a:ext cx="88900" cy="98425"/>
            </a:xfrm>
            <a:custGeom>
              <a:rect b="b" l="l" r="r" t="t"/>
              <a:pathLst>
                <a:path extrusionOk="0" h="19" w="17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g1ba466ee080_14_35"/>
            <p:cNvSpPr/>
            <p:nvPr/>
          </p:nvSpPr>
          <p:spPr>
            <a:xfrm>
              <a:off x="3471863" y="2339976"/>
              <a:ext cx="77788" cy="109538"/>
            </a:xfrm>
            <a:custGeom>
              <a:rect b="b" l="l" r="r" t="t"/>
              <a:pathLst>
                <a:path extrusionOk="0" h="21" w="15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g1ba466ee080_14_35"/>
            <p:cNvSpPr/>
            <p:nvPr/>
          </p:nvSpPr>
          <p:spPr>
            <a:xfrm>
              <a:off x="3352800" y="2474913"/>
              <a:ext cx="87313" cy="103188"/>
            </a:xfrm>
            <a:custGeom>
              <a:rect b="b" l="l" r="r" t="t"/>
              <a:pathLst>
                <a:path extrusionOk="0" h="20" w="17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g1ba466ee080_14_35"/>
            <p:cNvSpPr/>
            <p:nvPr/>
          </p:nvSpPr>
          <p:spPr>
            <a:xfrm>
              <a:off x="3362325" y="2470151"/>
              <a:ext cx="77788" cy="114300"/>
            </a:xfrm>
            <a:custGeom>
              <a:rect b="b" l="l" r="r" t="t"/>
              <a:pathLst>
                <a:path extrusionOk="0" h="22" w="15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g1ba466ee080_14_35"/>
            <p:cNvSpPr/>
            <p:nvPr/>
          </p:nvSpPr>
          <p:spPr>
            <a:xfrm>
              <a:off x="3263900" y="2620963"/>
              <a:ext cx="68263" cy="82550"/>
            </a:xfrm>
            <a:custGeom>
              <a:rect b="b" l="l" r="r" t="t"/>
              <a:pathLst>
                <a:path extrusionOk="0" h="16" w="13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g1ba466ee080_14_35"/>
            <p:cNvSpPr/>
            <p:nvPr/>
          </p:nvSpPr>
          <p:spPr>
            <a:xfrm>
              <a:off x="3259138" y="2614613"/>
              <a:ext cx="77788" cy="88900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g1ba466ee080_14_35"/>
            <p:cNvSpPr/>
            <p:nvPr/>
          </p:nvSpPr>
          <p:spPr>
            <a:xfrm>
              <a:off x="3170238" y="2781301"/>
              <a:ext cx="82550" cy="93663"/>
            </a:xfrm>
            <a:custGeom>
              <a:rect b="b" l="l" r="r" t="t"/>
              <a:pathLst>
                <a:path extrusionOk="0" h="18" w="16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g1ba466ee080_14_35"/>
            <p:cNvSpPr/>
            <p:nvPr/>
          </p:nvSpPr>
          <p:spPr>
            <a:xfrm>
              <a:off x="3165475" y="2781301"/>
              <a:ext cx="98425" cy="88900"/>
            </a:xfrm>
            <a:custGeom>
              <a:rect b="b" l="l" r="r" t="t"/>
              <a:pathLst>
                <a:path extrusionOk="0" h="17" w="19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g1ba466ee080_14_35"/>
            <p:cNvSpPr/>
            <p:nvPr/>
          </p:nvSpPr>
          <p:spPr>
            <a:xfrm>
              <a:off x="3128963" y="2943226"/>
              <a:ext cx="73025" cy="82550"/>
            </a:xfrm>
            <a:custGeom>
              <a:rect b="b" l="l" r="r" t="t"/>
              <a:pathLst>
                <a:path extrusionOk="0" h="16" w="14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g1ba466ee080_14_35"/>
            <p:cNvSpPr/>
            <p:nvPr/>
          </p:nvSpPr>
          <p:spPr>
            <a:xfrm>
              <a:off x="3128963" y="2943226"/>
              <a:ext cx="77788" cy="87313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g1ba466ee080_14_35"/>
            <p:cNvSpPr/>
            <p:nvPr/>
          </p:nvSpPr>
          <p:spPr>
            <a:xfrm>
              <a:off x="3627438" y="2287588"/>
              <a:ext cx="103188" cy="88900"/>
            </a:xfrm>
            <a:custGeom>
              <a:rect b="b" l="l" r="r" t="t"/>
              <a:pathLst>
                <a:path extrusionOk="0" h="17" w="20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g1ba466ee080_14_35"/>
            <p:cNvSpPr/>
            <p:nvPr/>
          </p:nvSpPr>
          <p:spPr>
            <a:xfrm>
              <a:off x="3616325" y="2303463"/>
              <a:ext cx="120650" cy="68263"/>
            </a:xfrm>
            <a:custGeom>
              <a:rect b="b" l="l" r="r" t="t"/>
              <a:pathLst>
                <a:path extrusionOk="0" h="13" w="2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g1ba466ee080_14_35"/>
            <p:cNvSpPr/>
            <p:nvPr/>
          </p:nvSpPr>
          <p:spPr>
            <a:xfrm>
              <a:off x="3517900" y="2406651"/>
              <a:ext cx="104775" cy="100013"/>
            </a:xfrm>
            <a:custGeom>
              <a:rect b="b" l="l" r="r" t="t"/>
              <a:pathLst>
                <a:path extrusionOk="0" h="19" w="20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g1ba466ee080_14_35"/>
            <p:cNvSpPr/>
            <p:nvPr/>
          </p:nvSpPr>
          <p:spPr>
            <a:xfrm>
              <a:off x="3513138" y="2428876"/>
              <a:ext cx="114300" cy="71438"/>
            </a:xfrm>
            <a:custGeom>
              <a:rect b="b" l="l" r="r" t="t"/>
              <a:pathLst>
                <a:path extrusionOk="0" h="14" w="22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g1ba466ee080_14_35"/>
            <p:cNvSpPr/>
            <p:nvPr/>
          </p:nvSpPr>
          <p:spPr>
            <a:xfrm>
              <a:off x="3414713" y="2516188"/>
              <a:ext cx="103188" cy="93663"/>
            </a:xfrm>
            <a:custGeom>
              <a:rect b="b" l="l" r="r" t="t"/>
              <a:pathLst>
                <a:path extrusionOk="0" h="18" w="20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g1ba466ee080_14_35"/>
            <p:cNvSpPr/>
            <p:nvPr/>
          </p:nvSpPr>
          <p:spPr>
            <a:xfrm>
              <a:off x="3409950" y="2532063"/>
              <a:ext cx="114300" cy="68263"/>
            </a:xfrm>
            <a:custGeom>
              <a:rect b="b" l="l" r="r" t="t"/>
              <a:pathLst>
                <a:path extrusionOk="0" h="13" w="22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g1ba466ee080_14_35"/>
            <p:cNvSpPr/>
            <p:nvPr/>
          </p:nvSpPr>
          <p:spPr>
            <a:xfrm>
              <a:off x="3332163" y="2657476"/>
              <a:ext cx="103188" cy="98425"/>
            </a:xfrm>
            <a:custGeom>
              <a:rect b="b" l="l" r="r" t="t"/>
              <a:pathLst>
                <a:path extrusionOk="0" h="19" w="20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g1ba466ee080_14_35"/>
            <p:cNvSpPr/>
            <p:nvPr/>
          </p:nvSpPr>
          <p:spPr>
            <a:xfrm>
              <a:off x="3325813" y="2682876"/>
              <a:ext cx="114300" cy="61913"/>
            </a:xfrm>
            <a:custGeom>
              <a:rect b="b" l="l" r="r" t="t"/>
              <a:pathLst>
                <a:path extrusionOk="0" h="12" w="2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g1ba466ee080_14_35"/>
            <p:cNvSpPr/>
            <p:nvPr/>
          </p:nvSpPr>
          <p:spPr>
            <a:xfrm>
              <a:off x="3259138" y="2813051"/>
              <a:ext cx="103188" cy="98425"/>
            </a:xfrm>
            <a:custGeom>
              <a:rect b="b" l="l" r="r" t="t"/>
              <a:pathLst>
                <a:path extrusionOk="0" h="19" w="20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g1ba466ee080_14_35"/>
            <p:cNvSpPr/>
            <p:nvPr/>
          </p:nvSpPr>
          <p:spPr>
            <a:xfrm>
              <a:off x="3248025" y="2838451"/>
              <a:ext cx="119063" cy="68263"/>
            </a:xfrm>
            <a:custGeom>
              <a:rect b="b" l="l" r="r" t="t"/>
              <a:pathLst>
                <a:path extrusionOk="0" h="13" w="2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g1ba466ee080_14_35"/>
            <p:cNvSpPr/>
            <p:nvPr/>
          </p:nvSpPr>
          <p:spPr>
            <a:xfrm>
              <a:off x="3201988" y="2963863"/>
              <a:ext cx="93663" cy="77788"/>
            </a:xfrm>
            <a:custGeom>
              <a:rect b="b" l="l" r="r" t="t"/>
              <a:pathLst>
                <a:path extrusionOk="0" h="15" w="18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g1ba466ee080_14_35"/>
            <p:cNvSpPr/>
            <p:nvPr/>
          </p:nvSpPr>
          <p:spPr>
            <a:xfrm>
              <a:off x="3195638" y="2973388"/>
              <a:ext cx="104775" cy="68263"/>
            </a:xfrm>
            <a:custGeom>
              <a:rect b="b" l="l" r="r" t="t"/>
              <a:pathLst>
                <a:path extrusionOk="0" h="13" w="20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g1ba466ee080_14_35"/>
            <p:cNvSpPr/>
            <p:nvPr/>
          </p:nvSpPr>
          <p:spPr>
            <a:xfrm>
              <a:off x="3133725" y="2339976"/>
              <a:ext cx="493713" cy="1122363"/>
            </a:xfrm>
            <a:custGeom>
              <a:rect b="b" l="l" r="r" t="t"/>
              <a:pathLst>
                <a:path extrusionOk="0" h="216" w="95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4" name="Google Shape;1144;g1ba466ee080_14_35"/>
          <p:cNvSpPr/>
          <p:nvPr/>
        </p:nvSpPr>
        <p:spPr>
          <a:xfrm flipH="1">
            <a:off x="8626923" y="4789897"/>
            <a:ext cx="2549525" cy="3252788"/>
          </a:xfrm>
          <a:custGeom>
            <a:rect b="b" l="l" r="r" t="t"/>
            <a:pathLst>
              <a:path extrusionOk="0" h="626" w="491">
                <a:moveTo>
                  <a:pt x="95" y="626"/>
                </a:moveTo>
                <a:cubicBezTo>
                  <a:pt x="95" y="626"/>
                  <a:pt x="0" y="500"/>
                  <a:pt x="102" y="354"/>
                </a:cubicBezTo>
                <a:cubicBezTo>
                  <a:pt x="204" y="208"/>
                  <a:pt x="148" y="206"/>
                  <a:pt x="240" y="179"/>
                </a:cubicBezTo>
                <a:cubicBezTo>
                  <a:pt x="332" y="152"/>
                  <a:pt x="347" y="0"/>
                  <a:pt x="491" y="63"/>
                </a:cubicBezTo>
                <a:cubicBezTo>
                  <a:pt x="491" y="63"/>
                  <a:pt x="415" y="203"/>
                  <a:pt x="352" y="307"/>
                </a:cubicBezTo>
                <a:cubicBezTo>
                  <a:pt x="289" y="411"/>
                  <a:pt x="273" y="596"/>
                  <a:pt x="95" y="626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g1ba466ee080_14_35"/>
          <p:cNvSpPr/>
          <p:nvPr/>
        </p:nvSpPr>
        <p:spPr>
          <a:xfrm flipH="1">
            <a:off x="8626923" y="5116922"/>
            <a:ext cx="2055813" cy="2940050"/>
          </a:xfrm>
          <a:custGeom>
            <a:rect b="b" l="l" r="r" t="t"/>
            <a:pathLst>
              <a:path extrusionOk="0" h="566" w="396">
                <a:moveTo>
                  <a:pt x="396" y="0"/>
                </a:moveTo>
                <a:cubicBezTo>
                  <a:pt x="396" y="0"/>
                  <a:pt x="190" y="53"/>
                  <a:pt x="0" y="566"/>
                </a:cubicBez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g1ba466ee080_14_35"/>
          <p:cNvSpPr/>
          <p:nvPr/>
        </p:nvSpPr>
        <p:spPr>
          <a:xfrm flipH="1">
            <a:off x="8841235" y="5069297"/>
            <a:ext cx="300038" cy="431800"/>
          </a:xfrm>
          <a:custGeom>
            <a:rect b="b" l="l" r="r" t="t"/>
            <a:pathLst>
              <a:path extrusionOk="0" h="272" w="189">
                <a:moveTo>
                  <a:pt x="0" y="0"/>
                </a:moveTo>
                <a:lnTo>
                  <a:pt x="0" y="239"/>
                </a:lnTo>
                <a:lnTo>
                  <a:pt x="189" y="272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g1ba466ee080_14_35"/>
          <p:cNvSpPr/>
          <p:nvPr/>
        </p:nvSpPr>
        <p:spPr>
          <a:xfrm flipH="1">
            <a:off x="9115873" y="5501097"/>
            <a:ext cx="498475" cy="488950"/>
          </a:xfrm>
          <a:custGeom>
            <a:rect b="b" l="l" r="r" t="t"/>
            <a:pathLst>
              <a:path extrusionOk="0" h="308" w="314">
                <a:moveTo>
                  <a:pt x="314" y="308"/>
                </a:moveTo>
                <a:lnTo>
                  <a:pt x="59" y="223"/>
                </a:lnTo>
                <a:lnTo>
                  <a:pt x="0" y="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1ba466ee080_14_35"/>
          <p:cNvSpPr/>
          <p:nvPr/>
        </p:nvSpPr>
        <p:spPr>
          <a:xfrm flipH="1">
            <a:off x="9411148" y="5848759"/>
            <a:ext cx="800100" cy="650875"/>
          </a:xfrm>
          <a:custGeom>
            <a:rect b="b" l="l" r="r" t="t"/>
            <a:pathLst>
              <a:path extrusionOk="0" h="410" w="504">
                <a:moveTo>
                  <a:pt x="0" y="0"/>
                </a:moveTo>
                <a:lnTo>
                  <a:pt x="206" y="331"/>
                </a:lnTo>
                <a:lnTo>
                  <a:pt x="504" y="41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g1ba466ee080_14_35"/>
          <p:cNvSpPr/>
          <p:nvPr/>
        </p:nvSpPr>
        <p:spPr>
          <a:xfrm flipH="1">
            <a:off x="9639748" y="6472647"/>
            <a:ext cx="882650" cy="550863"/>
          </a:xfrm>
          <a:custGeom>
            <a:rect b="b" l="l" r="r" t="t"/>
            <a:pathLst>
              <a:path extrusionOk="0" h="347" w="556">
                <a:moveTo>
                  <a:pt x="0" y="0"/>
                </a:moveTo>
                <a:lnTo>
                  <a:pt x="209" y="278"/>
                </a:lnTo>
                <a:lnTo>
                  <a:pt x="556" y="347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g1ba466ee080_14_35"/>
          <p:cNvSpPr/>
          <p:nvPr/>
        </p:nvSpPr>
        <p:spPr>
          <a:xfrm flipH="1">
            <a:off x="9914386" y="7028272"/>
            <a:ext cx="930275" cy="534988"/>
          </a:xfrm>
          <a:custGeom>
            <a:rect b="b" l="l" r="r" t="t"/>
            <a:pathLst>
              <a:path extrusionOk="0" h="337" w="586">
                <a:moveTo>
                  <a:pt x="586" y="337"/>
                </a:moveTo>
                <a:lnTo>
                  <a:pt x="239" y="308"/>
                </a:lnTo>
                <a:lnTo>
                  <a:pt x="0" y="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g1ba466ee080_14_35"/>
          <p:cNvSpPr/>
          <p:nvPr/>
        </p:nvSpPr>
        <p:spPr>
          <a:xfrm flipH="1">
            <a:off x="9925498" y="5023259"/>
            <a:ext cx="2279650" cy="1828800"/>
          </a:xfrm>
          <a:custGeom>
            <a:rect b="b" l="l" r="r" t="t"/>
            <a:pathLst>
              <a:path extrusionOk="0" h="352" w="439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g1ba466ee080_14_35"/>
          <p:cNvSpPr/>
          <p:nvPr/>
        </p:nvSpPr>
        <p:spPr>
          <a:xfrm flipH="1">
            <a:off x="9712773" y="4769259"/>
            <a:ext cx="196850" cy="228600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g1ba466ee080_14_35"/>
          <p:cNvSpPr/>
          <p:nvPr/>
        </p:nvSpPr>
        <p:spPr>
          <a:xfrm flipH="1">
            <a:off x="9701661" y="4758147"/>
            <a:ext cx="177800" cy="254000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g1ba466ee080_14_35"/>
          <p:cNvSpPr/>
          <p:nvPr/>
        </p:nvSpPr>
        <p:spPr>
          <a:xfrm flipH="1">
            <a:off x="9941373" y="5002622"/>
            <a:ext cx="196850" cy="228600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g1ba466ee080_14_35"/>
          <p:cNvSpPr/>
          <p:nvPr/>
        </p:nvSpPr>
        <p:spPr>
          <a:xfrm flipH="1">
            <a:off x="9930260" y="4991509"/>
            <a:ext cx="176213" cy="255588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g1ba466ee080_14_35"/>
          <p:cNvSpPr/>
          <p:nvPr/>
        </p:nvSpPr>
        <p:spPr>
          <a:xfrm flipH="1">
            <a:off x="10190610" y="5304247"/>
            <a:ext cx="192088" cy="228600"/>
          </a:xfrm>
          <a:custGeom>
            <a:rect b="b" l="l" r="r" t="t"/>
            <a:pathLst>
              <a:path extrusionOk="0" h="44" w="37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g1ba466ee080_14_35"/>
          <p:cNvSpPr/>
          <p:nvPr/>
        </p:nvSpPr>
        <p:spPr>
          <a:xfrm flipH="1">
            <a:off x="10179498" y="5293134"/>
            <a:ext cx="171450" cy="249238"/>
          </a:xfrm>
          <a:custGeom>
            <a:rect b="b" l="l" r="r" t="t"/>
            <a:pathLst>
              <a:path extrusionOk="0" h="48" w="33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g1ba466ee080_14_35"/>
          <p:cNvSpPr/>
          <p:nvPr/>
        </p:nvSpPr>
        <p:spPr>
          <a:xfrm flipH="1">
            <a:off x="10428736" y="5626509"/>
            <a:ext cx="155575" cy="185738"/>
          </a:xfrm>
          <a:custGeom>
            <a:rect b="b" l="l" r="r" t="t"/>
            <a:pathLst>
              <a:path extrusionOk="0" h="36" w="30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g1ba466ee080_14_35"/>
          <p:cNvSpPr/>
          <p:nvPr/>
        </p:nvSpPr>
        <p:spPr>
          <a:xfrm flipH="1">
            <a:off x="10419211" y="5615397"/>
            <a:ext cx="171450" cy="207963"/>
          </a:xfrm>
          <a:custGeom>
            <a:rect b="b" l="l" r="r" t="t"/>
            <a:pathLst>
              <a:path extrusionOk="0" h="40" w="33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g1ba466ee080_14_35"/>
          <p:cNvSpPr/>
          <p:nvPr/>
        </p:nvSpPr>
        <p:spPr>
          <a:xfrm flipH="1">
            <a:off x="10600185" y="5999572"/>
            <a:ext cx="192088" cy="212725"/>
          </a:xfrm>
          <a:custGeom>
            <a:rect b="b" l="l" r="r" t="t"/>
            <a:pathLst>
              <a:path extrusionOk="0" h="41" w="37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g1ba466ee080_14_35"/>
          <p:cNvSpPr/>
          <p:nvPr/>
        </p:nvSpPr>
        <p:spPr>
          <a:xfrm flipH="1">
            <a:off x="10590661" y="5990047"/>
            <a:ext cx="212725" cy="201613"/>
          </a:xfrm>
          <a:custGeom>
            <a:rect b="b" l="l" r="r" t="t"/>
            <a:pathLst>
              <a:path extrusionOk="0" h="39" w="41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1ba466ee080_14_35"/>
          <p:cNvSpPr/>
          <p:nvPr/>
        </p:nvSpPr>
        <p:spPr>
          <a:xfrm flipH="1">
            <a:off x="10725598" y="6369459"/>
            <a:ext cx="160338" cy="187325"/>
          </a:xfrm>
          <a:custGeom>
            <a:rect b="b" l="l" r="r" t="t"/>
            <a:pathLst>
              <a:path extrusionOk="0" h="36" w="31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1ba466ee080_14_35"/>
          <p:cNvSpPr/>
          <p:nvPr/>
        </p:nvSpPr>
        <p:spPr>
          <a:xfrm flipH="1">
            <a:off x="10714485" y="6358347"/>
            <a:ext cx="176213" cy="203200"/>
          </a:xfrm>
          <a:custGeom>
            <a:rect b="b" l="l" r="r" t="t"/>
            <a:pathLst>
              <a:path extrusionOk="0" h="39" w="34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1ba466ee080_14_35"/>
          <p:cNvSpPr/>
          <p:nvPr/>
        </p:nvSpPr>
        <p:spPr>
          <a:xfrm flipH="1">
            <a:off x="9525448" y="4872447"/>
            <a:ext cx="239713" cy="207963"/>
          </a:xfrm>
          <a:custGeom>
            <a:rect b="b" l="l" r="r" t="t"/>
            <a:pathLst>
              <a:path extrusionOk="0" h="40" w="46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1ba466ee080_14_35"/>
          <p:cNvSpPr/>
          <p:nvPr/>
        </p:nvSpPr>
        <p:spPr>
          <a:xfrm flipH="1">
            <a:off x="9515923" y="4913722"/>
            <a:ext cx="258763" cy="150813"/>
          </a:xfrm>
          <a:custGeom>
            <a:rect b="b" l="l" r="r" t="t"/>
            <a:pathLst>
              <a:path extrusionOk="0" h="29" w="50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g1ba466ee080_14_35"/>
          <p:cNvSpPr/>
          <p:nvPr/>
        </p:nvSpPr>
        <p:spPr>
          <a:xfrm flipH="1">
            <a:off x="9769923" y="5148672"/>
            <a:ext cx="228600" cy="222250"/>
          </a:xfrm>
          <a:custGeom>
            <a:rect b="b" l="l" r="r" t="t"/>
            <a:pathLst>
              <a:path extrusionOk="0" h="43" w="44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1ba466ee080_14_35"/>
          <p:cNvSpPr/>
          <p:nvPr/>
        </p:nvSpPr>
        <p:spPr>
          <a:xfrm flipH="1">
            <a:off x="9754048" y="5194709"/>
            <a:ext cx="260350" cy="171450"/>
          </a:xfrm>
          <a:custGeom>
            <a:rect b="b" l="l" r="r" t="t"/>
            <a:pathLst>
              <a:path extrusionOk="0" h="33" w="50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1ba466ee080_14_35"/>
          <p:cNvSpPr/>
          <p:nvPr/>
        </p:nvSpPr>
        <p:spPr>
          <a:xfrm flipH="1">
            <a:off x="10008048" y="5402672"/>
            <a:ext cx="233363" cy="196850"/>
          </a:xfrm>
          <a:custGeom>
            <a:rect b="b" l="l" r="r" t="t"/>
            <a:pathLst>
              <a:path extrusionOk="0" h="38" w="45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g1ba466ee080_14_35"/>
          <p:cNvSpPr/>
          <p:nvPr/>
        </p:nvSpPr>
        <p:spPr>
          <a:xfrm flipH="1">
            <a:off x="9998523" y="5434422"/>
            <a:ext cx="254000" cy="149225"/>
          </a:xfrm>
          <a:custGeom>
            <a:rect b="b" l="l" r="r" t="t"/>
            <a:pathLst>
              <a:path extrusionOk="0" h="29" w="4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g1ba466ee080_14_35"/>
          <p:cNvSpPr/>
          <p:nvPr/>
        </p:nvSpPr>
        <p:spPr>
          <a:xfrm flipH="1">
            <a:off x="10195373" y="5709059"/>
            <a:ext cx="233363" cy="223838"/>
          </a:xfrm>
          <a:custGeom>
            <a:rect b="b" l="l" r="r" t="t"/>
            <a:pathLst>
              <a:path extrusionOk="0" h="43" w="45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g1ba466ee080_14_35"/>
          <p:cNvSpPr/>
          <p:nvPr/>
        </p:nvSpPr>
        <p:spPr>
          <a:xfrm flipH="1">
            <a:off x="10179498" y="5766209"/>
            <a:ext cx="265113" cy="150813"/>
          </a:xfrm>
          <a:custGeom>
            <a:rect b="b" l="l" r="r" t="t"/>
            <a:pathLst>
              <a:path extrusionOk="0" h="29" w="51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g1ba466ee080_14_35"/>
          <p:cNvSpPr/>
          <p:nvPr/>
        </p:nvSpPr>
        <p:spPr>
          <a:xfrm flipH="1">
            <a:off x="10362061" y="6067834"/>
            <a:ext cx="238125" cy="223838"/>
          </a:xfrm>
          <a:custGeom>
            <a:rect b="b" l="l" r="r" t="t"/>
            <a:pathLst>
              <a:path extrusionOk="0" h="43" w="46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1ba466ee080_14_35"/>
          <p:cNvSpPr/>
          <p:nvPr/>
        </p:nvSpPr>
        <p:spPr>
          <a:xfrm flipH="1">
            <a:off x="10350948" y="6124984"/>
            <a:ext cx="265113" cy="150813"/>
          </a:xfrm>
          <a:custGeom>
            <a:rect b="b" l="l" r="r" t="t"/>
            <a:pathLst>
              <a:path extrusionOk="0" h="29" w="51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g1ba466ee080_14_35"/>
          <p:cNvSpPr/>
          <p:nvPr/>
        </p:nvSpPr>
        <p:spPr>
          <a:xfrm flipH="1">
            <a:off x="10512873" y="6410734"/>
            <a:ext cx="212725" cy="176213"/>
          </a:xfrm>
          <a:custGeom>
            <a:rect b="b" l="l" r="r" t="t"/>
            <a:pathLst>
              <a:path extrusionOk="0" h="34" w="41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1ba466ee080_14_35"/>
          <p:cNvSpPr/>
          <p:nvPr/>
        </p:nvSpPr>
        <p:spPr>
          <a:xfrm flipH="1">
            <a:off x="10496998" y="6426609"/>
            <a:ext cx="238125" cy="155575"/>
          </a:xfrm>
          <a:custGeom>
            <a:rect b="b" l="l" r="r" t="t"/>
            <a:pathLst>
              <a:path extrusionOk="0" h="30" w="46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1ba466ee080_14_35"/>
          <p:cNvSpPr/>
          <p:nvPr/>
        </p:nvSpPr>
        <p:spPr>
          <a:xfrm flipH="1">
            <a:off x="9758810" y="5002622"/>
            <a:ext cx="1122363" cy="2540000"/>
          </a:xfrm>
          <a:custGeom>
            <a:rect b="b" l="l" r="r" t="t"/>
            <a:pathLst>
              <a:path extrusionOk="0" h="489" w="216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7" name="Google Shape;1177;g1ba466ee080_14_35"/>
          <p:cNvGrpSpPr/>
          <p:nvPr/>
        </p:nvGrpSpPr>
        <p:grpSpPr>
          <a:xfrm>
            <a:off x="8826871" y="4152137"/>
            <a:ext cx="514350" cy="509588"/>
            <a:chOff x="10011791" y="3402421"/>
            <a:chExt cx="514350" cy="509588"/>
          </a:xfrm>
        </p:grpSpPr>
        <p:sp>
          <p:nvSpPr>
            <p:cNvPr id="1178" name="Google Shape;1178;g1ba466ee080_14_35"/>
            <p:cNvSpPr/>
            <p:nvPr/>
          </p:nvSpPr>
          <p:spPr>
            <a:xfrm flipH="1">
              <a:off x="10011791" y="3402421"/>
              <a:ext cx="514350" cy="509588"/>
            </a:xfrm>
            <a:custGeom>
              <a:rect b="b" l="l" r="r" t="t"/>
              <a:pathLst>
                <a:path extrusionOk="0" h="98" w="99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g1ba466ee080_14_35"/>
            <p:cNvSpPr/>
            <p:nvPr/>
          </p:nvSpPr>
          <p:spPr>
            <a:xfrm flipH="1">
              <a:off x="10011791" y="3402421"/>
              <a:ext cx="420688" cy="400050"/>
            </a:xfrm>
            <a:custGeom>
              <a:rect b="b" l="l" r="r" t="t"/>
              <a:pathLst>
                <a:path extrusionOk="0" h="77" w="81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g1ba466ee080_14_35"/>
            <p:cNvSpPr/>
            <p:nvPr/>
          </p:nvSpPr>
          <p:spPr>
            <a:xfrm flipH="1">
              <a:off x="10059416" y="3443696"/>
              <a:ext cx="57150" cy="88900"/>
            </a:xfrm>
            <a:custGeom>
              <a:rect b="b" l="l" r="r" t="t"/>
              <a:pathLst>
                <a:path extrusionOk="0" h="17" w="11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g1ba466ee080_14_35"/>
            <p:cNvSpPr/>
            <p:nvPr/>
          </p:nvSpPr>
          <p:spPr>
            <a:xfrm flipH="1">
              <a:off x="10105453" y="3464333"/>
              <a:ext cx="119063" cy="176213"/>
            </a:xfrm>
            <a:custGeom>
              <a:rect b="b" l="l" r="r" t="t"/>
              <a:pathLst>
                <a:path extrusionOk="0" h="34" w="23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g1ba466ee080_14_35"/>
            <p:cNvSpPr/>
            <p:nvPr/>
          </p:nvSpPr>
          <p:spPr>
            <a:xfrm flipH="1">
              <a:off x="10183241" y="3516721"/>
              <a:ext cx="130175" cy="217488"/>
            </a:xfrm>
            <a:custGeom>
              <a:rect b="b" l="l" r="r" t="t"/>
              <a:pathLst>
                <a:path extrusionOk="0" h="42" w="25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g1ba466ee080_14_35"/>
          <p:cNvGrpSpPr/>
          <p:nvPr/>
        </p:nvGrpSpPr>
        <p:grpSpPr>
          <a:xfrm>
            <a:off x="10620823" y="3955223"/>
            <a:ext cx="555625" cy="519113"/>
            <a:chOff x="10572179" y="4373971"/>
            <a:chExt cx="555625" cy="519113"/>
          </a:xfrm>
        </p:grpSpPr>
        <p:sp>
          <p:nvSpPr>
            <p:cNvPr id="1184" name="Google Shape;1184;g1ba466ee080_14_35"/>
            <p:cNvSpPr/>
            <p:nvPr/>
          </p:nvSpPr>
          <p:spPr>
            <a:xfrm flipH="1">
              <a:off x="10572179" y="4373971"/>
              <a:ext cx="555625" cy="519113"/>
            </a:xfrm>
            <a:custGeom>
              <a:rect b="b" l="l" r="r" t="t"/>
              <a:pathLst>
                <a:path extrusionOk="0" h="100" w="107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g1ba466ee080_14_35"/>
            <p:cNvSpPr/>
            <p:nvPr/>
          </p:nvSpPr>
          <p:spPr>
            <a:xfrm flipH="1">
              <a:off x="10707116" y="4373971"/>
              <a:ext cx="192088" cy="519113"/>
            </a:xfrm>
            <a:custGeom>
              <a:rect b="b" l="l" r="r" t="t"/>
              <a:pathLst>
                <a:path extrusionOk="0" h="100" w="37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g1ba466ee080_14_35"/>
            <p:cNvSpPr/>
            <p:nvPr/>
          </p:nvSpPr>
          <p:spPr>
            <a:xfrm flipH="1">
              <a:off x="10697591" y="4451758"/>
              <a:ext cx="73025" cy="73025"/>
            </a:xfrm>
            <a:custGeom>
              <a:rect b="b" l="l" r="r" t="t"/>
              <a:pathLst>
                <a:path extrusionOk="0" h="14" w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g1ba466ee080_14_35"/>
            <p:cNvSpPr/>
            <p:nvPr/>
          </p:nvSpPr>
          <p:spPr>
            <a:xfrm flipH="1">
              <a:off x="10702353" y="4504146"/>
              <a:ext cx="125413" cy="134938"/>
            </a:xfrm>
            <a:custGeom>
              <a:rect b="b" l="l" r="r" t="t"/>
              <a:pathLst>
                <a:path extrusionOk="0" h="26" w="24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g1ba466ee080_14_35"/>
            <p:cNvSpPr/>
            <p:nvPr/>
          </p:nvSpPr>
          <p:spPr>
            <a:xfrm flipH="1">
              <a:off x="10729341" y="4586696"/>
              <a:ext cx="155575" cy="171450"/>
            </a:xfrm>
            <a:custGeom>
              <a:rect b="b" l="l" r="r" t="t"/>
              <a:pathLst>
                <a:path extrusionOk="0" h="33" w="30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g1ba466ee080_14_35"/>
          <p:cNvGrpSpPr/>
          <p:nvPr/>
        </p:nvGrpSpPr>
        <p:grpSpPr>
          <a:xfrm rot="7200242">
            <a:off x="1911903" y="4596829"/>
            <a:ext cx="385250" cy="422315"/>
            <a:chOff x="1795463" y="115888"/>
            <a:chExt cx="544513" cy="596900"/>
          </a:xfrm>
        </p:grpSpPr>
        <p:sp>
          <p:nvSpPr>
            <p:cNvPr id="1190" name="Google Shape;1190;g1ba466ee080_14_35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g1ba466ee080_14_35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g1ba466ee080_14_35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g1ba466ee080_14_35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g1ba466ee080_14_35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g1ba466ee080_14_35"/>
          <p:cNvGrpSpPr/>
          <p:nvPr/>
        </p:nvGrpSpPr>
        <p:grpSpPr>
          <a:xfrm flipH="1" rot="1800044">
            <a:off x="1925986" y="3627037"/>
            <a:ext cx="612761" cy="566725"/>
            <a:chOff x="2932113" y="900113"/>
            <a:chExt cx="612775" cy="566738"/>
          </a:xfrm>
        </p:grpSpPr>
        <p:sp>
          <p:nvSpPr>
            <p:cNvPr id="1196" name="Google Shape;1196;g1ba466ee080_14_35"/>
            <p:cNvSpPr/>
            <p:nvPr/>
          </p:nvSpPr>
          <p:spPr>
            <a:xfrm>
              <a:off x="2932113" y="900113"/>
              <a:ext cx="612775" cy="566738"/>
            </a:xfrm>
            <a:custGeom>
              <a:rect b="b" l="l" r="r" t="t"/>
              <a:pathLst>
                <a:path extrusionOk="0" h="109" w="118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g1ba466ee080_14_35"/>
            <p:cNvSpPr/>
            <p:nvPr/>
          </p:nvSpPr>
          <p:spPr>
            <a:xfrm>
              <a:off x="3140075" y="900113"/>
              <a:ext cx="123825" cy="566738"/>
            </a:xfrm>
            <a:custGeom>
              <a:rect b="b" l="l" r="r" t="t"/>
              <a:pathLst>
                <a:path extrusionOk="0" h="109" w="24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g1ba466ee080_14_35"/>
            <p:cNvSpPr/>
            <p:nvPr/>
          </p:nvSpPr>
          <p:spPr>
            <a:xfrm>
              <a:off x="3113088" y="989013"/>
              <a:ext cx="82550" cy="66675"/>
            </a:xfrm>
            <a:custGeom>
              <a:rect b="b" l="l" r="r" t="t"/>
              <a:pathLst>
                <a:path extrusionOk="0" h="13" w="16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g1ba466ee080_14_35"/>
            <p:cNvSpPr/>
            <p:nvPr/>
          </p:nvSpPr>
          <p:spPr>
            <a:xfrm>
              <a:off x="3103563" y="1050926"/>
              <a:ext cx="139700" cy="130175"/>
            </a:xfrm>
            <a:custGeom>
              <a:rect b="b" l="l" r="r" t="t"/>
              <a:pathLst>
                <a:path extrusionOk="0" h="25" w="27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g1ba466ee080_14_35"/>
            <p:cNvSpPr/>
            <p:nvPr/>
          </p:nvSpPr>
          <p:spPr>
            <a:xfrm>
              <a:off x="3113088" y="1144588"/>
              <a:ext cx="182563" cy="166688"/>
            </a:xfrm>
            <a:custGeom>
              <a:rect b="b" l="l" r="r" t="t"/>
              <a:pathLst>
                <a:path extrusionOk="0" h="32" w="35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01" name="Google Shape;1201;g1ba466ee080_14_35"/>
          <p:cNvPicPr preferRelativeResize="0"/>
          <p:nvPr/>
        </p:nvPicPr>
        <p:blipFill rotWithShape="1">
          <a:blip r:embed="rId4">
            <a:alphaModFix/>
          </a:blip>
          <a:srcRect b="18467" l="14828" r="0" t="0"/>
          <a:stretch/>
        </p:blipFill>
        <p:spPr>
          <a:xfrm>
            <a:off x="4" y="4989392"/>
            <a:ext cx="2639383" cy="1896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g1ba466ee080_14_35"/>
          <p:cNvGrpSpPr/>
          <p:nvPr/>
        </p:nvGrpSpPr>
        <p:grpSpPr>
          <a:xfrm flipH="1" rot="-4106352">
            <a:off x="614683" y="3841112"/>
            <a:ext cx="385246" cy="422310"/>
            <a:chOff x="1795463" y="115888"/>
            <a:chExt cx="544513" cy="596900"/>
          </a:xfrm>
        </p:grpSpPr>
        <p:sp>
          <p:nvSpPr>
            <p:cNvPr id="1203" name="Google Shape;1203;g1ba466ee080_14_35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g1ba466ee080_14_35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g1ba466ee080_14_35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g1ba466ee080_14_35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g1ba466ee080_14_35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g1ba466ee080_14_35"/>
          <p:cNvGrpSpPr/>
          <p:nvPr/>
        </p:nvGrpSpPr>
        <p:grpSpPr>
          <a:xfrm flipH="1" rot="-4500077">
            <a:off x="9520183" y="3080323"/>
            <a:ext cx="385245" cy="422309"/>
            <a:chOff x="1795463" y="115888"/>
            <a:chExt cx="544513" cy="596900"/>
          </a:xfrm>
        </p:grpSpPr>
        <p:sp>
          <p:nvSpPr>
            <p:cNvPr id="1209" name="Google Shape;1209;g1ba466ee080_14_35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g1ba466ee080_14_35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g1ba466ee080_14_35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g1ba466ee080_14_35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g1ba466ee080_14_35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4" name="Google Shape;1214;g1ba466ee080_14_35"/>
          <p:cNvSpPr txBox="1"/>
          <p:nvPr/>
        </p:nvSpPr>
        <p:spPr>
          <a:xfrm>
            <a:off x="3314199" y="1936207"/>
            <a:ext cx="713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</a:t>
            </a:r>
            <a:endParaRPr/>
          </a:p>
        </p:txBody>
      </p:sp>
      <p:grpSp>
        <p:nvGrpSpPr>
          <p:cNvPr id="1215" name="Google Shape;1215;g1ba466ee080_14_35"/>
          <p:cNvGrpSpPr/>
          <p:nvPr/>
        </p:nvGrpSpPr>
        <p:grpSpPr>
          <a:xfrm>
            <a:off x="5397396" y="5804112"/>
            <a:ext cx="1396781" cy="399564"/>
            <a:chOff x="4103688" y="-2378075"/>
            <a:chExt cx="1309687" cy="374650"/>
          </a:xfrm>
        </p:grpSpPr>
        <p:sp>
          <p:nvSpPr>
            <p:cNvPr id="1216" name="Google Shape;1216;g1ba466ee080_14_35"/>
            <p:cNvSpPr/>
            <p:nvPr/>
          </p:nvSpPr>
          <p:spPr>
            <a:xfrm>
              <a:off x="4103688" y="-2374900"/>
              <a:ext cx="182562" cy="288925"/>
            </a:xfrm>
            <a:custGeom>
              <a:rect b="b" l="l" r="r" t="t"/>
              <a:pathLst>
                <a:path extrusionOk="0" h="95" w="61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g1ba466ee080_14_35"/>
            <p:cNvSpPr/>
            <p:nvPr/>
          </p:nvSpPr>
          <p:spPr>
            <a:xfrm>
              <a:off x="4208463" y="-2308225"/>
              <a:ext cx="211137" cy="304800"/>
            </a:xfrm>
            <a:custGeom>
              <a:rect b="b" l="l" r="r" t="t"/>
              <a:pathLst>
                <a:path extrusionOk="0" h="100" w="7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g1ba466ee080_14_35"/>
            <p:cNvSpPr/>
            <p:nvPr/>
          </p:nvSpPr>
          <p:spPr>
            <a:xfrm>
              <a:off x="4645025" y="-2374900"/>
              <a:ext cx="34925" cy="292100"/>
            </a:xfrm>
            <a:custGeom>
              <a:rect b="b" l="l" r="r" t="t"/>
              <a:pathLst>
                <a:path extrusionOk="0" h="96" w="12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g1ba466ee080_14_35"/>
            <p:cNvSpPr/>
            <p:nvPr/>
          </p:nvSpPr>
          <p:spPr>
            <a:xfrm>
              <a:off x="4743450" y="-2378075"/>
              <a:ext cx="36512" cy="295275"/>
            </a:xfrm>
            <a:custGeom>
              <a:rect b="b" l="l" r="r" t="t"/>
              <a:pathLst>
                <a:path extrusionOk="0" h="97" w="12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g1ba466ee080_14_35"/>
            <p:cNvSpPr/>
            <p:nvPr/>
          </p:nvSpPr>
          <p:spPr>
            <a:xfrm>
              <a:off x="4830763" y="-2374900"/>
              <a:ext cx="171450" cy="295275"/>
            </a:xfrm>
            <a:custGeom>
              <a:rect b="b" l="l" r="r" t="t"/>
              <a:pathLst>
                <a:path extrusionOk="0" h="97" w="5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g1ba466ee080_14_35"/>
            <p:cNvSpPr/>
            <p:nvPr/>
          </p:nvSpPr>
          <p:spPr>
            <a:xfrm>
              <a:off x="5046663" y="-2298700"/>
              <a:ext cx="180975" cy="219075"/>
            </a:xfrm>
            <a:custGeom>
              <a:rect b="b" l="l" r="r" t="t"/>
              <a:pathLst>
                <a:path extrusionOk="0" h="72" w="60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g1ba466ee080_14_35"/>
            <p:cNvSpPr/>
            <p:nvPr/>
          </p:nvSpPr>
          <p:spPr>
            <a:xfrm>
              <a:off x="5265738" y="-2298700"/>
              <a:ext cx="147637" cy="219075"/>
            </a:xfrm>
            <a:custGeom>
              <a:rect b="b" l="l" r="r" t="t"/>
              <a:pathLst>
                <a:path extrusionOk="0" h="72" w="49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g1ba466ee080_14_35"/>
            <p:cNvSpPr/>
            <p:nvPr/>
          </p:nvSpPr>
          <p:spPr>
            <a:xfrm>
              <a:off x="4410075" y="-2116138"/>
              <a:ext cx="1650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g1ba466ee080_14_35"/>
            <p:cNvSpPr/>
            <p:nvPr/>
          </p:nvSpPr>
          <p:spPr>
            <a:xfrm>
              <a:off x="4419600" y="-2374900"/>
              <a:ext cx="168275" cy="292100"/>
            </a:xfrm>
            <a:custGeom>
              <a:rect b="b" l="l" r="r" t="t"/>
              <a:pathLst>
                <a:path extrusionOk="0" h="96" w="5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5" name="Google Shape;1225;g1ba466ee080_14_35"/>
          <p:cNvSpPr txBox="1"/>
          <p:nvPr/>
        </p:nvSpPr>
        <p:spPr>
          <a:xfrm>
            <a:off x="2530587" y="2757645"/>
            <a:ext cx="7130400" cy="76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ANY 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a466ee080_0_0"/>
          <p:cNvSpPr/>
          <p:nvPr/>
        </p:nvSpPr>
        <p:spPr>
          <a:xfrm flipH="1">
            <a:off x="-1620" y="710494"/>
            <a:ext cx="8448596" cy="6148683"/>
          </a:xfrm>
          <a:custGeom>
            <a:rect b="b" l="l" r="r" t="t"/>
            <a:pathLst>
              <a:path extrusionOk="0" h="6438412" w="8846697">
                <a:moveTo>
                  <a:pt x="5054489" y="2048"/>
                </a:moveTo>
                <a:cubicBezTo>
                  <a:pt x="3796246" y="72157"/>
                  <a:pt x="3319028" y="1921408"/>
                  <a:pt x="1437296" y="2243696"/>
                </a:cubicBezTo>
                <a:cubicBezTo>
                  <a:pt x="-356329" y="2551972"/>
                  <a:pt x="56677" y="4759051"/>
                  <a:pt x="11049" y="6334367"/>
                </a:cubicBezTo>
                <a:lnTo>
                  <a:pt x="6449" y="6438412"/>
                </a:lnTo>
                <a:lnTo>
                  <a:pt x="8846697" y="6438412"/>
                </a:lnTo>
                <a:lnTo>
                  <a:pt x="8846697" y="1883847"/>
                </a:lnTo>
                <a:lnTo>
                  <a:pt x="8804207" y="1878613"/>
                </a:lnTo>
                <a:cubicBezTo>
                  <a:pt x="8312105" y="1794366"/>
                  <a:pt x="7734147" y="1527627"/>
                  <a:pt x="7021275" y="935098"/>
                </a:cubicBezTo>
                <a:cubicBezTo>
                  <a:pt x="6158791" y="219601"/>
                  <a:pt x="5546845" y="-25385"/>
                  <a:pt x="5054489" y="2048"/>
                </a:cubicBezTo>
                <a:close/>
              </a:path>
            </a:pathLst>
          </a:custGeom>
          <a:gradFill>
            <a:gsLst>
              <a:gs pos="0">
                <a:srgbClr val="E6F9FF"/>
              </a:gs>
              <a:gs pos="65000">
                <a:srgbClr val="E6F9FF"/>
              </a:gs>
              <a:gs pos="100000">
                <a:srgbClr val="E6F9FF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ba466ee080_0_0"/>
          <p:cNvSpPr/>
          <p:nvPr/>
        </p:nvSpPr>
        <p:spPr>
          <a:xfrm flipH="1">
            <a:off x="3160" y="933925"/>
            <a:ext cx="12188840" cy="5924074"/>
          </a:xfrm>
          <a:custGeom>
            <a:rect b="b" l="l" r="r" t="t"/>
            <a:pathLst>
              <a:path extrusionOk="0" h="5924074" w="12219388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gradFill>
            <a:gsLst>
              <a:gs pos="0">
                <a:srgbClr val="E6F9FF"/>
              </a:gs>
              <a:gs pos="100000">
                <a:srgbClr val="A7E8FF">
                  <a:alpha val="28627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ba466ee080_0_0"/>
          <p:cNvSpPr/>
          <p:nvPr/>
        </p:nvSpPr>
        <p:spPr>
          <a:xfrm>
            <a:off x="0" y="4354882"/>
            <a:ext cx="12186300" cy="25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g1ba466ee080_0_0"/>
          <p:cNvGrpSpPr/>
          <p:nvPr/>
        </p:nvGrpSpPr>
        <p:grpSpPr>
          <a:xfrm>
            <a:off x="-110575" y="-643287"/>
            <a:ext cx="12174411" cy="4876800"/>
            <a:chOff x="-50" y="73"/>
            <a:chExt cx="7669" cy="3072"/>
          </a:xfrm>
        </p:grpSpPr>
        <p:sp>
          <p:nvSpPr>
            <p:cNvPr id="361" name="Google Shape;361;g1ba466ee080_0_0"/>
            <p:cNvSpPr/>
            <p:nvPr/>
          </p:nvSpPr>
          <p:spPr>
            <a:xfrm>
              <a:off x="58" y="145"/>
              <a:ext cx="7500" cy="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1ba466ee080_0_0"/>
            <p:cNvSpPr/>
            <p:nvPr/>
          </p:nvSpPr>
          <p:spPr>
            <a:xfrm>
              <a:off x="2242" y="1412"/>
              <a:ext cx="56" cy="62"/>
            </a:xfrm>
            <a:custGeom>
              <a:rect b="b" l="l" r="r" t="t"/>
              <a:pathLst>
                <a:path extrusionOk="0" h="19" w="17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1ba466ee080_0_0"/>
            <p:cNvSpPr/>
            <p:nvPr/>
          </p:nvSpPr>
          <p:spPr>
            <a:xfrm>
              <a:off x="2252" y="1408"/>
              <a:ext cx="49" cy="69"/>
            </a:xfrm>
            <a:custGeom>
              <a:rect b="b" l="l" r="r" t="t"/>
              <a:pathLst>
                <a:path extrusionOk="0" h="21" w="15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1ba466ee080_0_0"/>
            <p:cNvSpPr/>
            <p:nvPr/>
          </p:nvSpPr>
          <p:spPr>
            <a:xfrm>
              <a:off x="2180" y="1477"/>
              <a:ext cx="56" cy="62"/>
            </a:xfrm>
            <a:custGeom>
              <a:rect b="b" l="l" r="r" t="t"/>
              <a:pathLst>
                <a:path extrusionOk="0" h="19" w="17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1ba466ee080_0_0"/>
            <p:cNvSpPr/>
            <p:nvPr/>
          </p:nvSpPr>
          <p:spPr>
            <a:xfrm>
              <a:off x="2187" y="1474"/>
              <a:ext cx="49" cy="69"/>
            </a:xfrm>
            <a:custGeom>
              <a:rect b="b" l="l" r="r" t="t"/>
              <a:pathLst>
                <a:path extrusionOk="0" h="21" w="15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1ba466ee080_0_0"/>
            <p:cNvSpPr/>
            <p:nvPr/>
          </p:nvSpPr>
          <p:spPr>
            <a:xfrm>
              <a:off x="2112" y="1559"/>
              <a:ext cx="55" cy="65"/>
            </a:xfrm>
            <a:custGeom>
              <a:rect b="b" l="l" r="r" t="t"/>
              <a:pathLst>
                <a:path extrusionOk="0" h="20" w="17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1ba466ee080_0_0"/>
            <p:cNvSpPr/>
            <p:nvPr/>
          </p:nvSpPr>
          <p:spPr>
            <a:xfrm>
              <a:off x="2118" y="1556"/>
              <a:ext cx="49" cy="72"/>
            </a:xfrm>
            <a:custGeom>
              <a:rect b="b" l="l" r="r" t="t"/>
              <a:pathLst>
                <a:path extrusionOk="0" h="22" w="15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1ba466ee080_0_0"/>
            <p:cNvSpPr/>
            <p:nvPr/>
          </p:nvSpPr>
          <p:spPr>
            <a:xfrm>
              <a:off x="2056" y="1651"/>
              <a:ext cx="43" cy="52"/>
            </a:xfrm>
            <a:custGeom>
              <a:rect b="b" l="l" r="r" t="t"/>
              <a:pathLst>
                <a:path extrusionOk="0" h="16" w="13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1ba466ee080_0_0"/>
            <p:cNvSpPr/>
            <p:nvPr/>
          </p:nvSpPr>
          <p:spPr>
            <a:xfrm>
              <a:off x="2053" y="1647"/>
              <a:ext cx="49" cy="56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1ba466ee080_0_0"/>
            <p:cNvSpPr/>
            <p:nvPr/>
          </p:nvSpPr>
          <p:spPr>
            <a:xfrm>
              <a:off x="1997" y="1752"/>
              <a:ext cx="52" cy="59"/>
            </a:xfrm>
            <a:custGeom>
              <a:rect b="b" l="l" r="r" t="t"/>
              <a:pathLst>
                <a:path extrusionOk="0" h="18" w="16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1ba466ee080_0_0"/>
            <p:cNvSpPr/>
            <p:nvPr/>
          </p:nvSpPr>
          <p:spPr>
            <a:xfrm>
              <a:off x="1994" y="1752"/>
              <a:ext cx="62" cy="56"/>
            </a:xfrm>
            <a:custGeom>
              <a:rect b="b" l="l" r="r" t="t"/>
              <a:pathLst>
                <a:path extrusionOk="0" h="17" w="19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1ba466ee080_0_0"/>
            <p:cNvSpPr/>
            <p:nvPr/>
          </p:nvSpPr>
          <p:spPr>
            <a:xfrm>
              <a:off x="1971" y="1854"/>
              <a:ext cx="46" cy="52"/>
            </a:xfrm>
            <a:custGeom>
              <a:rect b="b" l="l" r="r" t="t"/>
              <a:pathLst>
                <a:path extrusionOk="0" h="16" w="14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1ba466ee080_0_0"/>
            <p:cNvSpPr/>
            <p:nvPr/>
          </p:nvSpPr>
          <p:spPr>
            <a:xfrm>
              <a:off x="1971" y="1854"/>
              <a:ext cx="49" cy="55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1ba466ee080_0_0"/>
            <p:cNvSpPr/>
            <p:nvPr/>
          </p:nvSpPr>
          <p:spPr>
            <a:xfrm>
              <a:off x="2285" y="1441"/>
              <a:ext cx="65" cy="56"/>
            </a:xfrm>
            <a:custGeom>
              <a:rect b="b" l="l" r="r" t="t"/>
              <a:pathLst>
                <a:path extrusionOk="0" h="17" w="20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1ba466ee080_0_0"/>
            <p:cNvSpPr/>
            <p:nvPr/>
          </p:nvSpPr>
          <p:spPr>
            <a:xfrm>
              <a:off x="2278" y="1451"/>
              <a:ext cx="76" cy="43"/>
            </a:xfrm>
            <a:custGeom>
              <a:rect b="b" l="l" r="r" t="t"/>
              <a:pathLst>
                <a:path extrusionOk="0" h="13" w="2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1ba466ee080_0_0"/>
            <p:cNvSpPr/>
            <p:nvPr/>
          </p:nvSpPr>
          <p:spPr>
            <a:xfrm>
              <a:off x="2216" y="1516"/>
              <a:ext cx="66" cy="63"/>
            </a:xfrm>
            <a:custGeom>
              <a:rect b="b" l="l" r="r" t="t"/>
              <a:pathLst>
                <a:path extrusionOk="0" h="19" w="20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1ba466ee080_0_0"/>
            <p:cNvSpPr/>
            <p:nvPr/>
          </p:nvSpPr>
          <p:spPr>
            <a:xfrm>
              <a:off x="2213" y="1530"/>
              <a:ext cx="72" cy="45"/>
            </a:xfrm>
            <a:custGeom>
              <a:rect b="b" l="l" r="r" t="t"/>
              <a:pathLst>
                <a:path extrusionOk="0" h="14" w="22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ba466ee080_0_0"/>
            <p:cNvSpPr/>
            <p:nvPr/>
          </p:nvSpPr>
          <p:spPr>
            <a:xfrm>
              <a:off x="2151" y="1585"/>
              <a:ext cx="65" cy="59"/>
            </a:xfrm>
            <a:custGeom>
              <a:rect b="b" l="l" r="r" t="t"/>
              <a:pathLst>
                <a:path extrusionOk="0" h="18" w="20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1ba466ee080_0_0"/>
            <p:cNvSpPr/>
            <p:nvPr/>
          </p:nvSpPr>
          <p:spPr>
            <a:xfrm>
              <a:off x="2148" y="1595"/>
              <a:ext cx="72" cy="43"/>
            </a:xfrm>
            <a:custGeom>
              <a:rect b="b" l="l" r="r" t="t"/>
              <a:pathLst>
                <a:path extrusionOk="0" h="13" w="22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1ba466ee080_0_0"/>
            <p:cNvSpPr/>
            <p:nvPr/>
          </p:nvSpPr>
          <p:spPr>
            <a:xfrm>
              <a:off x="2099" y="1674"/>
              <a:ext cx="65" cy="62"/>
            </a:xfrm>
            <a:custGeom>
              <a:rect b="b" l="l" r="r" t="t"/>
              <a:pathLst>
                <a:path extrusionOk="0" h="19" w="20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ba466ee080_0_0"/>
            <p:cNvSpPr/>
            <p:nvPr/>
          </p:nvSpPr>
          <p:spPr>
            <a:xfrm>
              <a:off x="2095" y="1690"/>
              <a:ext cx="72" cy="39"/>
            </a:xfrm>
            <a:custGeom>
              <a:rect b="b" l="l" r="r" t="t"/>
              <a:pathLst>
                <a:path extrusionOk="0" h="12" w="2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ba466ee080_0_0"/>
            <p:cNvSpPr/>
            <p:nvPr/>
          </p:nvSpPr>
          <p:spPr>
            <a:xfrm>
              <a:off x="2053" y="1772"/>
              <a:ext cx="65" cy="62"/>
            </a:xfrm>
            <a:custGeom>
              <a:rect b="b" l="l" r="r" t="t"/>
              <a:pathLst>
                <a:path extrusionOk="0" h="19" w="20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ba466ee080_0_0"/>
            <p:cNvSpPr/>
            <p:nvPr/>
          </p:nvSpPr>
          <p:spPr>
            <a:xfrm>
              <a:off x="2046" y="1788"/>
              <a:ext cx="75" cy="43"/>
            </a:xfrm>
            <a:custGeom>
              <a:rect b="b" l="l" r="r" t="t"/>
              <a:pathLst>
                <a:path extrusionOk="0" h="13" w="2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1ba466ee080_0_0"/>
            <p:cNvSpPr/>
            <p:nvPr/>
          </p:nvSpPr>
          <p:spPr>
            <a:xfrm>
              <a:off x="2017" y="1867"/>
              <a:ext cx="59" cy="49"/>
            </a:xfrm>
            <a:custGeom>
              <a:rect b="b" l="l" r="r" t="t"/>
              <a:pathLst>
                <a:path extrusionOk="0" h="15" w="18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1ba466ee080_0_0"/>
            <p:cNvSpPr/>
            <p:nvPr/>
          </p:nvSpPr>
          <p:spPr>
            <a:xfrm>
              <a:off x="2013" y="1873"/>
              <a:ext cx="66" cy="43"/>
            </a:xfrm>
            <a:custGeom>
              <a:rect b="b" l="l" r="r" t="t"/>
              <a:pathLst>
                <a:path extrusionOk="0" h="13" w="20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1ba466ee080_0_0"/>
            <p:cNvSpPr/>
            <p:nvPr/>
          </p:nvSpPr>
          <p:spPr>
            <a:xfrm>
              <a:off x="1974" y="1474"/>
              <a:ext cx="311" cy="707"/>
            </a:xfrm>
            <a:custGeom>
              <a:rect b="b" l="l" r="r" t="t"/>
              <a:pathLst>
                <a:path extrusionOk="0" h="216" w="95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1ba466ee080_0_0"/>
            <p:cNvSpPr/>
            <p:nvPr/>
          </p:nvSpPr>
          <p:spPr>
            <a:xfrm>
              <a:off x="3498" y="1120"/>
              <a:ext cx="749" cy="917"/>
            </a:xfrm>
            <a:custGeom>
              <a:rect b="b" l="l" r="r" t="t"/>
              <a:pathLst>
                <a:path extrusionOk="0" h="280" w="229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1ba466ee080_0_0"/>
            <p:cNvSpPr/>
            <p:nvPr/>
          </p:nvSpPr>
          <p:spPr>
            <a:xfrm>
              <a:off x="3645" y="1248"/>
              <a:ext cx="298" cy="789"/>
            </a:xfrm>
            <a:custGeom>
              <a:rect b="b" l="l" r="r" t="t"/>
              <a:pathLst>
                <a:path extrusionOk="0" h="241" w="9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1ba466ee080_0_0"/>
            <p:cNvSpPr/>
            <p:nvPr/>
          </p:nvSpPr>
          <p:spPr>
            <a:xfrm>
              <a:off x="3900" y="1346"/>
              <a:ext cx="131" cy="82"/>
            </a:xfrm>
            <a:custGeom>
              <a:rect b="b" l="l" r="r" t="t"/>
              <a:pathLst>
                <a:path extrusionOk="0" h="25" w="40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1ba466ee080_0_0"/>
            <p:cNvSpPr/>
            <p:nvPr/>
          </p:nvSpPr>
          <p:spPr>
            <a:xfrm>
              <a:off x="3848" y="1484"/>
              <a:ext cx="183" cy="98"/>
            </a:xfrm>
            <a:custGeom>
              <a:rect b="b" l="l" r="r" t="t"/>
              <a:pathLst>
                <a:path extrusionOk="0" h="30" w="56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1ba466ee080_0_0"/>
            <p:cNvSpPr/>
            <p:nvPr/>
          </p:nvSpPr>
          <p:spPr>
            <a:xfrm>
              <a:off x="3799" y="1264"/>
              <a:ext cx="82" cy="226"/>
            </a:xfrm>
            <a:custGeom>
              <a:rect b="b" l="l" r="r" t="t"/>
              <a:pathLst>
                <a:path extrusionOk="0" h="69" w="25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1ba466ee080_0_0"/>
            <p:cNvSpPr/>
            <p:nvPr/>
          </p:nvSpPr>
          <p:spPr>
            <a:xfrm>
              <a:off x="3675" y="1428"/>
              <a:ext cx="124" cy="285"/>
            </a:xfrm>
            <a:custGeom>
              <a:rect b="b" l="l" r="r" t="t"/>
              <a:pathLst>
                <a:path extrusionOk="0" h="87" w="38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1ba466ee080_0_0"/>
            <p:cNvSpPr/>
            <p:nvPr/>
          </p:nvSpPr>
          <p:spPr>
            <a:xfrm>
              <a:off x="3580" y="1677"/>
              <a:ext cx="137" cy="222"/>
            </a:xfrm>
            <a:custGeom>
              <a:rect b="b" l="l" r="r" t="t"/>
              <a:pathLst>
                <a:path extrusionOk="0" h="68" w="42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1ba466ee080_0_0"/>
            <p:cNvSpPr/>
            <p:nvPr/>
          </p:nvSpPr>
          <p:spPr>
            <a:xfrm>
              <a:off x="3675" y="1919"/>
              <a:ext cx="147" cy="69"/>
            </a:xfrm>
            <a:custGeom>
              <a:rect b="b" l="l" r="r" t="t"/>
              <a:pathLst>
                <a:path extrusionOk="0" h="21" w="45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cap="rnd" cmpd="sng" w="41275">
              <a:solidFill>
                <a:srgbClr val="21BF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1ba466ee080_0_0"/>
            <p:cNvSpPr/>
            <p:nvPr/>
          </p:nvSpPr>
          <p:spPr>
            <a:xfrm>
              <a:off x="3524" y="1890"/>
              <a:ext cx="128" cy="134"/>
            </a:xfrm>
            <a:custGeom>
              <a:rect b="b" l="l" r="r" t="t"/>
              <a:pathLst>
                <a:path extrusionOk="0" h="41" w="39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cap="rnd" cmpd="sng" w="41275">
              <a:solidFill>
                <a:srgbClr val="21BF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1ba466ee080_0_0"/>
            <p:cNvSpPr/>
            <p:nvPr/>
          </p:nvSpPr>
          <p:spPr>
            <a:xfrm>
              <a:off x="3645" y="1428"/>
              <a:ext cx="710" cy="609"/>
            </a:xfrm>
            <a:custGeom>
              <a:rect b="b" l="l" r="r" t="t"/>
              <a:pathLst>
                <a:path extrusionOk="0" h="186" w="217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1ba466ee080_0_0"/>
            <p:cNvSpPr/>
            <p:nvPr/>
          </p:nvSpPr>
          <p:spPr>
            <a:xfrm>
              <a:off x="3040" y="1350"/>
              <a:ext cx="628" cy="687"/>
            </a:xfrm>
            <a:custGeom>
              <a:rect b="b" l="l" r="r" t="t"/>
              <a:pathLst>
                <a:path extrusionOk="0" h="210" w="192">
                  <a:moveTo>
                    <a:pt x="140" y="210"/>
                  </a:moveTo>
                  <a:cubicBezTo>
                    <a:pt x="140" y="210"/>
                    <a:pt x="0" y="19"/>
                    <a:pt x="50" y="10"/>
                  </a:cubicBezTo>
                  <a:cubicBezTo>
                    <a:pt x="100" y="0"/>
                    <a:pt x="192" y="104"/>
                    <a:pt x="185" y="210"/>
                  </a:cubicBezTo>
                  <a:lnTo>
                    <a:pt x="140" y="210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1ba466ee080_0_0"/>
            <p:cNvSpPr/>
            <p:nvPr/>
          </p:nvSpPr>
          <p:spPr>
            <a:xfrm>
              <a:off x="3187" y="1389"/>
              <a:ext cx="393" cy="648"/>
            </a:xfrm>
            <a:custGeom>
              <a:rect b="b" l="l" r="r" t="t"/>
              <a:pathLst>
                <a:path extrusionOk="0" h="198" w="120">
                  <a:moveTo>
                    <a:pt x="0" y="0"/>
                  </a:moveTo>
                  <a:cubicBezTo>
                    <a:pt x="0" y="0"/>
                    <a:pt x="111" y="129"/>
                    <a:pt x="120" y="198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1ba466ee080_0_0"/>
            <p:cNvSpPr/>
            <p:nvPr/>
          </p:nvSpPr>
          <p:spPr>
            <a:xfrm>
              <a:off x="3174" y="1392"/>
              <a:ext cx="121" cy="98"/>
            </a:xfrm>
            <a:custGeom>
              <a:rect b="b" l="l" r="r" t="t"/>
              <a:pathLst>
                <a:path extrusionOk="0" h="30" w="37">
                  <a:moveTo>
                    <a:pt x="0" y="26"/>
                  </a:moveTo>
                  <a:cubicBezTo>
                    <a:pt x="0" y="26"/>
                    <a:pt x="20" y="30"/>
                    <a:pt x="29" y="30"/>
                  </a:cubicBezTo>
                  <a:cubicBezTo>
                    <a:pt x="37" y="30"/>
                    <a:pt x="35" y="0"/>
                    <a:pt x="35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1ba466ee080_0_0"/>
            <p:cNvSpPr/>
            <p:nvPr/>
          </p:nvSpPr>
          <p:spPr>
            <a:xfrm>
              <a:off x="3240" y="1474"/>
              <a:ext cx="170" cy="203"/>
            </a:xfrm>
            <a:custGeom>
              <a:rect b="b" l="l" r="r" t="t"/>
              <a:pathLst>
                <a:path extrusionOk="0" h="62" w="52">
                  <a:moveTo>
                    <a:pt x="52" y="0"/>
                  </a:moveTo>
                  <a:cubicBezTo>
                    <a:pt x="52" y="0"/>
                    <a:pt x="52" y="37"/>
                    <a:pt x="42" y="50"/>
                  </a:cubicBezTo>
                  <a:cubicBezTo>
                    <a:pt x="32" y="62"/>
                    <a:pt x="0" y="47"/>
                    <a:pt x="0" y="47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1ba466ee080_0_0"/>
            <p:cNvSpPr/>
            <p:nvPr/>
          </p:nvSpPr>
          <p:spPr>
            <a:xfrm>
              <a:off x="3322" y="1624"/>
              <a:ext cx="212" cy="164"/>
            </a:xfrm>
            <a:custGeom>
              <a:rect b="b" l="l" r="r" t="t"/>
              <a:pathLst>
                <a:path extrusionOk="0" h="50" w="65">
                  <a:moveTo>
                    <a:pt x="65" y="0"/>
                  </a:moveTo>
                  <a:cubicBezTo>
                    <a:pt x="65" y="0"/>
                    <a:pt x="59" y="39"/>
                    <a:pt x="46" y="48"/>
                  </a:cubicBezTo>
                  <a:cubicBezTo>
                    <a:pt x="46" y="48"/>
                    <a:pt x="25" y="50"/>
                    <a:pt x="0" y="46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ba466ee080_0_0"/>
            <p:cNvSpPr/>
            <p:nvPr/>
          </p:nvSpPr>
          <p:spPr>
            <a:xfrm>
              <a:off x="3429" y="1844"/>
              <a:ext cx="200" cy="127"/>
            </a:xfrm>
            <a:custGeom>
              <a:rect b="b" l="l" r="r" t="t"/>
              <a:pathLst>
                <a:path extrusionOk="0" h="39" w="61">
                  <a:moveTo>
                    <a:pt x="61" y="0"/>
                  </a:moveTo>
                  <a:cubicBezTo>
                    <a:pt x="61" y="0"/>
                    <a:pt x="49" y="25"/>
                    <a:pt x="39" y="33"/>
                  </a:cubicBezTo>
                  <a:cubicBezTo>
                    <a:pt x="39" y="33"/>
                    <a:pt x="17" y="39"/>
                    <a:pt x="0" y="29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ba466ee080_0_0"/>
            <p:cNvSpPr/>
            <p:nvPr/>
          </p:nvSpPr>
          <p:spPr>
            <a:xfrm>
              <a:off x="3792" y="1520"/>
              <a:ext cx="484" cy="517"/>
            </a:xfrm>
            <a:custGeom>
              <a:rect b="b" l="l" r="r" t="t"/>
              <a:pathLst>
                <a:path extrusionOk="0" h="158" w="14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ba466ee080_0_0"/>
            <p:cNvSpPr/>
            <p:nvPr/>
          </p:nvSpPr>
          <p:spPr>
            <a:xfrm>
              <a:off x="4106" y="1559"/>
              <a:ext cx="151" cy="128"/>
            </a:xfrm>
            <a:custGeom>
              <a:rect b="b" l="l" r="r" t="t"/>
              <a:pathLst>
                <a:path extrusionOk="0" h="39" w="46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ba466ee080_0_0"/>
            <p:cNvSpPr/>
            <p:nvPr/>
          </p:nvSpPr>
          <p:spPr>
            <a:xfrm>
              <a:off x="3972" y="1664"/>
              <a:ext cx="190" cy="140"/>
            </a:xfrm>
            <a:custGeom>
              <a:rect b="b" l="l" r="r" t="t"/>
              <a:pathLst>
                <a:path extrusionOk="0" h="43" w="58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ba466ee080_0_0"/>
            <p:cNvSpPr/>
            <p:nvPr/>
          </p:nvSpPr>
          <p:spPr>
            <a:xfrm>
              <a:off x="3822" y="1804"/>
              <a:ext cx="219" cy="135"/>
            </a:xfrm>
            <a:custGeom>
              <a:rect b="b" l="l" r="r" t="t"/>
              <a:pathLst>
                <a:path extrusionOk="0" h="135" w="219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ba466ee080_0_0"/>
            <p:cNvSpPr/>
            <p:nvPr/>
          </p:nvSpPr>
          <p:spPr>
            <a:xfrm>
              <a:off x="3302" y="1179"/>
              <a:ext cx="235" cy="220"/>
            </a:xfrm>
            <a:custGeom>
              <a:rect b="b" l="l" r="r" t="t"/>
              <a:pathLst>
                <a:path extrusionOk="0" h="67" w="72">
                  <a:moveTo>
                    <a:pt x="65" y="67"/>
                  </a:moveTo>
                  <a:cubicBezTo>
                    <a:pt x="65" y="67"/>
                    <a:pt x="72" y="0"/>
                    <a:pt x="36" y="9"/>
                  </a:cubicBezTo>
                  <a:cubicBezTo>
                    <a:pt x="0" y="18"/>
                    <a:pt x="65" y="67"/>
                    <a:pt x="65" y="67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1ba466ee080_0_0"/>
            <p:cNvSpPr/>
            <p:nvPr/>
          </p:nvSpPr>
          <p:spPr>
            <a:xfrm>
              <a:off x="6013" y="1016"/>
              <a:ext cx="1606" cy="2049"/>
            </a:xfrm>
            <a:custGeom>
              <a:rect b="b" l="l" r="r" t="t"/>
              <a:pathLst>
                <a:path extrusionOk="0" h="626" w="491">
                  <a:moveTo>
                    <a:pt x="95" y="626"/>
                  </a:moveTo>
                  <a:cubicBezTo>
                    <a:pt x="95" y="626"/>
                    <a:pt x="0" y="500"/>
                    <a:pt x="102" y="354"/>
                  </a:cubicBezTo>
                  <a:cubicBezTo>
                    <a:pt x="204" y="208"/>
                    <a:pt x="148" y="206"/>
                    <a:pt x="240" y="179"/>
                  </a:cubicBezTo>
                  <a:cubicBezTo>
                    <a:pt x="332" y="152"/>
                    <a:pt x="347" y="0"/>
                    <a:pt x="491" y="63"/>
                  </a:cubicBezTo>
                  <a:cubicBezTo>
                    <a:pt x="491" y="63"/>
                    <a:pt x="415" y="203"/>
                    <a:pt x="352" y="307"/>
                  </a:cubicBezTo>
                  <a:cubicBezTo>
                    <a:pt x="289" y="411"/>
                    <a:pt x="273" y="596"/>
                    <a:pt x="95" y="62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1ba466ee080_0_0"/>
            <p:cNvSpPr/>
            <p:nvPr/>
          </p:nvSpPr>
          <p:spPr>
            <a:xfrm>
              <a:off x="6324" y="1222"/>
              <a:ext cx="1295" cy="1852"/>
            </a:xfrm>
            <a:custGeom>
              <a:rect b="b" l="l" r="r" t="t"/>
              <a:pathLst>
                <a:path extrusionOk="0" h="566" w="396">
                  <a:moveTo>
                    <a:pt x="396" y="0"/>
                  </a:moveTo>
                  <a:cubicBezTo>
                    <a:pt x="396" y="0"/>
                    <a:pt x="190" y="53"/>
                    <a:pt x="0" y="566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1ba466ee080_0_0"/>
            <p:cNvSpPr/>
            <p:nvPr/>
          </p:nvSpPr>
          <p:spPr>
            <a:xfrm>
              <a:off x="7295" y="1192"/>
              <a:ext cx="189" cy="272"/>
            </a:xfrm>
            <a:custGeom>
              <a:rect b="b" l="l" r="r" t="t"/>
              <a:pathLst>
                <a:path extrusionOk="0" h="272" w="189">
                  <a:moveTo>
                    <a:pt x="0" y="0"/>
                  </a:moveTo>
                  <a:lnTo>
                    <a:pt x="0" y="239"/>
                  </a:lnTo>
                  <a:lnTo>
                    <a:pt x="189" y="272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1ba466ee080_0_0"/>
            <p:cNvSpPr/>
            <p:nvPr/>
          </p:nvSpPr>
          <p:spPr>
            <a:xfrm>
              <a:off x="6997" y="1464"/>
              <a:ext cx="314" cy="308"/>
            </a:xfrm>
            <a:custGeom>
              <a:rect b="b" l="l" r="r" t="t"/>
              <a:pathLst>
                <a:path extrusionOk="0" h="308" w="314">
                  <a:moveTo>
                    <a:pt x="314" y="308"/>
                  </a:moveTo>
                  <a:lnTo>
                    <a:pt x="59" y="223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1ba466ee080_0_0"/>
            <p:cNvSpPr/>
            <p:nvPr/>
          </p:nvSpPr>
          <p:spPr>
            <a:xfrm>
              <a:off x="6621" y="1683"/>
              <a:ext cx="504" cy="410"/>
            </a:xfrm>
            <a:custGeom>
              <a:rect b="b" l="l" r="r" t="t"/>
              <a:pathLst>
                <a:path extrusionOk="0" h="410" w="504">
                  <a:moveTo>
                    <a:pt x="0" y="0"/>
                  </a:moveTo>
                  <a:lnTo>
                    <a:pt x="206" y="331"/>
                  </a:lnTo>
                  <a:lnTo>
                    <a:pt x="504" y="410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1ba466ee080_0_0"/>
            <p:cNvSpPr/>
            <p:nvPr/>
          </p:nvSpPr>
          <p:spPr>
            <a:xfrm>
              <a:off x="6425" y="2076"/>
              <a:ext cx="556" cy="347"/>
            </a:xfrm>
            <a:custGeom>
              <a:rect b="b" l="l" r="r" t="t"/>
              <a:pathLst>
                <a:path extrusionOk="0" h="347" w="556">
                  <a:moveTo>
                    <a:pt x="0" y="0"/>
                  </a:moveTo>
                  <a:lnTo>
                    <a:pt x="209" y="278"/>
                  </a:lnTo>
                  <a:lnTo>
                    <a:pt x="556" y="347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1ba466ee080_0_0"/>
            <p:cNvSpPr/>
            <p:nvPr/>
          </p:nvSpPr>
          <p:spPr>
            <a:xfrm>
              <a:off x="6222" y="2426"/>
              <a:ext cx="586" cy="337"/>
            </a:xfrm>
            <a:custGeom>
              <a:rect b="b" l="l" r="r" t="t"/>
              <a:pathLst>
                <a:path extrusionOk="0" h="337" w="586">
                  <a:moveTo>
                    <a:pt x="586" y="337"/>
                  </a:moveTo>
                  <a:lnTo>
                    <a:pt x="239" y="308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1ba466ee080_0_0"/>
            <p:cNvSpPr/>
            <p:nvPr/>
          </p:nvSpPr>
          <p:spPr>
            <a:xfrm>
              <a:off x="5365" y="1163"/>
              <a:ext cx="1436" cy="1152"/>
            </a:xfrm>
            <a:custGeom>
              <a:rect b="b" l="l" r="r" t="t"/>
              <a:pathLst>
                <a:path extrusionOk="0" h="352" w="439">
                  <a:moveTo>
                    <a:pt x="0" y="352"/>
                  </a:moveTo>
                  <a:cubicBezTo>
                    <a:pt x="0" y="352"/>
                    <a:pt x="41" y="160"/>
                    <a:pt x="54" y="160"/>
                  </a:cubicBezTo>
                  <a:cubicBezTo>
                    <a:pt x="67" y="160"/>
                    <a:pt x="58" y="275"/>
                    <a:pt x="58" y="275"/>
                  </a:cubicBezTo>
                  <a:cubicBezTo>
                    <a:pt x="58" y="275"/>
                    <a:pt x="134" y="0"/>
                    <a:pt x="160" y="20"/>
                  </a:cubicBezTo>
                  <a:cubicBezTo>
                    <a:pt x="185" y="40"/>
                    <a:pt x="112" y="253"/>
                    <a:pt x="112" y="253"/>
                  </a:cubicBezTo>
                  <a:cubicBezTo>
                    <a:pt x="112" y="253"/>
                    <a:pt x="238" y="22"/>
                    <a:pt x="258" y="19"/>
                  </a:cubicBezTo>
                  <a:cubicBezTo>
                    <a:pt x="278" y="16"/>
                    <a:pt x="242" y="96"/>
                    <a:pt x="242" y="96"/>
                  </a:cubicBezTo>
                  <a:cubicBezTo>
                    <a:pt x="242" y="96"/>
                    <a:pt x="359" y="4"/>
                    <a:pt x="379" y="19"/>
                  </a:cubicBezTo>
                  <a:cubicBezTo>
                    <a:pt x="399" y="34"/>
                    <a:pt x="302" y="122"/>
                    <a:pt x="302" y="122"/>
                  </a:cubicBezTo>
                  <a:cubicBezTo>
                    <a:pt x="302" y="122"/>
                    <a:pt x="431" y="99"/>
                    <a:pt x="435" y="133"/>
                  </a:cubicBezTo>
                  <a:cubicBezTo>
                    <a:pt x="439" y="167"/>
                    <a:pt x="273" y="229"/>
                    <a:pt x="273" y="229"/>
                  </a:cubicBezTo>
                  <a:cubicBezTo>
                    <a:pt x="273" y="229"/>
                    <a:pt x="389" y="225"/>
                    <a:pt x="391" y="247"/>
                  </a:cubicBezTo>
                  <a:cubicBezTo>
                    <a:pt x="392" y="270"/>
                    <a:pt x="251" y="309"/>
                    <a:pt x="251" y="309"/>
                  </a:cubicBezTo>
                  <a:cubicBezTo>
                    <a:pt x="251" y="309"/>
                    <a:pt x="302" y="305"/>
                    <a:pt x="320" y="352"/>
                  </a:cubicBezTo>
                  <a:lnTo>
                    <a:pt x="0" y="352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1ba466ee080_0_0"/>
            <p:cNvSpPr/>
            <p:nvPr/>
          </p:nvSpPr>
          <p:spPr>
            <a:xfrm>
              <a:off x="6811" y="1003"/>
              <a:ext cx="124" cy="144"/>
            </a:xfrm>
            <a:custGeom>
              <a:rect b="b" l="l" r="r" t="t"/>
              <a:pathLst>
                <a:path extrusionOk="0" h="44" w="38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1ba466ee080_0_0"/>
            <p:cNvSpPr/>
            <p:nvPr/>
          </p:nvSpPr>
          <p:spPr>
            <a:xfrm>
              <a:off x="6830" y="996"/>
              <a:ext cx="112" cy="160"/>
            </a:xfrm>
            <a:custGeom>
              <a:rect b="b" l="l" r="r" t="t"/>
              <a:pathLst>
                <a:path extrusionOk="0" h="49" w="34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9" y="40"/>
                    <a:pt x="6" y="33"/>
                  </a:cubicBezTo>
                  <a:cubicBezTo>
                    <a:pt x="0" y="19"/>
                    <a:pt x="8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7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1ba466ee080_0_0"/>
            <p:cNvSpPr/>
            <p:nvPr/>
          </p:nvSpPr>
          <p:spPr>
            <a:xfrm>
              <a:off x="6667" y="1150"/>
              <a:ext cx="124" cy="144"/>
            </a:xfrm>
            <a:custGeom>
              <a:rect b="b" l="l" r="r" t="t"/>
              <a:pathLst>
                <a:path extrusionOk="0" h="44" w="38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1ba466ee080_0_0"/>
            <p:cNvSpPr/>
            <p:nvPr/>
          </p:nvSpPr>
          <p:spPr>
            <a:xfrm>
              <a:off x="6687" y="1143"/>
              <a:ext cx="111" cy="161"/>
            </a:xfrm>
            <a:custGeom>
              <a:rect b="b" l="l" r="r" t="t"/>
              <a:pathLst>
                <a:path extrusionOk="0" h="49" w="34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8" y="40"/>
                    <a:pt x="6" y="33"/>
                  </a:cubicBezTo>
                  <a:cubicBezTo>
                    <a:pt x="0" y="19"/>
                    <a:pt x="8" y="2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6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1ba466ee080_0_0"/>
            <p:cNvSpPr/>
            <p:nvPr/>
          </p:nvSpPr>
          <p:spPr>
            <a:xfrm>
              <a:off x="6513" y="1340"/>
              <a:ext cx="121" cy="144"/>
            </a:xfrm>
            <a:custGeom>
              <a:rect b="b" l="l" r="r" t="t"/>
              <a:pathLst>
                <a:path extrusionOk="0" h="44" w="37">
                  <a:moveTo>
                    <a:pt x="28" y="44"/>
                  </a:moveTo>
                  <a:cubicBezTo>
                    <a:pt x="28" y="44"/>
                    <a:pt x="37" y="11"/>
                    <a:pt x="15" y="0"/>
                  </a:cubicBezTo>
                  <a:cubicBezTo>
                    <a:pt x="15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1ba466ee080_0_0"/>
            <p:cNvSpPr/>
            <p:nvPr/>
          </p:nvSpPr>
          <p:spPr>
            <a:xfrm>
              <a:off x="6533" y="1333"/>
              <a:ext cx="108" cy="157"/>
            </a:xfrm>
            <a:custGeom>
              <a:rect b="b" l="l" r="r" t="t"/>
              <a:pathLst>
                <a:path extrusionOk="0" h="48" w="33">
                  <a:moveTo>
                    <a:pt x="23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3" y="44"/>
                    <a:pt x="8" y="39"/>
                    <a:pt x="5" y="32"/>
                  </a:cubicBezTo>
                  <a:cubicBezTo>
                    <a:pt x="0" y="18"/>
                    <a:pt x="7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12"/>
                    <a:pt x="24" y="45"/>
                    <a:pt x="23" y="47"/>
                  </a:cubicBezTo>
                  <a:lnTo>
                    <a:pt x="23" y="48"/>
                  </a:lnTo>
                  <a:close/>
                  <a:moveTo>
                    <a:pt x="10" y="5"/>
                  </a:moveTo>
                  <a:cubicBezTo>
                    <a:pt x="9" y="9"/>
                    <a:pt x="5" y="21"/>
                    <a:pt x="8" y="31"/>
                  </a:cubicBezTo>
                  <a:cubicBezTo>
                    <a:pt x="11" y="37"/>
                    <a:pt x="15" y="41"/>
                    <a:pt x="20" y="43"/>
                  </a:cubicBezTo>
                  <a:cubicBezTo>
                    <a:pt x="22" y="37"/>
                    <a:pt x="26" y="14"/>
                    <a:pt x="10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1ba466ee080_0_0"/>
            <p:cNvSpPr/>
            <p:nvPr/>
          </p:nvSpPr>
          <p:spPr>
            <a:xfrm>
              <a:off x="6386" y="1543"/>
              <a:ext cx="98" cy="117"/>
            </a:xfrm>
            <a:custGeom>
              <a:rect b="b" l="l" r="r" t="t"/>
              <a:pathLst>
                <a:path extrusionOk="0" h="36" w="30">
                  <a:moveTo>
                    <a:pt x="30" y="36"/>
                  </a:moveTo>
                  <a:cubicBezTo>
                    <a:pt x="30" y="36"/>
                    <a:pt x="26" y="2"/>
                    <a:pt x="2" y="0"/>
                  </a:cubicBezTo>
                  <a:cubicBezTo>
                    <a:pt x="2" y="0"/>
                    <a:pt x="0" y="36"/>
                    <a:pt x="30" y="3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1ba466ee080_0_0"/>
            <p:cNvSpPr/>
            <p:nvPr/>
          </p:nvSpPr>
          <p:spPr>
            <a:xfrm>
              <a:off x="6382" y="1536"/>
              <a:ext cx="108" cy="131"/>
            </a:xfrm>
            <a:custGeom>
              <a:rect b="b" l="l" r="r" t="t"/>
              <a:pathLst>
                <a:path extrusionOk="0" h="40" w="33">
                  <a:moveTo>
                    <a:pt x="33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22" y="40"/>
                    <a:pt x="15" y="37"/>
                    <a:pt x="10" y="32"/>
                  </a:cubicBezTo>
                  <a:cubicBezTo>
                    <a:pt x="0" y="21"/>
                    <a:pt x="1" y="3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9" y="2"/>
                    <a:pt x="32" y="37"/>
                    <a:pt x="33" y="38"/>
                  </a:cubicBezTo>
                  <a:lnTo>
                    <a:pt x="33" y="40"/>
                  </a:lnTo>
                  <a:close/>
                  <a:moveTo>
                    <a:pt x="5" y="4"/>
                  </a:moveTo>
                  <a:cubicBezTo>
                    <a:pt x="5" y="9"/>
                    <a:pt x="6" y="21"/>
                    <a:pt x="13" y="29"/>
                  </a:cubicBezTo>
                  <a:cubicBezTo>
                    <a:pt x="17" y="34"/>
                    <a:pt x="22" y="36"/>
                    <a:pt x="29" y="36"/>
                  </a:cubicBezTo>
                  <a:cubicBezTo>
                    <a:pt x="27" y="29"/>
                    <a:pt x="22" y="7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1ba466ee080_0_0"/>
            <p:cNvSpPr/>
            <p:nvPr/>
          </p:nvSpPr>
          <p:spPr>
            <a:xfrm>
              <a:off x="6255" y="1778"/>
              <a:ext cx="121" cy="134"/>
            </a:xfrm>
            <a:custGeom>
              <a:rect b="b" l="l" r="r" t="t"/>
              <a:pathLst>
                <a:path extrusionOk="0" h="41" w="37">
                  <a:moveTo>
                    <a:pt x="37" y="33"/>
                  </a:moveTo>
                  <a:cubicBezTo>
                    <a:pt x="37" y="33"/>
                    <a:pt x="24" y="0"/>
                    <a:pt x="0" y="6"/>
                  </a:cubicBezTo>
                  <a:cubicBezTo>
                    <a:pt x="0" y="6"/>
                    <a:pt x="8" y="41"/>
                    <a:pt x="37" y="3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g1ba466ee080_0_0"/>
            <p:cNvSpPr/>
            <p:nvPr/>
          </p:nvSpPr>
          <p:spPr>
            <a:xfrm>
              <a:off x="6248" y="1772"/>
              <a:ext cx="134" cy="127"/>
            </a:xfrm>
            <a:custGeom>
              <a:rect b="b" l="l" r="r" t="t"/>
              <a:pathLst>
                <a:path extrusionOk="0" h="39" w="41">
                  <a:moveTo>
                    <a:pt x="41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31" y="39"/>
                    <a:pt x="24" y="38"/>
                    <a:pt x="17" y="34"/>
                  </a:cubicBezTo>
                  <a:cubicBezTo>
                    <a:pt x="4" y="27"/>
                    <a:pt x="0" y="9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6" y="0"/>
                    <a:pt x="40" y="33"/>
                    <a:pt x="41" y="34"/>
                  </a:cubicBezTo>
                  <a:lnTo>
                    <a:pt x="41" y="36"/>
                  </a:lnTo>
                  <a:close/>
                  <a:moveTo>
                    <a:pt x="4" y="9"/>
                  </a:moveTo>
                  <a:cubicBezTo>
                    <a:pt x="5" y="14"/>
                    <a:pt x="10" y="26"/>
                    <a:pt x="19" y="31"/>
                  </a:cubicBezTo>
                  <a:cubicBezTo>
                    <a:pt x="24" y="34"/>
                    <a:pt x="30" y="35"/>
                    <a:pt x="36" y="33"/>
                  </a:cubicBezTo>
                  <a:cubicBezTo>
                    <a:pt x="33" y="27"/>
                    <a:pt x="22" y="7"/>
                    <a:pt x="4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1ba466ee080_0_0"/>
            <p:cNvSpPr/>
            <p:nvPr/>
          </p:nvSpPr>
          <p:spPr>
            <a:xfrm>
              <a:off x="6196" y="2011"/>
              <a:ext cx="101" cy="118"/>
            </a:xfrm>
            <a:custGeom>
              <a:rect b="b" l="l" r="r" t="t"/>
              <a:pathLst>
                <a:path extrusionOk="0" h="36" w="31">
                  <a:moveTo>
                    <a:pt x="31" y="35"/>
                  </a:moveTo>
                  <a:cubicBezTo>
                    <a:pt x="31" y="35"/>
                    <a:pt x="26" y="1"/>
                    <a:pt x="2" y="0"/>
                  </a:cubicBezTo>
                  <a:cubicBezTo>
                    <a:pt x="2" y="0"/>
                    <a:pt x="0" y="36"/>
                    <a:pt x="31" y="3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g1ba466ee080_0_0"/>
            <p:cNvSpPr/>
            <p:nvPr/>
          </p:nvSpPr>
          <p:spPr>
            <a:xfrm>
              <a:off x="6193" y="2004"/>
              <a:ext cx="111" cy="128"/>
            </a:xfrm>
            <a:custGeom>
              <a:rect b="b" l="l" r="r" t="t"/>
              <a:pathLst>
                <a:path extrusionOk="0" h="39" w="34">
                  <a:moveTo>
                    <a:pt x="34" y="39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23" y="39"/>
                    <a:pt x="16" y="37"/>
                    <a:pt x="11" y="31"/>
                  </a:cubicBezTo>
                  <a:cubicBezTo>
                    <a:pt x="0" y="20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1"/>
                    <a:pt x="33" y="35"/>
                    <a:pt x="33" y="37"/>
                  </a:cubicBezTo>
                  <a:lnTo>
                    <a:pt x="34" y="39"/>
                  </a:lnTo>
                  <a:close/>
                  <a:moveTo>
                    <a:pt x="5" y="4"/>
                  </a:moveTo>
                  <a:cubicBezTo>
                    <a:pt x="5" y="8"/>
                    <a:pt x="6" y="21"/>
                    <a:pt x="14" y="29"/>
                  </a:cubicBezTo>
                  <a:cubicBezTo>
                    <a:pt x="18" y="33"/>
                    <a:pt x="23" y="35"/>
                    <a:pt x="29" y="35"/>
                  </a:cubicBezTo>
                  <a:cubicBezTo>
                    <a:pt x="28" y="28"/>
                    <a:pt x="22" y="6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g1ba466ee080_0_0"/>
            <p:cNvSpPr/>
            <p:nvPr/>
          </p:nvSpPr>
          <p:spPr>
            <a:xfrm>
              <a:off x="6902" y="1068"/>
              <a:ext cx="151" cy="131"/>
            </a:xfrm>
            <a:custGeom>
              <a:rect b="b" l="l" r="r" t="t"/>
              <a:pathLst>
                <a:path extrusionOk="0" h="40" w="46">
                  <a:moveTo>
                    <a:pt x="0" y="26"/>
                  </a:moveTo>
                  <a:cubicBezTo>
                    <a:pt x="0" y="26"/>
                    <a:pt x="32" y="40"/>
                    <a:pt x="46" y="20"/>
                  </a:cubicBezTo>
                  <a:cubicBezTo>
                    <a:pt x="46" y="20"/>
                    <a:pt x="15" y="0"/>
                    <a:pt x="0" y="2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g1ba466ee080_0_0"/>
            <p:cNvSpPr/>
            <p:nvPr/>
          </p:nvSpPr>
          <p:spPr>
            <a:xfrm>
              <a:off x="6896" y="1094"/>
              <a:ext cx="163" cy="95"/>
            </a:xfrm>
            <a:custGeom>
              <a:rect b="b" l="l" r="r" t="t"/>
              <a:pathLst>
                <a:path extrusionOk="0" h="29" w="50">
                  <a:moveTo>
                    <a:pt x="38" y="22"/>
                  </a:moveTo>
                  <a:cubicBezTo>
                    <a:pt x="23" y="29"/>
                    <a:pt x="3" y="20"/>
                    <a:pt x="2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5" y="10"/>
                    <a:pt x="11" y="5"/>
                    <a:pt x="18" y="3"/>
                  </a:cubicBezTo>
                  <a:cubicBezTo>
                    <a:pt x="33" y="0"/>
                    <a:pt x="48" y="10"/>
                    <a:pt x="49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6" y="17"/>
                    <a:pt x="42" y="20"/>
                    <a:pt x="38" y="22"/>
                  </a:cubicBezTo>
                  <a:close/>
                  <a:moveTo>
                    <a:pt x="5" y="17"/>
                  </a:moveTo>
                  <a:cubicBezTo>
                    <a:pt x="12" y="19"/>
                    <a:pt x="34" y="26"/>
                    <a:pt x="45" y="12"/>
                  </a:cubicBezTo>
                  <a:cubicBezTo>
                    <a:pt x="41" y="10"/>
                    <a:pt x="29" y="4"/>
                    <a:pt x="19" y="7"/>
                  </a:cubicBezTo>
                  <a:cubicBezTo>
                    <a:pt x="13" y="8"/>
                    <a:pt x="9" y="12"/>
                    <a:pt x="5" y="1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1ba466ee080_0_0"/>
            <p:cNvSpPr/>
            <p:nvPr/>
          </p:nvSpPr>
          <p:spPr>
            <a:xfrm>
              <a:off x="6755" y="1242"/>
              <a:ext cx="144" cy="140"/>
            </a:xfrm>
            <a:custGeom>
              <a:rect b="b" l="l" r="r" t="t"/>
              <a:pathLst>
                <a:path extrusionOk="0" h="43" w="44">
                  <a:moveTo>
                    <a:pt x="0" y="18"/>
                  </a:moveTo>
                  <a:cubicBezTo>
                    <a:pt x="0" y="18"/>
                    <a:pt x="24" y="43"/>
                    <a:pt x="44" y="29"/>
                  </a:cubicBezTo>
                  <a:cubicBezTo>
                    <a:pt x="44" y="29"/>
                    <a:pt x="23" y="0"/>
                    <a:pt x="0" y="1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1ba466ee080_0_0"/>
            <p:cNvSpPr/>
            <p:nvPr/>
          </p:nvSpPr>
          <p:spPr>
            <a:xfrm>
              <a:off x="6745" y="1271"/>
              <a:ext cx="164" cy="108"/>
            </a:xfrm>
            <a:custGeom>
              <a:rect b="b" l="l" r="r" t="t"/>
              <a:pathLst>
                <a:path extrusionOk="0" h="33" w="50">
                  <a:moveTo>
                    <a:pt x="43" y="24"/>
                  </a:moveTo>
                  <a:cubicBezTo>
                    <a:pt x="24" y="33"/>
                    <a:pt x="2" y="12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3"/>
                    <a:pt x="15" y="0"/>
                    <a:pt x="23" y="2"/>
                  </a:cubicBezTo>
                  <a:cubicBezTo>
                    <a:pt x="38" y="4"/>
                    <a:pt x="48" y="19"/>
                    <a:pt x="49" y="19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3"/>
                    <a:pt x="45" y="24"/>
                    <a:pt x="43" y="24"/>
                  </a:cubicBezTo>
                  <a:close/>
                  <a:moveTo>
                    <a:pt x="5" y="9"/>
                  </a:moveTo>
                  <a:cubicBezTo>
                    <a:pt x="11" y="14"/>
                    <a:pt x="29" y="29"/>
                    <a:pt x="44" y="20"/>
                  </a:cubicBezTo>
                  <a:cubicBezTo>
                    <a:pt x="41" y="16"/>
                    <a:pt x="33" y="7"/>
                    <a:pt x="22" y="5"/>
                  </a:cubicBezTo>
                  <a:cubicBezTo>
                    <a:pt x="16" y="4"/>
                    <a:pt x="11" y="6"/>
                    <a:pt x="5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g1ba466ee080_0_0"/>
            <p:cNvSpPr/>
            <p:nvPr/>
          </p:nvSpPr>
          <p:spPr>
            <a:xfrm>
              <a:off x="6602" y="1402"/>
              <a:ext cx="147" cy="124"/>
            </a:xfrm>
            <a:custGeom>
              <a:rect b="b" l="l" r="r" t="t"/>
              <a:pathLst>
                <a:path extrusionOk="0" h="38" w="45">
                  <a:moveTo>
                    <a:pt x="0" y="27"/>
                  </a:moveTo>
                  <a:cubicBezTo>
                    <a:pt x="0" y="27"/>
                    <a:pt x="34" y="38"/>
                    <a:pt x="45" y="17"/>
                  </a:cubicBezTo>
                  <a:cubicBezTo>
                    <a:pt x="45" y="17"/>
                    <a:pt x="13" y="0"/>
                    <a:pt x="0" y="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1ba466ee080_0_0"/>
            <p:cNvSpPr/>
            <p:nvPr/>
          </p:nvSpPr>
          <p:spPr>
            <a:xfrm>
              <a:off x="6595" y="1422"/>
              <a:ext cx="160" cy="94"/>
            </a:xfrm>
            <a:custGeom>
              <a:rect b="b" l="l" r="r" t="t"/>
              <a:pathLst>
                <a:path extrusionOk="0" h="29" w="49">
                  <a:moveTo>
                    <a:pt x="36" y="23"/>
                  </a:moveTo>
                  <a:cubicBezTo>
                    <a:pt x="22" y="29"/>
                    <a:pt x="3" y="23"/>
                    <a:pt x="2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13"/>
                    <a:pt x="10" y="8"/>
                    <a:pt x="17" y="5"/>
                  </a:cubicBezTo>
                  <a:cubicBezTo>
                    <a:pt x="31" y="0"/>
                    <a:pt x="47" y="9"/>
                    <a:pt x="48" y="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6" y="17"/>
                    <a:pt x="41" y="21"/>
                    <a:pt x="36" y="23"/>
                  </a:cubicBezTo>
                  <a:close/>
                  <a:moveTo>
                    <a:pt x="5" y="20"/>
                  </a:moveTo>
                  <a:cubicBezTo>
                    <a:pt x="12" y="22"/>
                    <a:pt x="35" y="27"/>
                    <a:pt x="44" y="12"/>
                  </a:cubicBezTo>
                  <a:cubicBezTo>
                    <a:pt x="40" y="10"/>
                    <a:pt x="28" y="5"/>
                    <a:pt x="18" y="9"/>
                  </a:cubicBezTo>
                  <a:cubicBezTo>
                    <a:pt x="12" y="10"/>
                    <a:pt x="8" y="14"/>
                    <a:pt x="5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1ba466ee080_0_0"/>
            <p:cNvSpPr/>
            <p:nvPr/>
          </p:nvSpPr>
          <p:spPr>
            <a:xfrm>
              <a:off x="6484" y="1595"/>
              <a:ext cx="147" cy="141"/>
            </a:xfrm>
            <a:custGeom>
              <a:rect b="b" l="l" r="r" t="t"/>
              <a:pathLst>
                <a:path extrusionOk="0" h="43" w="45">
                  <a:moveTo>
                    <a:pt x="0" y="22"/>
                  </a:moveTo>
                  <a:cubicBezTo>
                    <a:pt x="0" y="22"/>
                    <a:pt x="28" y="43"/>
                    <a:pt x="45" y="26"/>
                  </a:cubicBezTo>
                  <a:cubicBezTo>
                    <a:pt x="45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1ba466ee080_0_0"/>
            <p:cNvSpPr/>
            <p:nvPr/>
          </p:nvSpPr>
          <p:spPr>
            <a:xfrm>
              <a:off x="6474" y="1631"/>
              <a:ext cx="167" cy="95"/>
            </a:xfrm>
            <a:custGeom>
              <a:rect b="b" l="l" r="r" t="t"/>
              <a:pathLst>
                <a:path extrusionOk="0" h="29" w="51">
                  <a:moveTo>
                    <a:pt x="42" y="21"/>
                  </a:moveTo>
                  <a:cubicBezTo>
                    <a:pt x="24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7" y="3"/>
                    <a:pt x="14" y="0"/>
                    <a:pt x="22" y="0"/>
                  </a:cubicBezTo>
                  <a:cubicBezTo>
                    <a:pt x="37" y="0"/>
                    <a:pt x="49" y="13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7" y="19"/>
                    <a:pt x="45" y="20"/>
                    <a:pt x="42" y="21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2" y="12"/>
                    <a:pt x="32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1ba466ee080_0_0"/>
            <p:cNvSpPr/>
            <p:nvPr/>
          </p:nvSpPr>
          <p:spPr>
            <a:xfrm>
              <a:off x="6376" y="1821"/>
              <a:ext cx="150" cy="141"/>
            </a:xfrm>
            <a:custGeom>
              <a:rect b="b" l="l" r="r" t="t"/>
              <a:pathLst>
                <a:path extrusionOk="0" h="43" w="46">
                  <a:moveTo>
                    <a:pt x="0" y="22"/>
                  </a:moveTo>
                  <a:cubicBezTo>
                    <a:pt x="0" y="22"/>
                    <a:pt x="28" y="43"/>
                    <a:pt x="46" y="26"/>
                  </a:cubicBezTo>
                  <a:cubicBezTo>
                    <a:pt x="46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1ba466ee080_0_0"/>
            <p:cNvSpPr/>
            <p:nvPr/>
          </p:nvSpPr>
          <p:spPr>
            <a:xfrm>
              <a:off x="6366" y="1857"/>
              <a:ext cx="167" cy="95"/>
            </a:xfrm>
            <a:custGeom>
              <a:rect b="b" l="l" r="r" t="t"/>
              <a:pathLst>
                <a:path extrusionOk="0" h="29" w="51">
                  <a:moveTo>
                    <a:pt x="43" y="22"/>
                  </a:moveTo>
                  <a:cubicBezTo>
                    <a:pt x="25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8" y="3"/>
                    <a:pt x="14" y="0"/>
                    <a:pt x="22" y="0"/>
                  </a:cubicBezTo>
                  <a:cubicBezTo>
                    <a:pt x="37" y="0"/>
                    <a:pt x="50" y="14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9"/>
                    <a:pt x="45" y="20"/>
                    <a:pt x="43" y="22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3" y="12"/>
                    <a:pt x="33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1ba466ee080_0_0"/>
            <p:cNvSpPr/>
            <p:nvPr/>
          </p:nvSpPr>
          <p:spPr>
            <a:xfrm>
              <a:off x="6297" y="2037"/>
              <a:ext cx="134" cy="111"/>
            </a:xfrm>
            <a:custGeom>
              <a:rect b="b" l="l" r="r" t="t"/>
              <a:pathLst>
                <a:path extrusionOk="0" h="34" w="41">
                  <a:moveTo>
                    <a:pt x="0" y="29"/>
                  </a:moveTo>
                  <a:cubicBezTo>
                    <a:pt x="0" y="29"/>
                    <a:pt x="35" y="34"/>
                    <a:pt x="41" y="10"/>
                  </a:cubicBezTo>
                  <a:cubicBezTo>
                    <a:pt x="41" y="10"/>
                    <a:pt x="7" y="0"/>
                    <a:pt x="0" y="2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1ba466ee080_0_0"/>
            <p:cNvSpPr/>
            <p:nvPr/>
          </p:nvSpPr>
          <p:spPr>
            <a:xfrm>
              <a:off x="6291" y="2047"/>
              <a:ext cx="150" cy="98"/>
            </a:xfrm>
            <a:custGeom>
              <a:rect b="b" l="l" r="r" t="t"/>
              <a:pathLst>
                <a:path extrusionOk="0" h="30" w="46">
                  <a:moveTo>
                    <a:pt x="30" y="25"/>
                  </a:moveTo>
                  <a:cubicBezTo>
                    <a:pt x="17" y="30"/>
                    <a:pt x="3" y="28"/>
                    <a:pt x="2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18"/>
                    <a:pt x="6" y="12"/>
                    <a:pt x="13" y="8"/>
                  </a:cubicBezTo>
                  <a:cubicBezTo>
                    <a:pt x="26" y="0"/>
                    <a:pt x="43" y="5"/>
                    <a:pt x="44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17"/>
                    <a:pt x="36" y="22"/>
                    <a:pt x="30" y="25"/>
                  </a:cubicBezTo>
                  <a:close/>
                  <a:moveTo>
                    <a:pt x="4" y="25"/>
                  </a:moveTo>
                  <a:cubicBezTo>
                    <a:pt x="11" y="25"/>
                    <a:pt x="35" y="25"/>
                    <a:pt x="41" y="9"/>
                  </a:cubicBezTo>
                  <a:cubicBezTo>
                    <a:pt x="36" y="8"/>
                    <a:pt x="24" y="6"/>
                    <a:pt x="14" y="11"/>
                  </a:cubicBezTo>
                  <a:cubicBezTo>
                    <a:pt x="9" y="14"/>
                    <a:pt x="6" y="19"/>
                    <a:pt x="4" y="2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1ba466ee080_0_0"/>
            <p:cNvSpPr/>
            <p:nvPr/>
          </p:nvSpPr>
          <p:spPr>
            <a:xfrm>
              <a:off x="6199" y="1150"/>
              <a:ext cx="707" cy="1600"/>
            </a:xfrm>
            <a:custGeom>
              <a:rect b="b" l="l" r="r" t="t"/>
              <a:pathLst>
                <a:path extrusionOk="0" h="489" w="216">
                  <a:moveTo>
                    <a:pt x="18" y="489"/>
                  </a:moveTo>
                  <a:cubicBezTo>
                    <a:pt x="14" y="489"/>
                    <a:pt x="14" y="489"/>
                    <a:pt x="14" y="489"/>
                  </a:cubicBezTo>
                  <a:cubicBezTo>
                    <a:pt x="0" y="330"/>
                    <a:pt x="56" y="205"/>
                    <a:pt x="104" y="129"/>
                  </a:cubicBezTo>
                  <a:cubicBezTo>
                    <a:pt x="157" y="46"/>
                    <a:pt x="214" y="0"/>
                    <a:pt x="214" y="0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3"/>
                    <a:pt x="160" y="48"/>
                    <a:pt x="107" y="131"/>
                  </a:cubicBezTo>
                  <a:cubicBezTo>
                    <a:pt x="59" y="207"/>
                    <a:pt x="4" y="331"/>
                    <a:pt x="18" y="48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1ba466ee080_0_0"/>
            <p:cNvSpPr/>
            <p:nvPr/>
          </p:nvSpPr>
          <p:spPr>
            <a:xfrm>
              <a:off x="-50" y="859"/>
              <a:ext cx="1870" cy="1895"/>
            </a:xfrm>
            <a:custGeom>
              <a:rect b="b" l="l" r="r" t="t"/>
              <a:pathLst>
                <a:path extrusionOk="0" h="579" w="572">
                  <a:moveTo>
                    <a:pt x="115" y="578"/>
                  </a:moveTo>
                  <a:cubicBezTo>
                    <a:pt x="572" y="579"/>
                    <a:pt x="572" y="579"/>
                    <a:pt x="572" y="579"/>
                  </a:cubicBezTo>
                  <a:cubicBezTo>
                    <a:pt x="572" y="579"/>
                    <a:pt x="526" y="161"/>
                    <a:pt x="452" y="145"/>
                  </a:cubicBezTo>
                  <a:cubicBezTo>
                    <a:pt x="379" y="130"/>
                    <a:pt x="456" y="236"/>
                    <a:pt x="400" y="242"/>
                  </a:cubicBezTo>
                  <a:cubicBezTo>
                    <a:pt x="345" y="248"/>
                    <a:pt x="331" y="0"/>
                    <a:pt x="225" y="14"/>
                  </a:cubicBezTo>
                  <a:cubicBezTo>
                    <a:pt x="119" y="28"/>
                    <a:pt x="281" y="218"/>
                    <a:pt x="235" y="250"/>
                  </a:cubicBezTo>
                  <a:cubicBezTo>
                    <a:pt x="189" y="282"/>
                    <a:pt x="187" y="154"/>
                    <a:pt x="127" y="176"/>
                  </a:cubicBezTo>
                  <a:cubicBezTo>
                    <a:pt x="67" y="198"/>
                    <a:pt x="215" y="365"/>
                    <a:pt x="187" y="377"/>
                  </a:cubicBezTo>
                  <a:cubicBezTo>
                    <a:pt x="159" y="389"/>
                    <a:pt x="75" y="314"/>
                    <a:pt x="37" y="351"/>
                  </a:cubicBezTo>
                  <a:cubicBezTo>
                    <a:pt x="0" y="389"/>
                    <a:pt x="177" y="477"/>
                    <a:pt x="177" y="511"/>
                  </a:cubicBezTo>
                  <a:cubicBezTo>
                    <a:pt x="177" y="545"/>
                    <a:pt x="91" y="512"/>
                    <a:pt x="115" y="578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1ba466ee080_0_0"/>
            <p:cNvSpPr/>
            <p:nvPr/>
          </p:nvSpPr>
          <p:spPr>
            <a:xfrm>
              <a:off x="686" y="904"/>
              <a:ext cx="657" cy="1842"/>
            </a:xfrm>
            <a:custGeom>
              <a:rect b="b" l="l" r="r" t="t"/>
              <a:pathLst>
                <a:path extrusionOk="0" h="563" w="201">
                  <a:moveTo>
                    <a:pt x="0" y="0"/>
                  </a:moveTo>
                  <a:cubicBezTo>
                    <a:pt x="0" y="0"/>
                    <a:pt x="146" y="214"/>
                    <a:pt x="201" y="563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1ba466ee080_0_0"/>
            <p:cNvSpPr/>
            <p:nvPr/>
          </p:nvSpPr>
          <p:spPr>
            <a:xfrm>
              <a:off x="365" y="1435"/>
              <a:ext cx="569" cy="1312"/>
            </a:xfrm>
            <a:custGeom>
              <a:rect b="b" l="l" r="r" t="t"/>
              <a:pathLst>
                <a:path extrusionOk="0" h="401" w="174">
                  <a:moveTo>
                    <a:pt x="0" y="0"/>
                  </a:moveTo>
                  <a:cubicBezTo>
                    <a:pt x="0" y="0"/>
                    <a:pt x="157" y="249"/>
                    <a:pt x="174" y="401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1ba466ee080_0_0"/>
            <p:cNvSpPr/>
            <p:nvPr/>
          </p:nvSpPr>
          <p:spPr>
            <a:xfrm>
              <a:off x="71" y="2007"/>
              <a:ext cx="808" cy="491"/>
            </a:xfrm>
            <a:custGeom>
              <a:rect b="b" l="l" r="r" t="t"/>
              <a:pathLst>
                <a:path extrusionOk="0" h="150" w="247">
                  <a:moveTo>
                    <a:pt x="0" y="0"/>
                  </a:moveTo>
                  <a:cubicBezTo>
                    <a:pt x="0" y="0"/>
                    <a:pt x="158" y="69"/>
                    <a:pt x="247" y="15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1ba466ee080_0_0"/>
            <p:cNvSpPr/>
            <p:nvPr/>
          </p:nvSpPr>
          <p:spPr>
            <a:xfrm>
              <a:off x="1278" y="1330"/>
              <a:ext cx="268" cy="1080"/>
            </a:xfrm>
            <a:custGeom>
              <a:rect b="b" l="l" r="r" t="t"/>
              <a:pathLst>
                <a:path extrusionOk="0" h="330" w="82">
                  <a:moveTo>
                    <a:pt x="35" y="0"/>
                  </a:moveTo>
                  <a:cubicBezTo>
                    <a:pt x="35" y="0"/>
                    <a:pt x="82" y="196"/>
                    <a:pt x="0" y="33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g1ba466ee080_0_0"/>
            <p:cNvSpPr/>
            <p:nvPr/>
          </p:nvSpPr>
          <p:spPr>
            <a:xfrm>
              <a:off x="598" y="1029"/>
              <a:ext cx="349" cy="301"/>
            </a:xfrm>
            <a:custGeom>
              <a:rect b="b" l="l" r="r" t="t"/>
              <a:pathLst>
                <a:path extrusionOk="0" h="92" w="107">
                  <a:moveTo>
                    <a:pt x="0" y="49"/>
                  </a:moveTo>
                  <a:cubicBezTo>
                    <a:pt x="0" y="49"/>
                    <a:pt x="57" y="50"/>
                    <a:pt x="97" y="92"/>
                  </a:cubicBezTo>
                  <a:cubicBezTo>
                    <a:pt x="97" y="92"/>
                    <a:pt x="107" y="51"/>
                    <a:pt x="97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g1ba466ee080_0_0"/>
            <p:cNvSpPr/>
            <p:nvPr/>
          </p:nvSpPr>
          <p:spPr>
            <a:xfrm>
              <a:off x="483" y="1674"/>
              <a:ext cx="196" cy="307"/>
            </a:xfrm>
            <a:custGeom>
              <a:rect b="b" l="l" r="r" t="t"/>
              <a:pathLst>
                <a:path extrusionOk="0" h="94" w="60">
                  <a:moveTo>
                    <a:pt x="45" y="0"/>
                  </a:moveTo>
                  <a:cubicBezTo>
                    <a:pt x="45" y="0"/>
                    <a:pt x="60" y="54"/>
                    <a:pt x="56" y="94"/>
                  </a:cubicBezTo>
                  <a:cubicBezTo>
                    <a:pt x="56" y="94"/>
                    <a:pt x="20" y="79"/>
                    <a:pt x="0" y="63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1ba466ee080_0_0"/>
            <p:cNvSpPr/>
            <p:nvPr/>
          </p:nvSpPr>
          <p:spPr>
            <a:xfrm>
              <a:off x="166" y="2135"/>
              <a:ext cx="176" cy="69"/>
            </a:xfrm>
            <a:custGeom>
              <a:rect b="b" l="l" r="r" t="t"/>
              <a:pathLst>
                <a:path extrusionOk="0" h="21" w="54">
                  <a:moveTo>
                    <a:pt x="0" y="21"/>
                  </a:moveTo>
                  <a:cubicBezTo>
                    <a:pt x="0" y="21"/>
                    <a:pt x="18" y="0"/>
                    <a:pt x="54" y="2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1ba466ee080_0_0"/>
            <p:cNvSpPr/>
            <p:nvPr/>
          </p:nvSpPr>
          <p:spPr>
            <a:xfrm>
              <a:off x="395" y="2279"/>
              <a:ext cx="189" cy="105"/>
            </a:xfrm>
            <a:custGeom>
              <a:rect b="b" l="l" r="r" t="t"/>
              <a:pathLst>
                <a:path extrusionOk="0" h="32" w="58">
                  <a:moveTo>
                    <a:pt x="0" y="32"/>
                  </a:moveTo>
                  <a:cubicBezTo>
                    <a:pt x="0" y="32"/>
                    <a:pt x="39" y="4"/>
                    <a:pt x="58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1ba466ee080_0_0"/>
            <p:cNvSpPr/>
            <p:nvPr/>
          </p:nvSpPr>
          <p:spPr>
            <a:xfrm>
              <a:off x="352" y="1634"/>
              <a:ext cx="160" cy="56"/>
            </a:xfrm>
            <a:custGeom>
              <a:rect b="b" l="l" r="r" t="t"/>
              <a:pathLst>
                <a:path extrusionOk="0" h="17" w="49">
                  <a:moveTo>
                    <a:pt x="0" y="0"/>
                  </a:moveTo>
                  <a:cubicBezTo>
                    <a:pt x="0" y="0"/>
                    <a:pt x="29" y="14"/>
                    <a:pt x="49" y="17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1ba466ee080_0_0"/>
            <p:cNvSpPr/>
            <p:nvPr/>
          </p:nvSpPr>
          <p:spPr>
            <a:xfrm>
              <a:off x="787" y="2007"/>
              <a:ext cx="79" cy="246"/>
            </a:xfrm>
            <a:custGeom>
              <a:rect b="b" l="l" r="r" t="t"/>
              <a:pathLst>
                <a:path extrusionOk="0" h="75" w="24">
                  <a:moveTo>
                    <a:pt x="0" y="75"/>
                  </a:moveTo>
                  <a:cubicBezTo>
                    <a:pt x="0" y="75"/>
                    <a:pt x="19" y="49"/>
                    <a:pt x="24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1ba466ee080_0_0"/>
            <p:cNvSpPr/>
            <p:nvPr/>
          </p:nvSpPr>
          <p:spPr>
            <a:xfrm>
              <a:off x="866" y="1634"/>
              <a:ext cx="359" cy="226"/>
            </a:xfrm>
            <a:custGeom>
              <a:rect b="b" l="l" r="r" t="t"/>
              <a:pathLst>
                <a:path extrusionOk="0" h="69" w="110">
                  <a:moveTo>
                    <a:pt x="0" y="44"/>
                  </a:moveTo>
                  <a:cubicBezTo>
                    <a:pt x="0" y="44"/>
                    <a:pt x="33" y="66"/>
                    <a:pt x="79" y="69"/>
                  </a:cubicBezTo>
                  <a:cubicBezTo>
                    <a:pt x="79" y="69"/>
                    <a:pt x="110" y="43"/>
                    <a:pt x="106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1ba466ee080_0_0"/>
            <p:cNvSpPr/>
            <p:nvPr/>
          </p:nvSpPr>
          <p:spPr>
            <a:xfrm>
              <a:off x="1029" y="2171"/>
              <a:ext cx="213" cy="82"/>
            </a:xfrm>
            <a:custGeom>
              <a:rect b="b" l="l" r="r" t="t"/>
              <a:pathLst>
                <a:path extrusionOk="0" h="25" w="65">
                  <a:moveTo>
                    <a:pt x="0" y="0"/>
                  </a:moveTo>
                  <a:cubicBezTo>
                    <a:pt x="0" y="0"/>
                    <a:pt x="40" y="3"/>
                    <a:pt x="65" y="25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1ba466ee080_0_0"/>
            <p:cNvSpPr/>
            <p:nvPr/>
          </p:nvSpPr>
          <p:spPr>
            <a:xfrm>
              <a:off x="1016" y="1369"/>
              <a:ext cx="59" cy="197"/>
            </a:xfrm>
            <a:custGeom>
              <a:rect b="b" l="l" r="r" t="t"/>
              <a:pathLst>
                <a:path extrusionOk="0" h="60" w="18">
                  <a:moveTo>
                    <a:pt x="18" y="0"/>
                  </a:moveTo>
                  <a:cubicBezTo>
                    <a:pt x="18" y="0"/>
                    <a:pt x="11" y="52"/>
                    <a:pt x="0" y="6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1ba466ee080_0_0"/>
            <p:cNvSpPr/>
            <p:nvPr/>
          </p:nvSpPr>
          <p:spPr>
            <a:xfrm>
              <a:off x="1438" y="1513"/>
              <a:ext cx="131" cy="219"/>
            </a:xfrm>
            <a:custGeom>
              <a:rect b="b" l="l" r="r" t="t"/>
              <a:pathLst>
                <a:path extrusionOk="0" h="67" w="40">
                  <a:moveTo>
                    <a:pt x="0" y="67"/>
                  </a:moveTo>
                  <a:cubicBezTo>
                    <a:pt x="0" y="67"/>
                    <a:pt x="27" y="40"/>
                    <a:pt x="40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1ba466ee080_0_0"/>
            <p:cNvSpPr/>
            <p:nvPr/>
          </p:nvSpPr>
          <p:spPr>
            <a:xfrm>
              <a:off x="1405" y="1837"/>
              <a:ext cx="262" cy="239"/>
            </a:xfrm>
            <a:custGeom>
              <a:rect b="b" l="l" r="r" t="t"/>
              <a:pathLst>
                <a:path extrusionOk="0" h="73" w="80">
                  <a:moveTo>
                    <a:pt x="0" y="73"/>
                  </a:moveTo>
                  <a:cubicBezTo>
                    <a:pt x="0" y="73"/>
                    <a:pt x="53" y="54"/>
                    <a:pt x="80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1ba466ee080_0_0"/>
            <p:cNvSpPr/>
            <p:nvPr/>
          </p:nvSpPr>
          <p:spPr>
            <a:xfrm>
              <a:off x="5215" y="430"/>
              <a:ext cx="324" cy="321"/>
            </a:xfrm>
            <a:custGeom>
              <a:rect b="b" l="l" r="r" t="t"/>
              <a:pathLst>
                <a:path extrusionOk="0" h="98" w="99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g1ba466ee080_0_0"/>
            <p:cNvSpPr/>
            <p:nvPr/>
          </p:nvSpPr>
          <p:spPr>
            <a:xfrm>
              <a:off x="5274" y="430"/>
              <a:ext cx="265" cy="252"/>
            </a:xfrm>
            <a:custGeom>
              <a:rect b="b" l="l" r="r" t="t"/>
              <a:pathLst>
                <a:path extrusionOk="0" h="77" w="81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1ba466ee080_0_0"/>
            <p:cNvSpPr/>
            <p:nvPr/>
          </p:nvSpPr>
          <p:spPr>
            <a:xfrm>
              <a:off x="5473" y="456"/>
              <a:ext cx="36" cy="56"/>
            </a:xfrm>
            <a:custGeom>
              <a:rect b="b" l="l" r="r" t="t"/>
              <a:pathLst>
                <a:path extrusionOk="0" h="17" w="11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1ba466ee080_0_0"/>
            <p:cNvSpPr/>
            <p:nvPr/>
          </p:nvSpPr>
          <p:spPr>
            <a:xfrm>
              <a:off x="5405" y="469"/>
              <a:ext cx="75" cy="111"/>
            </a:xfrm>
            <a:custGeom>
              <a:rect b="b" l="l" r="r" t="t"/>
              <a:pathLst>
                <a:path extrusionOk="0" h="34" w="23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1ba466ee080_0_0"/>
            <p:cNvSpPr/>
            <p:nvPr/>
          </p:nvSpPr>
          <p:spPr>
            <a:xfrm>
              <a:off x="5349" y="502"/>
              <a:ext cx="82" cy="137"/>
            </a:xfrm>
            <a:custGeom>
              <a:rect b="b" l="l" r="r" t="t"/>
              <a:pathLst>
                <a:path extrusionOk="0" h="42" w="25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1ba466ee080_0_0"/>
            <p:cNvSpPr/>
            <p:nvPr/>
          </p:nvSpPr>
          <p:spPr>
            <a:xfrm>
              <a:off x="4836" y="1042"/>
              <a:ext cx="350" cy="327"/>
            </a:xfrm>
            <a:custGeom>
              <a:rect b="b" l="l" r="r" t="t"/>
              <a:pathLst>
                <a:path extrusionOk="0" h="100" w="107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g1ba466ee080_0_0"/>
            <p:cNvSpPr/>
            <p:nvPr/>
          </p:nvSpPr>
          <p:spPr>
            <a:xfrm>
              <a:off x="4980" y="1042"/>
              <a:ext cx="121" cy="327"/>
            </a:xfrm>
            <a:custGeom>
              <a:rect b="b" l="l" r="r" t="t"/>
              <a:pathLst>
                <a:path extrusionOk="0" h="100" w="37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g1ba466ee080_0_0"/>
            <p:cNvSpPr/>
            <p:nvPr/>
          </p:nvSpPr>
          <p:spPr>
            <a:xfrm>
              <a:off x="5061" y="1091"/>
              <a:ext cx="46" cy="46"/>
            </a:xfrm>
            <a:custGeom>
              <a:rect b="b" l="l" r="r" t="t"/>
              <a:pathLst>
                <a:path extrusionOk="0" h="14" w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1ba466ee080_0_0"/>
            <p:cNvSpPr/>
            <p:nvPr/>
          </p:nvSpPr>
          <p:spPr>
            <a:xfrm>
              <a:off x="5025" y="1124"/>
              <a:ext cx="79" cy="85"/>
            </a:xfrm>
            <a:custGeom>
              <a:rect b="b" l="l" r="r" t="t"/>
              <a:pathLst>
                <a:path extrusionOk="0" h="26" w="24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1ba466ee080_0_0"/>
            <p:cNvSpPr/>
            <p:nvPr/>
          </p:nvSpPr>
          <p:spPr>
            <a:xfrm>
              <a:off x="4989" y="1176"/>
              <a:ext cx="98" cy="108"/>
            </a:xfrm>
            <a:custGeom>
              <a:rect b="b" l="l" r="r" t="t"/>
              <a:pathLst>
                <a:path extrusionOk="0" h="33" w="30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1ba466ee080_0_0"/>
            <p:cNvSpPr/>
            <p:nvPr/>
          </p:nvSpPr>
          <p:spPr>
            <a:xfrm>
              <a:off x="1131" y="73"/>
              <a:ext cx="343" cy="376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1ba466ee080_0_0"/>
            <p:cNvSpPr/>
            <p:nvPr/>
          </p:nvSpPr>
          <p:spPr>
            <a:xfrm>
              <a:off x="1131" y="175"/>
              <a:ext cx="343" cy="130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1ba466ee080_0_0"/>
            <p:cNvSpPr/>
            <p:nvPr/>
          </p:nvSpPr>
          <p:spPr>
            <a:xfrm>
              <a:off x="1189" y="178"/>
              <a:ext cx="30" cy="55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1ba466ee080_0_0"/>
            <p:cNvSpPr/>
            <p:nvPr/>
          </p:nvSpPr>
          <p:spPr>
            <a:xfrm>
              <a:off x="1235" y="171"/>
              <a:ext cx="62" cy="108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1ba466ee080_0_0"/>
            <p:cNvSpPr/>
            <p:nvPr/>
          </p:nvSpPr>
          <p:spPr>
            <a:xfrm>
              <a:off x="1307" y="178"/>
              <a:ext cx="62" cy="134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g1ba466ee080_0_0"/>
            <p:cNvSpPr/>
            <p:nvPr/>
          </p:nvSpPr>
          <p:spPr>
            <a:xfrm>
              <a:off x="1847" y="567"/>
              <a:ext cx="386" cy="357"/>
            </a:xfrm>
            <a:custGeom>
              <a:rect b="b" l="l" r="r" t="t"/>
              <a:pathLst>
                <a:path extrusionOk="0" h="109" w="118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1ba466ee080_0_0"/>
            <p:cNvSpPr/>
            <p:nvPr/>
          </p:nvSpPr>
          <p:spPr>
            <a:xfrm>
              <a:off x="1978" y="567"/>
              <a:ext cx="78" cy="357"/>
            </a:xfrm>
            <a:custGeom>
              <a:rect b="b" l="l" r="r" t="t"/>
              <a:pathLst>
                <a:path extrusionOk="0" h="109" w="24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1ba466ee080_0_0"/>
            <p:cNvSpPr/>
            <p:nvPr/>
          </p:nvSpPr>
          <p:spPr>
            <a:xfrm>
              <a:off x="1961" y="623"/>
              <a:ext cx="52" cy="42"/>
            </a:xfrm>
            <a:custGeom>
              <a:rect b="b" l="l" r="r" t="t"/>
              <a:pathLst>
                <a:path extrusionOk="0" h="13" w="16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1ba466ee080_0_0"/>
            <p:cNvSpPr/>
            <p:nvPr/>
          </p:nvSpPr>
          <p:spPr>
            <a:xfrm>
              <a:off x="1955" y="662"/>
              <a:ext cx="88" cy="82"/>
            </a:xfrm>
            <a:custGeom>
              <a:rect b="b" l="l" r="r" t="t"/>
              <a:pathLst>
                <a:path extrusionOk="0" h="25" w="27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g1ba466ee080_0_0"/>
            <p:cNvSpPr/>
            <p:nvPr/>
          </p:nvSpPr>
          <p:spPr>
            <a:xfrm>
              <a:off x="1961" y="721"/>
              <a:ext cx="115" cy="105"/>
            </a:xfrm>
            <a:custGeom>
              <a:rect b="b" l="l" r="r" t="t"/>
              <a:pathLst>
                <a:path extrusionOk="0" h="32" w="35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g1ba466ee080_0_0"/>
          <p:cNvSpPr/>
          <p:nvPr/>
        </p:nvSpPr>
        <p:spPr>
          <a:xfrm>
            <a:off x="872825" y="1981200"/>
            <a:ext cx="10349400" cy="4876800"/>
          </a:xfrm>
          <a:prstGeom prst="round2SameRect">
            <a:avLst>
              <a:gd fmla="val 14072" name="adj1"/>
              <a:gd fmla="val 0" name="adj2"/>
            </a:avLst>
          </a:prstGeom>
          <a:gradFill>
            <a:gsLst>
              <a:gs pos="0">
                <a:srgbClr val="006C92"/>
              </a:gs>
              <a:gs pos="60000">
                <a:srgbClr val="1B9ECB"/>
              </a:gs>
              <a:gs pos="100000">
                <a:srgbClr val="33CCFF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ba466ee080_0_0"/>
          <p:cNvSpPr txBox="1"/>
          <p:nvPr/>
        </p:nvSpPr>
        <p:spPr>
          <a:xfrm>
            <a:off x="1398379" y="113720"/>
            <a:ext cx="92913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 Work</a:t>
            </a:r>
            <a:endParaRPr/>
          </a:p>
        </p:txBody>
      </p:sp>
      <p:grpSp>
        <p:nvGrpSpPr>
          <p:cNvPr id="479" name="Google Shape;479;g1ba466ee080_0_0"/>
          <p:cNvGrpSpPr/>
          <p:nvPr/>
        </p:nvGrpSpPr>
        <p:grpSpPr>
          <a:xfrm rot="10800000">
            <a:off x="1124077" y="3289739"/>
            <a:ext cx="7573630" cy="3416683"/>
            <a:chOff x="-3626457" y="676275"/>
            <a:chExt cx="12203723" cy="5505450"/>
          </a:xfrm>
        </p:grpSpPr>
        <p:sp>
          <p:nvSpPr>
            <p:cNvPr id="480" name="Google Shape;480;g1ba466ee080_0_0"/>
            <p:cNvSpPr/>
            <p:nvPr/>
          </p:nvSpPr>
          <p:spPr>
            <a:xfrm>
              <a:off x="-3626457" y="2417499"/>
              <a:ext cx="3234321" cy="2776083"/>
            </a:xfrm>
            <a:custGeom>
              <a:rect b="b" l="l" r="r" t="t"/>
              <a:pathLst>
                <a:path extrusionOk="0" h="277" w="323">
                  <a:moveTo>
                    <a:pt x="166" y="0"/>
                  </a:moveTo>
                  <a:cubicBezTo>
                    <a:pt x="159" y="0"/>
                    <a:pt x="153" y="0"/>
                    <a:pt x="146" y="1"/>
                  </a:cubicBezTo>
                  <a:cubicBezTo>
                    <a:pt x="62" y="10"/>
                    <a:pt x="0" y="80"/>
                    <a:pt x="9" y="156"/>
                  </a:cubicBezTo>
                  <a:cubicBezTo>
                    <a:pt x="16" y="226"/>
                    <a:pt x="81" y="277"/>
                    <a:pt x="158" y="277"/>
                  </a:cubicBezTo>
                  <a:cubicBezTo>
                    <a:pt x="164" y="277"/>
                    <a:pt x="171" y="277"/>
                    <a:pt x="177" y="276"/>
                  </a:cubicBezTo>
                  <a:cubicBezTo>
                    <a:pt x="262" y="266"/>
                    <a:pt x="323" y="197"/>
                    <a:pt x="315" y="121"/>
                  </a:cubicBezTo>
                  <a:cubicBezTo>
                    <a:pt x="307" y="51"/>
                    <a:pt x="242" y="0"/>
                    <a:pt x="166" y="0"/>
                  </a:cubicBezTo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2999">
                  <a:srgbClr val="C2EFFF">
                    <a:alpha val="2745"/>
                  </a:srgbClr>
                </a:gs>
                <a:gs pos="100000">
                  <a:srgbClr val="A7E8FF">
                    <a:alpha val="28627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g1ba466ee080_0_0"/>
            <p:cNvSpPr/>
            <p:nvPr/>
          </p:nvSpPr>
          <p:spPr>
            <a:xfrm>
              <a:off x="8051801" y="5489575"/>
              <a:ext cx="390525" cy="334963"/>
            </a:xfrm>
            <a:custGeom>
              <a:rect b="b" l="l" r="r" t="t"/>
              <a:pathLst>
                <a:path extrusionOk="0" h="112" w="131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2999">
                  <a:srgbClr val="C2EFFF">
                    <a:alpha val="17647"/>
                  </a:srgbClr>
                </a:gs>
                <a:gs pos="100000">
                  <a:srgbClr val="A7E8FF">
                    <a:alpha val="28627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g1ba466ee080_0_0"/>
            <p:cNvSpPr/>
            <p:nvPr/>
          </p:nvSpPr>
          <p:spPr>
            <a:xfrm>
              <a:off x="3898901" y="676275"/>
              <a:ext cx="4678365" cy="5505450"/>
            </a:xfrm>
            <a:custGeom>
              <a:rect b="b" l="l" r="r" t="t"/>
              <a:pathLst>
                <a:path extrusionOk="0" h="1846" w="1567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2999">
                  <a:srgbClr val="C2EFFF">
                    <a:alpha val="17647"/>
                  </a:srgbClr>
                </a:gs>
                <a:gs pos="100000">
                  <a:srgbClr val="A7E8FF">
                    <a:alpha val="28627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1ba466ee080_0_0"/>
            <p:cNvSpPr/>
            <p:nvPr/>
          </p:nvSpPr>
          <p:spPr>
            <a:xfrm>
              <a:off x="-3291593" y="1619515"/>
              <a:ext cx="848470" cy="727753"/>
            </a:xfrm>
            <a:custGeom>
              <a:rect b="b" l="l" r="r" t="t"/>
              <a:pathLst>
                <a:path extrusionOk="0" h="112" w="131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2999">
                  <a:srgbClr val="C2EFFF">
                    <a:alpha val="17647"/>
                  </a:srgbClr>
                </a:gs>
                <a:gs pos="100000">
                  <a:srgbClr val="A7E8FF">
                    <a:alpha val="28627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g1ba466ee080_0_0"/>
          <p:cNvSpPr/>
          <p:nvPr/>
        </p:nvSpPr>
        <p:spPr>
          <a:xfrm>
            <a:off x="4776275" y="4132900"/>
            <a:ext cx="25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Nguyen Thi Khanh Huyen</a:t>
            </a:r>
            <a:endParaRPr/>
          </a:p>
        </p:txBody>
      </p:sp>
      <p:sp>
        <p:nvSpPr>
          <p:cNvPr id="485" name="Google Shape;485;g1ba466ee080_0_0"/>
          <p:cNvSpPr/>
          <p:nvPr/>
        </p:nvSpPr>
        <p:spPr>
          <a:xfrm>
            <a:off x="3126325" y="5862738"/>
            <a:ext cx="219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 Tran Khuong Duy</a:t>
            </a:r>
            <a:endParaRPr/>
          </a:p>
        </p:txBody>
      </p:sp>
      <p:sp>
        <p:nvSpPr>
          <p:cNvPr id="486" name="Google Shape;486;g1ba466ee080_0_0"/>
          <p:cNvSpPr/>
          <p:nvPr/>
        </p:nvSpPr>
        <p:spPr>
          <a:xfrm>
            <a:off x="1491600" y="4132900"/>
            <a:ext cx="240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Nguyen Thi Quynh Anh</a:t>
            </a:r>
            <a:endParaRPr/>
          </a:p>
        </p:txBody>
      </p:sp>
      <p:grpSp>
        <p:nvGrpSpPr>
          <p:cNvPr id="487" name="Google Shape;487;g1ba466ee080_0_0"/>
          <p:cNvGrpSpPr/>
          <p:nvPr/>
        </p:nvGrpSpPr>
        <p:grpSpPr>
          <a:xfrm>
            <a:off x="2783210" y="6288292"/>
            <a:ext cx="355219" cy="52800"/>
            <a:chOff x="2743200" y="6597276"/>
            <a:chExt cx="355219" cy="52800"/>
          </a:xfrm>
        </p:grpSpPr>
        <p:sp>
          <p:nvSpPr>
            <p:cNvPr id="488" name="Google Shape;488;g1ba466ee080_0_0"/>
            <p:cNvSpPr/>
            <p:nvPr/>
          </p:nvSpPr>
          <p:spPr>
            <a:xfrm>
              <a:off x="2743200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g1ba466ee080_0_0"/>
            <p:cNvSpPr/>
            <p:nvPr/>
          </p:nvSpPr>
          <p:spPr>
            <a:xfrm>
              <a:off x="2894410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g1ba466ee080_0_0"/>
            <p:cNvSpPr/>
            <p:nvPr/>
          </p:nvSpPr>
          <p:spPr>
            <a:xfrm>
              <a:off x="3045619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g1ba466ee080_0_0"/>
          <p:cNvGrpSpPr/>
          <p:nvPr/>
        </p:nvGrpSpPr>
        <p:grpSpPr>
          <a:xfrm>
            <a:off x="5918416" y="6288292"/>
            <a:ext cx="355219" cy="52800"/>
            <a:chOff x="2743200" y="6597276"/>
            <a:chExt cx="355219" cy="52800"/>
          </a:xfrm>
        </p:grpSpPr>
        <p:sp>
          <p:nvSpPr>
            <p:cNvPr id="492" name="Google Shape;492;g1ba466ee080_0_0"/>
            <p:cNvSpPr/>
            <p:nvPr/>
          </p:nvSpPr>
          <p:spPr>
            <a:xfrm>
              <a:off x="2743200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g1ba466ee080_0_0"/>
            <p:cNvSpPr/>
            <p:nvPr/>
          </p:nvSpPr>
          <p:spPr>
            <a:xfrm>
              <a:off x="2894410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g1ba466ee080_0_0"/>
            <p:cNvSpPr/>
            <p:nvPr/>
          </p:nvSpPr>
          <p:spPr>
            <a:xfrm>
              <a:off x="3045619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g1ba466ee080_0_0"/>
          <p:cNvGrpSpPr/>
          <p:nvPr/>
        </p:nvGrpSpPr>
        <p:grpSpPr>
          <a:xfrm>
            <a:off x="9053622" y="6288292"/>
            <a:ext cx="355219" cy="52800"/>
            <a:chOff x="2743200" y="6597276"/>
            <a:chExt cx="355219" cy="52800"/>
          </a:xfrm>
        </p:grpSpPr>
        <p:sp>
          <p:nvSpPr>
            <p:cNvPr id="496" name="Google Shape;496;g1ba466ee080_0_0"/>
            <p:cNvSpPr/>
            <p:nvPr/>
          </p:nvSpPr>
          <p:spPr>
            <a:xfrm>
              <a:off x="2743200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1ba466ee080_0_0"/>
            <p:cNvSpPr/>
            <p:nvPr/>
          </p:nvSpPr>
          <p:spPr>
            <a:xfrm>
              <a:off x="2894410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1ba466ee080_0_0"/>
            <p:cNvSpPr/>
            <p:nvPr/>
          </p:nvSpPr>
          <p:spPr>
            <a:xfrm>
              <a:off x="3045619" y="6597276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g1ba466ee080_0_0"/>
          <p:cNvSpPr txBox="1"/>
          <p:nvPr/>
        </p:nvSpPr>
        <p:spPr>
          <a:xfrm>
            <a:off x="8767700" y="3946000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ba466ee080_0_0"/>
          <p:cNvSpPr txBox="1"/>
          <p:nvPr/>
        </p:nvSpPr>
        <p:spPr>
          <a:xfrm>
            <a:off x="8809900" y="3946000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ba466ee080_0_0"/>
          <p:cNvSpPr txBox="1"/>
          <p:nvPr/>
        </p:nvSpPr>
        <p:spPr>
          <a:xfrm>
            <a:off x="6503200" y="5482475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g1ba466ee0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50" y="2661900"/>
            <a:ext cx="1391098" cy="13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1ba466ee0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575" y="2707325"/>
            <a:ext cx="1323700" cy="13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1ba466ee08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062" y="4459138"/>
            <a:ext cx="1323675" cy="13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1ba466ee08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7125" y="4459125"/>
            <a:ext cx="1391100" cy="13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1ba466ee080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7700" y="2701463"/>
            <a:ext cx="1323700" cy="13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1ba466ee080_0_0"/>
          <p:cNvSpPr/>
          <p:nvPr/>
        </p:nvSpPr>
        <p:spPr>
          <a:xfrm>
            <a:off x="6828375" y="5862761"/>
            <a:ext cx="167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 Van Hieu</a:t>
            </a:r>
            <a:endParaRPr/>
          </a:p>
        </p:txBody>
      </p:sp>
      <p:sp>
        <p:nvSpPr>
          <p:cNvPr id="508" name="Google Shape;508;g1ba466ee080_0_0"/>
          <p:cNvSpPr/>
          <p:nvPr/>
        </p:nvSpPr>
        <p:spPr>
          <a:xfrm>
            <a:off x="8524050" y="4108586"/>
            <a:ext cx="167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Vu Yen Linh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ba466ee080_0_175"/>
          <p:cNvSpPr/>
          <p:nvPr/>
        </p:nvSpPr>
        <p:spPr>
          <a:xfrm flipH="1">
            <a:off x="0" y="51950"/>
            <a:ext cx="9332060" cy="6858000"/>
          </a:xfrm>
          <a:custGeom>
            <a:rect b="b" l="l" r="r" t="t"/>
            <a:pathLst>
              <a:path extrusionOk="0" h="6858000" w="9332060">
                <a:moveTo>
                  <a:pt x="9332060" y="0"/>
                </a:moveTo>
                <a:lnTo>
                  <a:pt x="3768494" y="0"/>
                </a:lnTo>
                <a:lnTo>
                  <a:pt x="3607011" y="90394"/>
                </a:lnTo>
                <a:cubicBezTo>
                  <a:pt x="3353218" y="221421"/>
                  <a:pt x="3068441" y="323656"/>
                  <a:pt x="2741183" y="379706"/>
                </a:cubicBezTo>
                <a:cubicBezTo>
                  <a:pt x="132274" y="828107"/>
                  <a:pt x="2191939" y="5293811"/>
                  <a:pt x="718134" y="5989290"/>
                </a:cubicBezTo>
                <a:cubicBezTo>
                  <a:pt x="292471" y="6181462"/>
                  <a:pt x="83071" y="6497173"/>
                  <a:pt x="1114" y="6851489"/>
                </a:cubicBezTo>
                <a:lnTo>
                  <a:pt x="0" y="6858000"/>
                </a:lnTo>
                <a:lnTo>
                  <a:pt x="933206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2000">
                <a:schemeClr val="lt1"/>
              </a:gs>
              <a:gs pos="92000">
                <a:srgbClr val="A7E8FF">
                  <a:alpha val="33725"/>
                </a:srgbClr>
              </a:gs>
              <a:gs pos="100000">
                <a:srgbClr val="A7E8FF">
                  <a:alpha val="3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1ba466ee080_0_175"/>
          <p:cNvSpPr/>
          <p:nvPr/>
        </p:nvSpPr>
        <p:spPr>
          <a:xfrm rot="-665128">
            <a:off x="14536" y="4659912"/>
            <a:ext cx="12156238" cy="3362896"/>
          </a:xfrm>
          <a:custGeom>
            <a:rect b="b" l="l" r="r" t="t"/>
            <a:pathLst>
              <a:path extrusionOk="0" h="3358931" w="12141904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>
            <a:gsLst>
              <a:gs pos="0">
                <a:srgbClr val="A7E8FF"/>
              </a:gs>
              <a:gs pos="22000">
                <a:srgbClr val="A7E8FF"/>
              </a:gs>
              <a:gs pos="86000">
                <a:srgbClr val="A7E8FF">
                  <a:alpha val="0"/>
                </a:srgbClr>
              </a:gs>
              <a:gs pos="100000">
                <a:srgbClr val="A7E8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1ba466ee080_0_175"/>
          <p:cNvSpPr/>
          <p:nvPr/>
        </p:nvSpPr>
        <p:spPr>
          <a:xfrm>
            <a:off x="463525" y="198875"/>
            <a:ext cx="5054100" cy="2121000"/>
          </a:xfrm>
          <a:prstGeom prst="round2SameRect">
            <a:avLst>
              <a:gd fmla="val 10481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D8D8D8">
                <a:alpha val="4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1ba466ee080_0_175"/>
          <p:cNvSpPr/>
          <p:nvPr/>
        </p:nvSpPr>
        <p:spPr>
          <a:xfrm flipH="1" rot="10800000">
            <a:off x="463525" y="2516575"/>
            <a:ext cx="5054100" cy="3811500"/>
          </a:xfrm>
          <a:prstGeom prst="round2SameRect">
            <a:avLst>
              <a:gd fmla="val 7356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D8D8D8">
                <a:alpha val="4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ba466ee080_0_175"/>
          <p:cNvSpPr/>
          <p:nvPr/>
        </p:nvSpPr>
        <p:spPr>
          <a:xfrm>
            <a:off x="773995" y="2694489"/>
            <a:ext cx="4226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C92"/>
                </a:solidFill>
                <a:latin typeface="Arial Rounded"/>
                <a:ea typeface="Arial Rounded"/>
                <a:cs typeface="Arial Rounded"/>
                <a:sym typeface="Arial Rounded"/>
              </a:rPr>
              <a:t>Trends For You</a:t>
            </a:r>
            <a:endParaRPr sz="1600"/>
          </a:p>
        </p:txBody>
      </p:sp>
      <p:sp>
        <p:nvSpPr>
          <p:cNvPr id="519" name="Google Shape;519;g1ba466ee080_0_175"/>
          <p:cNvSpPr/>
          <p:nvPr/>
        </p:nvSpPr>
        <p:spPr>
          <a:xfrm>
            <a:off x="860975" y="3188375"/>
            <a:ext cx="44067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No1. Introduction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A4D7A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A4D7A"/>
                </a:solidFill>
                <a:latin typeface="Calibri"/>
                <a:ea typeface="Calibri"/>
                <a:cs typeface="Calibri"/>
                <a:sym typeface="Calibri"/>
              </a:rPr>
              <a:t># No3. Activities</a:t>
            </a:r>
            <a:endParaRPr b="1" sz="1900">
              <a:solidFill>
                <a:srgbClr val="0A4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A4D7A"/>
                </a:solidFill>
                <a:latin typeface="Calibri"/>
                <a:ea typeface="Calibri"/>
                <a:cs typeface="Calibri"/>
                <a:sym typeface="Calibri"/>
              </a:rPr>
              <a:t># No4. Demo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900">
                <a:solidFill>
                  <a:srgbClr val="0A4D7A"/>
                </a:solidFill>
                <a:latin typeface="Calibri"/>
                <a:ea typeface="Calibri"/>
                <a:cs typeface="Calibri"/>
                <a:sym typeface="Calibri"/>
              </a:rPr>
              <a:t># No5. Conclusion</a:t>
            </a:r>
            <a:endParaRPr sz="1700">
              <a:solidFill>
                <a:srgbClr val="0A4D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ba466ee080_0_175"/>
          <p:cNvSpPr/>
          <p:nvPr/>
        </p:nvSpPr>
        <p:spPr>
          <a:xfrm>
            <a:off x="463525" y="198875"/>
            <a:ext cx="5054100" cy="993600"/>
          </a:xfrm>
          <a:prstGeom prst="round2SameRect">
            <a:avLst>
              <a:gd fmla="val 18184" name="adj1"/>
              <a:gd fmla="val 0" name="adj2"/>
            </a:avLst>
          </a:prstGeom>
          <a:solidFill>
            <a:srgbClr val="468D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ba466ee080_0_175"/>
          <p:cNvSpPr/>
          <p:nvPr/>
        </p:nvSpPr>
        <p:spPr>
          <a:xfrm>
            <a:off x="2053349" y="1219715"/>
            <a:ext cx="3300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Group 3</a:t>
            </a:r>
            <a:endParaRPr sz="2100"/>
          </a:p>
        </p:txBody>
      </p:sp>
      <p:sp>
        <p:nvSpPr>
          <p:cNvPr id="522" name="Google Shape;522;g1ba466ee080_0_175"/>
          <p:cNvSpPr/>
          <p:nvPr/>
        </p:nvSpPr>
        <p:spPr>
          <a:xfrm>
            <a:off x="773994" y="1689982"/>
            <a:ext cx="153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1ba466ee080_0_175"/>
          <p:cNvSpPr/>
          <p:nvPr/>
        </p:nvSpPr>
        <p:spPr>
          <a:xfrm>
            <a:off x="2296178" y="1689982"/>
            <a:ext cx="153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Following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1ba466ee080_0_175"/>
          <p:cNvSpPr/>
          <p:nvPr/>
        </p:nvSpPr>
        <p:spPr>
          <a:xfrm>
            <a:off x="3818363" y="1689982"/>
            <a:ext cx="153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rPr>
              <a:t>Followers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82.523.966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1ba466ee080_0_175"/>
          <p:cNvSpPr txBox="1"/>
          <p:nvPr>
            <p:ph type="title"/>
          </p:nvPr>
        </p:nvSpPr>
        <p:spPr>
          <a:xfrm>
            <a:off x="947975" y="364325"/>
            <a:ext cx="4406700" cy="66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</a:rPr>
              <a:t>Content of tables</a:t>
            </a:r>
            <a:endParaRPr sz="4100">
              <a:solidFill>
                <a:schemeClr val="lt1"/>
              </a:solidFill>
            </a:endParaRPr>
          </a:p>
        </p:txBody>
      </p:sp>
      <p:grpSp>
        <p:nvGrpSpPr>
          <p:cNvPr id="526" name="Google Shape;526;g1ba466ee080_0_175"/>
          <p:cNvGrpSpPr/>
          <p:nvPr/>
        </p:nvGrpSpPr>
        <p:grpSpPr>
          <a:xfrm>
            <a:off x="8789106" y="551129"/>
            <a:ext cx="2180170" cy="423902"/>
            <a:chOff x="615636" y="839208"/>
            <a:chExt cx="2218099" cy="368514"/>
          </a:xfrm>
        </p:grpSpPr>
        <p:pic>
          <p:nvPicPr>
            <p:cNvPr id="527" name="Google Shape;527;g1ba466ee080_0_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8" name="Google Shape;528;g1ba466ee080_0_175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9" name="Google Shape;529;g1ba466ee080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875" y="1010400"/>
            <a:ext cx="807474" cy="8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1ba466ee080_0_175"/>
          <p:cNvSpPr/>
          <p:nvPr/>
        </p:nvSpPr>
        <p:spPr>
          <a:xfrm flipH="1">
            <a:off x="9381225" y="4463827"/>
            <a:ext cx="2893900" cy="2453288"/>
          </a:xfrm>
          <a:custGeom>
            <a:rect b="b" l="l" r="r" t="t"/>
            <a:pathLst>
              <a:path extrusionOk="0" h="352" w="439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1ba466ee080_0_175"/>
          <p:cNvSpPr/>
          <p:nvPr/>
        </p:nvSpPr>
        <p:spPr>
          <a:xfrm flipH="1">
            <a:off x="9111182" y="4123093"/>
            <a:ext cx="249891" cy="306661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1ba466ee080_0_175"/>
          <p:cNvSpPr/>
          <p:nvPr/>
        </p:nvSpPr>
        <p:spPr>
          <a:xfrm flipH="1">
            <a:off x="9097076" y="4108186"/>
            <a:ext cx="225708" cy="340734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1ba466ee080_0_175"/>
          <p:cNvSpPr/>
          <p:nvPr/>
        </p:nvSpPr>
        <p:spPr>
          <a:xfrm flipH="1">
            <a:off x="9401378" y="4436143"/>
            <a:ext cx="249891" cy="306661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1ba466ee080_0_175"/>
          <p:cNvSpPr/>
          <p:nvPr/>
        </p:nvSpPr>
        <p:spPr>
          <a:xfrm flipH="1">
            <a:off x="9387270" y="4421235"/>
            <a:ext cx="223693" cy="342865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ba466ee080_0_175"/>
          <p:cNvSpPr/>
          <p:nvPr/>
        </p:nvSpPr>
        <p:spPr>
          <a:xfrm flipH="1">
            <a:off x="9717772" y="4840765"/>
            <a:ext cx="243846" cy="306661"/>
          </a:xfrm>
          <a:custGeom>
            <a:rect b="b" l="l" r="r" t="t"/>
            <a:pathLst>
              <a:path extrusionOk="0" h="44" w="37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1ba466ee080_0_175"/>
          <p:cNvSpPr/>
          <p:nvPr/>
        </p:nvSpPr>
        <p:spPr>
          <a:xfrm flipH="1">
            <a:off x="9703665" y="4825857"/>
            <a:ext cx="217647" cy="334346"/>
          </a:xfrm>
          <a:custGeom>
            <a:rect b="b" l="l" r="r" t="t"/>
            <a:pathLst>
              <a:path extrusionOk="0" h="48" w="33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ba466ee080_0_175"/>
          <p:cNvSpPr/>
          <p:nvPr/>
        </p:nvSpPr>
        <p:spPr>
          <a:xfrm flipH="1">
            <a:off x="10020060" y="5273071"/>
            <a:ext cx="197495" cy="249163"/>
          </a:xfrm>
          <a:custGeom>
            <a:rect b="b" l="l" r="r" t="t"/>
            <a:pathLst>
              <a:path extrusionOk="0" h="36" w="30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ba466ee080_0_175"/>
          <p:cNvSpPr/>
          <p:nvPr/>
        </p:nvSpPr>
        <p:spPr>
          <a:xfrm flipH="1">
            <a:off x="10007969" y="5258165"/>
            <a:ext cx="217647" cy="278977"/>
          </a:xfrm>
          <a:custGeom>
            <a:rect b="b" l="l" r="r" t="t"/>
            <a:pathLst>
              <a:path extrusionOk="0" h="40" w="33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1ba466ee080_0_175"/>
          <p:cNvSpPr/>
          <p:nvPr/>
        </p:nvSpPr>
        <p:spPr>
          <a:xfrm flipH="1">
            <a:off x="10237706" y="5773526"/>
            <a:ext cx="243846" cy="285365"/>
          </a:xfrm>
          <a:custGeom>
            <a:rect b="b" l="l" r="r" t="t"/>
            <a:pathLst>
              <a:path extrusionOk="0" h="41" w="37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1ba466ee080_0_175"/>
          <p:cNvSpPr/>
          <p:nvPr/>
        </p:nvSpPr>
        <p:spPr>
          <a:xfrm flipH="1">
            <a:off x="10225616" y="5760748"/>
            <a:ext cx="270044" cy="270459"/>
          </a:xfrm>
          <a:custGeom>
            <a:rect b="b" l="l" r="r" t="t"/>
            <a:pathLst>
              <a:path extrusionOk="0" h="39" w="41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1ba466ee080_0_175"/>
          <p:cNvSpPr/>
          <p:nvPr/>
        </p:nvSpPr>
        <p:spPr>
          <a:xfrm flipH="1">
            <a:off x="10396912" y="6269720"/>
            <a:ext cx="203541" cy="251292"/>
          </a:xfrm>
          <a:custGeom>
            <a:rect b="b" l="l" r="r" t="t"/>
            <a:pathLst>
              <a:path extrusionOk="0" h="36" w="31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1ba466ee080_0_175"/>
          <p:cNvSpPr/>
          <p:nvPr/>
        </p:nvSpPr>
        <p:spPr>
          <a:xfrm flipH="1">
            <a:off x="10382804" y="6254813"/>
            <a:ext cx="223693" cy="272588"/>
          </a:xfrm>
          <a:custGeom>
            <a:rect b="b" l="l" r="r" t="t"/>
            <a:pathLst>
              <a:path extrusionOk="0" h="39" w="34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ba466ee080_0_175"/>
          <p:cNvSpPr/>
          <p:nvPr/>
        </p:nvSpPr>
        <p:spPr>
          <a:xfrm flipH="1">
            <a:off x="8873382" y="4261517"/>
            <a:ext cx="304303" cy="278977"/>
          </a:xfrm>
          <a:custGeom>
            <a:rect b="b" l="l" r="r" t="t"/>
            <a:pathLst>
              <a:path extrusionOk="0" h="40" w="46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ba466ee080_0_175"/>
          <p:cNvSpPr/>
          <p:nvPr/>
        </p:nvSpPr>
        <p:spPr>
          <a:xfrm flipH="1">
            <a:off x="8861291" y="4316886"/>
            <a:ext cx="328487" cy="202312"/>
          </a:xfrm>
          <a:custGeom>
            <a:rect b="b" l="l" r="r" t="t"/>
            <a:pathLst>
              <a:path extrusionOk="0" h="29" w="50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ba466ee080_0_175"/>
          <p:cNvSpPr/>
          <p:nvPr/>
        </p:nvSpPr>
        <p:spPr>
          <a:xfrm flipH="1">
            <a:off x="9183731" y="4632065"/>
            <a:ext cx="290196" cy="298143"/>
          </a:xfrm>
          <a:custGeom>
            <a:rect b="b" l="l" r="r" t="t"/>
            <a:pathLst>
              <a:path extrusionOk="0" h="43" w="44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ba466ee080_0_175"/>
          <p:cNvSpPr/>
          <p:nvPr/>
        </p:nvSpPr>
        <p:spPr>
          <a:xfrm flipH="1">
            <a:off x="9163578" y="4693823"/>
            <a:ext cx="330501" cy="229996"/>
          </a:xfrm>
          <a:custGeom>
            <a:rect b="b" l="l" r="r" t="t"/>
            <a:pathLst>
              <a:path extrusionOk="0" h="33" w="50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ba466ee080_0_175"/>
          <p:cNvSpPr/>
          <p:nvPr/>
        </p:nvSpPr>
        <p:spPr>
          <a:xfrm flipH="1">
            <a:off x="9486018" y="4972800"/>
            <a:ext cx="296243" cy="264069"/>
          </a:xfrm>
          <a:custGeom>
            <a:rect b="b" l="l" r="r" t="t"/>
            <a:pathLst>
              <a:path extrusionOk="0" h="38" w="45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1ba466ee080_0_175"/>
          <p:cNvSpPr/>
          <p:nvPr/>
        </p:nvSpPr>
        <p:spPr>
          <a:xfrm flipH="1">
            <a:off x="9473927" y="5015392"/>
            <a:ext cx="322440" cy="200181"/>
          </a:xfrm>
          <a:custGeom>
            <a:rect b="b" l="l" r="r" t="t"/>
            <a:pathLst>
              <a:path extrusionOk="0" h="29" w="4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1ba466ee080_0_175"/>
          <p:cNvSpPr/>
          <p:nvPr/>
        </p:nvSpPr>
        <p:spPr>
          <a:xfrm flipH="1">
            <a:off x="9723818" y="5383810"/>
            <a:ext cx="296243" cy="300273"/>
          </a:xfrm>
          <a:custGeom>
            <a:rect b="b" l="l" r="r" t="t"/>
            <a:pathLst>
              <a:path extrusionOk="0" h="43" w="45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ba466ee080_0_175"/>
          <p:cNvSpPr/>
          <p:nvPr/>
        </p:nvSpPr>
        <p:spPr>
          <a:xfrm flipH="1">
            <a:off x="9703665" y="5460475"/>
            <a:ext cx="336547" cy="202312"/>
          </a:xfrm>
          <a:custGeom>
            <a:rect b="b" l="l" r="r" t="t"/>
            <a:pathLst>
              <a:path extrusionOk="0" h="29" w="51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ba466ee080_0_175"/>
          <p:cNvSpPr/>
          <p:nvPr/>
        </p:nvSpPr>
        <p:spPr>
          <a:xfrm flipH="1">
            <a:off x="9935420" y="5865097"/>
            <a:ext cx="302288" cy="300273"/>
          </a:xfrm>
          <a:custGeom>
            <a:rect b="b" l="l" r="r" t="t"/>
            <a:pathLst>
              <a:path extrusionOk="0" h="43" w="46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ba466ee080_0_175"/>
          <p:cNvSpPr/>
          <p:nvPr/>
        </p:nvSpPr>
        <p:spPr>
          <a:xfrm flipH="1">
            <a:off x="9921312" y="5941763"/>
            <a:ext cx="336547" cy="202312"/>
          </a:xfrm>
          <a:custGeom>
            <a:rect b="b" l="l" r="r" t="t"/>
            <a:pathLst>
              <a:path extrusionOk="0" h="29" w="51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1ba466ee080_0_175"/>
          <p:cNvSpPr/>
          <p:nvPr/>
        </p:nvSpPr>
        <p:spPr>
          <a:xfrm flipH="1">
            <a:off x="10126868" y="6325089"/>
            <a:ext cx="270044" cy="236385"/>
          </a:xfrm>
          <a:custGeom>
            <a:rect b="b" l="l" r="r" t="t"/>
            <a:pathLst>
              <a:path extrusionOk="0" h="34" w="41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ba466ee080_0_175"/>
          <p:cNvSpPr/>
          <p:nvPr/>
        </p:nvSpPr>
        <p:spPr>
          <a:xfrm flipH="1">
            <a:off x="10106716" y="6346385"/>
            <a:ext cx="302288" cy="208700"/>
          </a:xfrm>
          <a:custGeom>
            <a:rect b="b" l="l" r="r" t="t"/>
            <a:pathLst>
              <a:path extrusionOk="0" h="30" w="46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1ba466ee080_0_175"/>
          <p:cNvSpPr/>
          <p:nvPr/>
        </p:nvSpPr>
        <p:spPr>
          <a:xfrm flipH="1">
            <a:off x="9169623" y="4436143"/>
            <a:ext cx="1424783" cy="3407345"/>
          </a:xfrm>
          <a:custGeom>
            <a:rect b="b" l="l" r="r" t="t"/>
            <a:pathLst>
              <a:path extrusionOk="0" h="489" w="216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g1ba466ee080_0_175"/>
          <p:cNvGrpSpPr/>
          <p:nvPr/>
        </p:nvGrpSpPr>
        <p:grpSpPr>
          <a:xfrm>
            <a:off x="7986082" y="3295328"/>
            <a:ext cx="652916" cy="683612"/>
            <a:chOff x="10011791" y="3402421"/>
            <a:chExt cx="514350" cy="509588"/>
          </a:xfrm>
        </p:grpSpPr>
        <p:sp>
          <p:nvSpPr>
            <p:cNvPr id="557" name="Google Shape;557;g1ba466ee080_0_175"/>
            <p:cNvSpPr/>
            <p:nvPr/>
          </p:nvSpPr>
          <p:spPr>
            <a:xfrm flipH="1">
              <a:off x="10011791" y="3402421"/>
              <a:ext cx="514350" cy="509588"/>
            </a:xfrm>
            <a:custGeom>
              <a:rect b="b" l="l" r="r" t="t"/>
              <a:pathLst>
                <a:path extrusionOk="0" h="98" w="99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1ba466ee080_0_175"/>
            <p:cNvSpPr/>
            <p:nvPr/>
          </p:nvSpPr>
          <p:spPr>
            <a:xfrm flipH="1">
              <a:off x="10011791" y="3402421"/>
              <a:ext cx="420688" cy="400050"/>
            </a:xfrm>
            <a:custGeom>
              <a:rect b="b" l="l" r="r" t="t"/>
              <a:pathLst>
                <a:path extrusionOk="0" h="77" w="81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1ba466ee080_0_175"/>
            <p:cNvSpPr/>
            <p:nvPr/>
          </p:nvSpPr>
          <p:spPr>
            <a:xfrm flipH="1">
              <a:off x="10059416" y="3443696"/>
              <a:ext cx="57150" cy="88900"/>
            </a:xfrm>
            <a:custGeom>
              <a:rect b="b" l="l" r="r" t="t"/>
              <a:pathLst>
                <a:path extrusionOk="0" h="17" w="11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1ba466ee080_0_175"/>
            <p:cNvSpPr/>
            <p:nvPr/>
          </p:nvSpPr>
          <p:spPr>
            <a:xfrm flipH="1">
              <a:off x="10105453" y="3464333"/>
              <a:ext cx="119063" cy="176213"/>
            </a:xfrm>
            <a:custGeom>
              <a:rect b="b" l="l" r="r" t="t"/>
              <a:pathLst>
                <a:path extrusionOk="0" h="34" w="23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1ba466ee080_0_175"/>
            <p:cNvSpPr/>
            <p:nvPr/>
          </p:nvSpPr>
          <p:spPr>
            <a:xfrm flipH="1">
              <a:off x="10183241" y="3516721"/>
              <a:ext cx="130175" cy="217488"/>
            </a:xfrm>
            <a:custGeom>
              <a:rect b="b" l="l" r="r" t="t"/>
              <a:pathLst>
                <a:path extrusionOk="0" h="42" w="25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g1ba466ee080_0_175"/>
          <p:cNvGrpSpPr/>
          <p:nvPr/>
        </p:nvGrpSpPr>
        <p:grpSpPr>
          <a:xfrm>
            <a:off x="10263386" y="3031198"/>
            <a:ext cx="705310" cy="696390"/>
            <a:chOff x="10572179" y="4373971"/>
            <a:chExt cx="555625" cy="519113"/>
          </a:xfrm>
        </p:grpSpPr>
        <p:sp>
          <p:nvSpPr>
            <p:cNvPr id="563" name="Google Shape;563;g1ba466ee080_0_175"/>
            <p:cNvSpPr/>
            <p:nvPr/>
          </p:nvSpPr>
          <p:spPr>
            <a:xfrm flipH="1">
              <a:off x="10572179" y="4373971"/>
              <a:ext cx="555625" cy="519113"/>
            </a:xfrm>
            <a:custGeom>
              <a:rect b="b" l="l" r="r" t="t"/>
              <a:pathLst>
                <a:path extrusionOk="0" h="100" w="107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g1ba466ee080_0_175"/>
            <p:cNvSpPr/>
            <p:nvPr/>
          </p:nvSpPr>
          <p:spPr>
            <a:xfrm flipH="1">
              <a:off x="10707116" y="4373971"/>
              <a:ext cx="192088" cy="519113"/>
            </a:xfrm>
            <a:custGeom>
              <a:rect b="b" l="l" r="r" t="t"/>
              <a:pathLst>
                <a:path extrusionOk="0" h="100" w="37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1ba466ee080_0_175"/>
            <p:cNvSpPr/>
            <p:nvPr/>
          </p:nvSpPr>
          <p:spPr>
            <a:xfrm flipH="1">
              <a:off x="10697591" y="4451758"/>
              <a:ext cx="73025" cy="73025"/>
            </a:xfrm>
            <a:custGeom>
              <a:rect b="b" l="l" r="r" t="t"/>
              <a:pathLst>
                <a:path extrusionOk="0" h="14" w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1ba466ee080_0_175"/>
            <p:cNvSpPr/>
            <p:nvPr/>
          </p:nvSpPr>
          <p:spPr>
            <a:xfrm flipH="1">
              <a:off x="10702353" y="4504146"/>
              <a:ext cx="125413" cy="134938"/>
            </a:xfrm>
            <a:custGeom>
              <a:rect b="b" l="l" r="r" t="t"/>
              <a:pathLst>
                <a:path extrusionOk="0" h="26" w="24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1ba466ee080_0_175"/>
            <p:cNvSpPr/>
            <p:nvPr/>
          </p:nvSpPr>
          <p:spPr>
            <a:xfrm flipH="1">
              <a:off x="10729341" y="4586696"/>
              <a:ext cx="155575" cy="171450"/>
            </a:xfrm>
            <a:custGeom>
              <a:rect b="b" l="l" r="r" t="t"/>
              <a:pathLst>
                <a:path extrusionOk="0" h="33" w="30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g1ba466ee080_0_175"/>
          <p:cNvGrpSpPr/>
          <p:nvPr/>
        </p:nvGrpSpPr>
        <p:grpSpPr>
          <a:xfrm flipH="1" rot="-4546541">
            <a:off x="8853781" y="1871671"/>
            <a:ext cx="514999" cy="538163"/>
            <a:chOff x="1795463" y="115888"/>
            <a:chExt cx="544513" cy="596900"/>
          </a:xfrm>
        </p:grpSpPr>
        <p:sp>
          <p:nvSpPr>
            <p:cNvPr id="569" name="Google Shape;569;g1ba466ee080_0_175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g1ba466ee080_0_175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g1ba466ee080_0_175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g1ba466ee080_0_175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1ba466ee080_0_175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"/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580" name="Google Shape;580;p2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98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2"/>
          <p:cNvSpPr/>
          <p:nvPr/>
        </p:nvSpPr>
        <p:spPr>
          <a:xfrm>
            <a:off x="532350" y="444325"/>
            <a:ext cx="4112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NO1. </a:t>
            </a: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"/>
          <p:cNvSpPr/>
          <p:nvPr/>
        </p:nvSpPr>
        <p:spPr>
          <a:xfrm>
            <a:off x="6639200" y="0"/>
            <a:ext cx="5638800" cy="68505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"/>
          <p:cNvSpPr txBox="1"/>
          <p:nvPr/>
        </p:nvSpPr>
        <p:spPr>
          <a:xfrm>
            <a:off x="426025" y="1111825"/>
            <a:ext cx="6023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Twitter is an open social network that people use to converse with each other in short messages, known as tweets. </a:t>
            </a:r>
            <a:r>
              <a:rPr lang="en-US" sz="2100">
                <a:solidFill>
                  <a:srgbClr val="25252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People are using it to share their news, updates and follow their favourite celebrities.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"/>
          <p:cNvSpPr txBox="1"/>
          <p:nvPr/>
        </p:nvSpPr>
        <p:spPr>
          <a:xfrm>
            <a:off x="426025" y="3021625"/>
            <a:ext cx="55800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2.    About mobile app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Users are able to read, post, retweet and share different types of content straight from their phone. Twitter users can also discover the latest happenings anywhere from their mobile device.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2"/>
          <p:cNvGrpSpPr/>
          <p:nvPr/>
        </p:nvGrpSpPr>
        <p:grpSpPr>
          <a:xfrm>
            <a:off x="7261489" y="843602"/>
            <a:ext cx="5219463" cy="4796693"/>
            <a:chOff x="3988339" y="1511302"/>
            <a:chExt cx="5219463" cy="4796693"/>
          </a:xfrm>
        </p:grpSpPr>
        <p:sp>
          <p:nvSpPr>
            <p:cNvPr id="587" name="Google Shape;587;p2"/>
            <p:cNvSpPr/>
            <p:nvPr/>
          </p:nvSpPr>
          <p:spPr>
            <a:xfrm>
              <a:off x="4217416" y="2732669"/>
              <a:ext cx="3797262" cy="3427844"/>
            </a:xfrm>
            <a:custGeom>
              <a:rect b="b" l="l" r="r" t="t"/>
              <a:pathLst>
                <a:path extrusionOk="0" h="1274" w="1409">
                  <a:moveTo>
                    <a:pt x="1122" y="1260"/>
                  </a:moveTo>
                  <a:cubicBezTo>
                    <a:pt x="1077" y="1274"/>
                    <a:pt x="987" y="1264"/>
                    <a:pt x="940" y="1259"/>
                  </a:cubicBezTo>
                  <a:cubicBezTo>
                    <a:pt x="857" y="1250"/>
                    <a:pt x="774" y="1241"/>
                    <a:pt x="690" y="1232"/>
                  </a:cubicBezTo>
                  <a:cubicBezTo>
                    <a:pt x="649" y="1227"/>
                    <a:pt x="613" y="1235"/>
                    <a:pt x="576" y="1242"/>
                  </a:cubicBezTo>
                  <a:cubicBezTo>
                    <a:pt x="554" y="1247"/>
                    <a:pt x="532" y="1251"/>
                    <a:pt x="509" y="1254"/>
                  </a:cubicBezTo>
                  <a:cubicBezTo>
                    <a:pt x="509" y="1254"/>
                    <a:pt x="509" y="1254"/>
                    <a:pt x="509" y="1254"/>
                  </a:cubicBezTo>
                  <a:cubicBezTo>
                    <a:pt x="472" y="1258"/>
                    <a:pt x="434" y="1260"/>
                    <a:pt x="397" y="1259"/>
                  </a:cubicBezTo>
                  <a:cubicBezTo>
                    <a:pt x="391" y="1259"/>
                    <a:pt x="391" y="1259"/>
                    <a:pt x="391" y="1259"/>
                  </a:cubicBezTo>
                  <a:cubicBezTo>
                    <a:pt x="352" y="1259"/>
                    <a:pt x="313" y="1255"/>
                    <a:pt x="275" y="1247"/>
                  </a:cubicBezTo>
                  <a:cubicBezTo>
                    <a:pt x="215" y="1235"/>
                    <a:pt x="158" y="1212"/>
                    <a:pt x="107" y="1173"/>
                  </a:cubicBezTo>
                  <a:cubicBezTo>
                    <a:pt x="78" y="1150"/>
                    <a:pt x="52" y="1122"/>
                    <a:pt x="35" y="1088"/>
                  </a:cubicBezTo>
                  <a:cubicBezTo>
                    <a:pt x="0" y="1012"/>
                    <a:pt x="22" y="928"/>
                    <a:pt x="55" y="856"/>
                  </a:cubicBezTo>
                  <a:cubicBezTo>
                    <a:pt x="84" y="795"/>
                    <a:pt x="129" y="746"/>
                    <a:pt x="115" y="671"/>
                  </a:cubicBezTo>
                  <a:cubicBezTo>
                    <a:pt x="103" y="611"/>
                    <a:pt x="61" y="550"/>
                    <a:pt x="87" y="496"/>
                  </a:cubicBezTo>
                  <a:cubicBezTo>
                    <a:pt x="104" y="461"/>
                    <a:pt x="144" y="449"/>
                    <a:pt x="180" y="444"/>
                  </a:cubicBezTo>
                  <a:cubicBezTo>
                    <a:pt x="258" y="434"/>
                    <a:pt x="338" y="441"/>
                    <a:pt x="414" y="418"/>
                  </a:cubicBezTo>
                  <a:cubicBezTo>
                    <a:pt x="512" y="390"/>
                    <a:pt x="539" y="322"/>
                    <a:pt x="586" y="235"/>
                  </a:cubicBezTo>
                  <a:cubicBezTo>
                    <a:pt x="629" y="155"/>
                    <a:pt x="700" y="84"/>
                    <a:pt x="777" y="50"/>
                  </a:cubicBezTo>
                  <a:cubicBezTo>
                    <a:pt x="890" y="0"/>
                    <a:pt x="1021" y="24"/>
                    <a:pt x="1134" y="73"/>
                  </a:cubicBezTo>
                  <a:cubicBezTo>
                    <a:pt x="1289" y="140"/>
                    <a:pt x="1370" y="361"/>
                    <a:pt x="1323" y="536"/>
                  </a:cubicBezTo>
                  <a:cubicBezTo>
                    <a:pt x="1299" y="625"/>
                    <a:pt x="1289" y="720"/>
                    <a:pt x="1336" y="819"/>
                  </a:cubicBezTo>
                  <a:cubicBezTo>
                    <a:pt x="1409" y="971"/>
                    <a:pt x="1316" y="1201"/>
                    <a:pt x="1122" y="126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30000">
                  <a:srgbClr val="D3F4FF"/>
                </a:gs>
                <a:gs pos="85000">
                  <a:srgbClr val="A7E8FF">
                    <a:alpha val="63921"/>
                  </a:srgbClr>
                </a:gs>
                <a:gs pos="100000">
                  <a:srgbClr val="A7E8FF">
                    <a:alpha val="6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317645" y="3152200"/>
              <a:ext cx="3495143" cy="3155795"/>
            </a:xfrm>
            <a:custGeom>
              <a:rect b="b" l="l" r="r" t="t"/>
              <a:pathLst>
                <a:path extrusionOk="0" h="1173" w="1297">
                  <a:moveTo>
                    <a:pt x="699" y="1036"/>
                  </a:moveTo>
                  <a:cubicBezTo>
                    <a:pt x="909" y="1091"/>
                    <a:pt x="1140" y="1173"/>
                    <a:pt x="1238" y="951"/>
                  </a:cubicBezTo>
                  <a:cubicBezTo>
                    <a:pt x="1297" y="820"/>
                    <a:pt x="1233" y="708"/>
                    <a:pt x="1210" y="619"/>
                  </a:cubicBezTo>
                  <a:cubicBezTo>
                    <a:pt x="1155" y="420"/>
                    <a:pt x="1144" y="177"/>
                    <a:pt x="945" y="99"/>
                  </a:cubicBezTo>
                  <a:cubicBezTo>
                    <a:pt x="713" y="0"/>
                    <a:pt x="646" y="254"/>
                    <a:pt x="480" y="354"/>
                  </a:cubicBezTo>
                  <a:cubicBezTo>
                    <a:pt x="432" y="378"/>
                    <a:pt x="369" y="354"/>
                    <a:pt x="306" y="329"/>
                  </a:cubicBezTo>
                  <a:cubicBezTo>
                    <a:pt x="223" y="298"/>
                    <a:pt x="138" y="266"/>
                    <a:pt x="81" y="341"/>
                  </a:cubicBezTo>
                  <a:cubicBezTo>
                    <a:pt x="19" y="442"/>
                    <a:pt x="146" y="502"/>
                    <a:pt x="152" y="593"/>
                  </a:cubicBezTo>
                  <a:cubicBezTo>
                    <a:pt x="162" y="756"/>
                    <a:pt x="0" y="773"/>
                    <a:pt x="65" y="936"/>
                  </a:cubicBezTo>
                  <a:cubicBezTo>
                    <a:pt x="109" y="1002"/>
                    <a:pt x="226" y="995"/>
                    <a:pt x="303" y="1018"/>
                  </a:cubicBezTo>
                  <a:cubicBezTo>
                    <a:pt x="340" y="1036"/>
                    <a:pt x="358" y="1062"/>
                    <a:pt x="381" y="1089"/>
                  </a:cubicBezTo>
                  <a:cubicBezTo>
                    <a:pt x="393" y="1088"/>
                    <a:pt x="396" y="1089"/>
                    <a:pt x="397" y="1090"/>
                  </a:cubicBezTo>
                  <a:cubicBezTo>
                    <a:pt x="398" y="1090"/>
                    <a:pt x="394" y="1091"/>
                    <a:pt x="413" y="1089"/>
                  </a:cubicBezTo>
                  <a:cubicBezTo>
                    <a:pt x="440" y="1088"/>
                    <a:pt x="440" y="1088"/>
                    <a:pt x="440" y="1088"/>
                  </a:cubicBezTo>
                  <a:cubicBezTo>
                    <a:pt x="441" y="1087"/>
                    <a:pt x="443" y="1087"/>
                    <a:pt x="445" y="1087"/>
                  </a:cubicBezTo>
                  <a:cubicBezTo>
                    <a:pt x="503" y="1010"/>
                    <a:pt x="599" y="1007"/>
                    <a:pt x="699" y="1036"/>
                  </a:cubicBezTo>
                </a:path>
              </a:pathLst>
            </a:custGeom>
            <a:solidFill>
              <a:srgbClr val="33CCFF">
                <a:alpha val="517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2"/>
            <p:cNvGrpSpPr/>
            <p:nvPr/>
          </p:nvGrpSpPr>
          <p:grpSpPr>
            <a:xfrm flipH="1" rot="1799976">
              <a:off x="7034826" y="3780704"/>
              <a:ext cx="1730566" cy="2233361"/>
              <a:chOff x="3196689" y="623654"/>
              <a:chExt cx="2806592" cy="3622014"/>
            </a:xfrm>
          </p:grpSpPr>
          <p:sp>
            <p:nvSpPr>
              <p:cNvPr id="590" name="Google Shape;590;p2"/>
              <p:cNvSpPr/>
              <p:nvPr/>
            </p:nvSpPr>
            <p:spPr>
              <a:xfrm>
                <a:off x="4077646" y="623654"/>
                <a:ext cx="1925635" cy="3368674"/>
              </a:xfrm>
              <a:custGeom>
                <a:rect b="b" l="l" r="r" t="t"/>
                <a:pathLst>
                  <a:path extrusionOk="0" h="726" w="415">
                    <a:moveTo>
                      <a:pt x="115" y="577"/>
                    </a:moveTo>
                    <a:cubicBezTo>
                      <a:pt x="115" y="577"/>
                      <a:pt x="0" y="478"/>
                      <a:pt x="11" y="336"/>
                    </a:cubicBezTo>
                    <a:cubicBezTo>
                      <a:pt x="13" y="300"/>
                      <a:pt x="42" y="279"/>
                      <a:pt x="67" y="293"/>
                    </a:cubicBezTo>
                    <a:cubicBezTo>
                      <a:pt x="102" y="313"/>
                      <a:pt x="112" y="311"/>
                      <a:pt x="104" y="282"/>
                    </a:cubicBezTo>
                    <a:cubicBezTo>
                      <a:pt x="87" y="227"/>
                      <a:pt x="78" y="158"/>
                      <a:pt x="119" y="147"/>
                    </a:cubicBezTo>
                    <a:cubicBezTo>
                      <a:pt x="165" y="135"/>
                      <a:pt x="170" y="218"/>
                      <a:pt x="176" y="167"/>
                    </a:cubicBezTo>
                    <a:cubicBezTo>
                      <a:pt x="182" y="116"/>
                      <a:pt x="196" y="0"/>
                      <a:pt x="241" y="21"/>
                    </a:cubicBezTo>
                    <a:cubicBezTo>
                      <a:pt x="287" y="43"/>
                      <a:pt x="267" y="193"/>
                      <a:pt x="263" y="240"/>
                    </a:cubicBezTo>
                    <a:cubicBezTo>
                      <a:pt x="258" y="294"/>
                      <a:pt x="286" y="240"/>
                      <a:pt x="327" y="252"/>
                    </a:cubicBezTo>
                    <a:cubicBezTo>
                      <a:pt x="415" y="277"/>
                      <a:pt x="262" y="726"/>
                      <a:pt x="115" y="577"/>
                    </a:cubicBezTo>
                    <a:close/>
                  </a:path>
                </a:pathLst>
              </a:custGeom>
              <a:solidFill>
                <a:srgbClr val="AFE2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4820595" y="1033231"/>
                <a:ext cx="328611" cy="1487488"/>
              </a:xfrm>
              <a:custGeom>
                <a:rect b="b" l="l" r="r" t="t"/>
                <a:pathLst>
                  <a:path extrusionOk="0" h="321" w="71">
                    <a:moveTo>
                      <a:pt x="70" y="0"/>
                    </a:moveTo>
                    <a:cubicBezTo>
                      <a:pt x="70" y="0"/>
                      <a:pt x="71" y="211"/>
                      <a:pt x="0" y="321"/>
                    </a:cubicBez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 rot="-2095671">
                <a:off x="3530593" y="2259057"/>
                <a:ext cx="1616075" cy="1674813"/>
              </a:xfrm>
              <a:custGeom>
                <a:rect b="b" l="l" r="r" t="t"/>
                <a:pathLst>
                  <a:path extrusionOk="0" h="361" w="348">
                    <a:moveTo>
                      <a:pt x="138" y="361"/>
                    </a:moveTo>
                    <a:cubicBezTo>
                      <a:pt x="138" y="361"/>
                      <a:pt x="348" y="278"/>
                      <a:pt x="286" y="0"/>
                    </a:cubicBezTo>
                    <a:cubicBezTo>
                      <a:pt x="286" y="0"/>
                      <a:pt x="0" y="68"/>
                      <a:pt x="138" y="361"/>
                    </a:cubicBezTo>
                    <a:close/>
                  </a:path>
                </a:pathLst>
              </a:custGeom>
              <a:solidFill>
                <a:srgbClr val="5ACF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 rot="-2700000">
                <a:off x="4174144" y="2531906"/>
                <a:ext cx="617536" cy="1117600"/>
              </a:xfrm>
              <a:custGeom>
                <a:rect b="b" l="l" r="r" t="t"/>
                <a:pathLst>
                  <a:path extrusionOk="0" h="241" w="133">
                    <a:moveTo>
                      <a:pt x="133" y="0"/>
                    </a:moveTo>
                    <a:cubicBezTo>
                      <a:pt x="133" y="0"/>
                      <a:pt x="36" y="120"/>
                      <a:pt x="0" y="241"/>
                    </a:cubicBez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4" name="Google Shape;594;p2"/>
            <p:cNvSpPr/>
            <p:nvPr/>
          </p:nvSpPr>
          <p:spPr>
            <a:xfrm>
              <a:off x="4177324" y="1514166"/>
              <a:ext cx="3711300" cy="46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152413" y="2036791"/>
              <a:ext cx="900633" cy="555557"/>
            </a:xfrm>
            <a:custGeom>
              <a:rect b="b" l="l" r="r" t="t"/>
              <a:pathLst>
                <a:path extrusionOk="0" h="207" w="334">
                  <a:moveTo>
                    <a:pt x="334" y="103"/>
                  </a:moveTo>
                  <a:cubicBezTo>
                    <a:pt x="334" y="160"/>
                    <a:pt x="259" y="207"/>
                    <a:pt x="167" y="207"/>
                  </a:cubicBezTo>
                  <a:cubicBezTo>
                    <a:pt x="143" y="207"/>
                    <a:pt x="120" y="203"/>
                    <a:pt x="100" y="198"/>
                  </a:cubicBezTo>
                  <a:cubicBezTo>
                    <a:pt x="94" y="196"/>
                    <a:pt x="48" y="207"/>
                    <a:pt x="48" y="207"/>
                  </a:cubicBezTo>
                  <a:cubicBezTo>
                    <a:pt x="48" y="207"/>
                    <a:pt x="68" y="186"/>
                    <a:pt x="61" y="183"/>
                  </a:cubicBezTo>
                  <a:cubicBezTo>
                    <a:pt x="24" y="164"/>
                    <a:pt x="0" y="135"/>
                    <a:pt x="0" y="103"/>
                  </a:cubicBezTo>
                  <a:cubicBezTo>
                    <a:pt x="0" y="46"/>
                    <a:pt x="75" y="0"/>
                    <a:pt x="167" y="0"/>
                  </a:cubicBezTo>
                  <a:cubicBezTo>
                    <a:pt x="259" y="0"/>
                    <a:pt x="334" y="46"/>
                    <a:pt x="334" y="103"/>
                  </a:cubicBez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5398691" y="2280205"/>
              <a:ext cx="74400" cy="75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5570513" y="2280205"/>
              <a:ext cx="75900" cy="75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5743766" y="2280205"/>
              <a:ext cx="74400" cy="75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926181" y="3836624"/>
              <a:ext cx="2653216" cy="2292389"/>
            </a:xfrm>
            <a:custGeom>
              <a:rect b="b" l="l" r="r" t="t"/>
              <a:pathLst>
                <a:path extrusionOk="0" h="852" w="984">
                  <a:moveTo>
                    <a:pt x="464" y="697"/>
                  </a:moveTo>
                  <a:cubicBezTo>
                    <a:pt x="608" y="730"/>
                    <a:pt x="730" y="852"/>
                    <a:pt x="874" y="764"/>
                  </a:cubicBezTo>
                  <a:cubicBezTo>
                    <a:pt x="918" y="719"/>
                    <a:pt x="984" y="664"/>
                    <a:pt x="962" y="598"/>
                  </a:cubicBezTo>
                  <a:cubicBezTo>
                    <a:pt x="940" y="564"/>
                    <a:pt x="874" y="575"/>
                    <a:pt x="874" y="564"/>
                  </a:cubicBezTo>
                  <a:cubicBezTo>
                    <a:pt x="852" y="432"/>
                    <a:pt x="863" y="288"/>
                    <a:pt x="785" y="166"/>
                  </a:cubicBezTo>
                  <a:cubicBezTo>
                    <a:pt x="730" y="78"/>
                    <a:pt x="597" y="0"/>
                    <a:pt x="520" y="78"/>
                  </a:cubicBezTo>
                  <a:cubicBezTo>
                    <a:pt x="450" y="142"/>
                    <a:pt x="374" y="141"/>
                    <a:pt x="302" y="141"/>
                  </a:cubicBezTo>
                  <a:cubicBezTo>
                    <a:pt x="237" y="141"/>
                    <a:pt x="174" y="141"/>
                    <a:pt x="122" y="188"/>
                  </a:cubicBezTo>
                  <a:cubicBezTo>
                    <a:pt x="44" y="266"/>
                    <a:pt x="99" y="387"/>
                    <a:pt x="22" y="498"/>
                  </a:cubicBezTo>
                  <a:cubicBezTo>
                    <a:pt x="0" y="520"/>
                    <a:pt x="0" y="575"/>
                    <a:pt x="22" y="609"/>
                  </a:cubicBezTo>
                  <a:cubicBezTo>
                    <a:pt x="104" y="670"/>
                    <a:pt x="205" y="722"/>
                    <a:pt x="193" y="835"/>
                  </a:cubicBezTo>
                  <a:cubicBezTo>
                    <a:pt x="214" y="834"/>
                    <a:pt x="214" y="834"/>
                    <a:pt x="214" y="834"/>
                  </a:cubicBezTo>
                  <a:cubicBezTo>
                    <a:pt x="215" y="833"/>
                    <a:pt x="217" y="833"/>
                    <a:pt x="219" y="833"/>
                  </a:cubicBezTo>
                  <a:cubicBezTo>
                    <a:pt x="221" y="831"/>
                    <a:pt x="223" y="829"/>
                    <a:pt x="224" y="826"/>
                  </a:cubicBezTo>
                  <a:cubicBezTo>
                    <a:pt x="280" y="747"/>
                    <a:pt x="358" y="679"/>
                    <a:pt x="464" y="697"/>
                  </a:cubicBezTo>
                </a:path>
              </a:pathLst>
            </a:custGeom>
            <a:solidFill>
              <a:srgbClr val="006C92">
                <a:alpha val="6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408713" y="3454321"/>
              <a:ext cx="727379" cy="1072455"/>
            </a:xfrm>
            <a:custGeom>
              <a:rect b="b" l="l" r="r" t="t"/>
              <a:pathLst>
                <a:path extrusionOk="0" h="399" w="270">
                  <a:moveTo>
                    <a:pt x="243" y="80"/>
                  </a:moveTo>
                  <a:cubicBezTo>
                    <a:pt x="270" y="0"/>
                    <a:pt x="234" y="72"/>
                    <a:pt x="225" y="89"/>
                  </a:cubicBezTo>
                  <a:cubicBezTo>
                    <a:pt x="229" y="76"/>
                    <a:pt x="221" y="71"/>
                    <a:pt x="218" y="74"/>
                  </a:cubicBezTo>
                  <a:cubicBezTo>
                    <a:pt x="199" y="112"/>
                    <a:pt x="197" y="143"/>
                    <a:pt x="197" y="143"/>
                  </a:cubicBezTo>
                  <a:cubicBezTo>
                    <a:pt x="197" y="143"/>
                    <a:pt x="193" y="160"/>
                    <a:pt x="138" y="236"/>
                  </a:cubicBezTo>
                  <a:cubicBezTo>
                    <a:pt x="125" y="253"/>
                    <a:pt x="115" y="267"/>
                    <a:pt x="107" y="280"/>
                  </a:cubicBezTo>
                  <a:cubicBezTo>
                    <a:pt x="89" y="218"/>
                    <a:pt x="66" y="145"/>
                    <a:pt x="66" y="145"/>
                  </a:cubicBezTo>
                  <a:cubicBezTo>
                    <a:pt x="66" y="145"/>
                    <a:pt x="32" y="128"/>
                    <a:pt x="0" y="165"/>
                  </a:cubicBezTo>
                  <a:cubicBezTo>
                    <a:pt x="30" y="295"/>
                    <a:pt x="49" y="333"/>
                    <a:pt x="70" y="374"/>
                  </a:cubicBezTo>
                  <a:cubicBezTo>
                    <a:pt x="74" y="380"/>
                    <a:pt x="78" y="386"/>
                    <a:pt x="84" y="391"/>
                  </a:cubicBezTo>
                  <a:cubicBezTo>
                    <a:pt x="88" y="395"/>
                    <a:pt x="94" y="398"/>
                    <a:pt x="101" y="399"/>
                  </a:cubicBezTo>
                  <a:cubicBezTo>
                    <a:pt x="102" y="399"/>
                    <a:pt x="102" y="399"/>
                    <a:pt x="103" y="399"/>
                  </a:cubicBezTo>
                  <a:cubicBezTo>
                    <a:pt x="106" y="399"/>
                    <a:pt x="110" y="398"/>
                    <a:pt x="114" y="397"/>
                  </a:cubicBezTo>
                  <a:cubicBezTo>
                    <a:pt x="116" y="395"/>
                    <a:pt x="127" y="389"/>
                    <a:pt x="129" y="387"/>
                  </a:cubicBezTo>
                  <a:cubicBezTo>
                    <a:pt x="163" y="352"/>
                    <a:pt x="211" y="202"/>
                    <a:pt x="227" y="170"/>
                  </a:cubicBezTo>
                  <a:cubicBezTo>
                    <a:pt x="243" y="137"/>
                    <a:pt x="267" y="142"/>
                    <a:pt x="266" y="115"/>
                  </a:cubicBezTo>
                  <a:cubicBezTo>
                    <a:pt x="264" y="87"/>
                    <a:pt x="259" y="86"/>
                    <a:pt x="243" y="80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236892" y="5291382"/>
              <a:ext cx="473942" cy="831904"/>
            </a:xfrm>
            <a:custGeom>
              <a:rect b="b" l="l" r="r" t="t"/>
              <a:pathLst>
                <a:path extrusionOk="0" h="309" w="176">
                  <a:moveTo>
                    <a:pt x="131" y="293"/>
                  </a:moveTo>
                  <a:cubicBezTo>
                    <a:pt x="131" y="295"/>
                    <a:pt x="131" y="297"/>
                    <a:pt x="130" y="298"/>
                  </a:cubicBezTo>
                  <a:cubicBezTo>
                    <a:pt x="97" y="301"/>
                    <a:pt x="71" y="308"/>
                    <a:pt x="36" y="308"/>
                  </a:cubicBezTo>
                  <a:cubicBezTo>
                    <a:pt x="23" y="309"/>
                    <a:pt x="12" y="298"/>
                    <a:pt x="14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78"/>
                    <a:pt x="15" y="269"/>
                    <a:pt x="17" y="260"/>
                  </a:cubicBezTo>
                  <a:cubicBezTo>
                    <a:pt x="17" y="259"/>
                    <a:pt x="17" y="258"/>
                    <a:pt x="17" y="256"/>
                  </a:cubicBezTo>
                  <a:cubicBezTo>
                    <a:pt x="10" y="170"/>
                    <a:pt x="4" y="81"/>
                    <a:pt x="1" y="47"/>
                  </a:cubicBezTo>
                  <a:cubicBezTo>
                    <a:pt x="0" y="38"/>
                    <a:pt x="0" y="33"/>
                    <a:pt x="0" y="3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8" y="45"/>
                    <a:pt x="129" y="35"/>
                    <a:pt x="140" y="24"/>
                  </a:cubicBezTo>
                  <a:cubicBezTo>
                    <a:pt x="152" y="12"/>
                    <a:pt x="163" y="0"/>
                    <a:pt x="164" y="5"/>
                  </a:cubicBezTo>
                  <a:cubicBezTo>
                    <a:pt x="176" y="119"/>
                    <a:pt x="141" y="247"/>
                    <a:pt x="131" y="293"/>
                  </a:cubicBezTo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754359" y="5302836"/>
              <a:ext cx="592785" cy="811858"/>
            </a:xfrm>
            <a:custGeom>
              <a:rect b="b" l="l" r="r" t="t"/>
              <a:pathLst>
                <a:path extrusionOk="0" h="302" w="220">
                  <a:moveTo>
                    <a:pt x="205" y="262"/>
                  </a:moveTo>
                  <a:cubicBezTo>
                    <a:pt x="203" y="269"/>
                    <a:pt x="201" y="275"/>
                    <a:pt x="199" y="282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195" y="294"/>
                    <a:pt x="184" y="302"/>
                    <a:pt x="172" y="300"/>
                  </a:cubicBezTo>
                  <a:cubicBezTo>
                    <a:pt x="139" y="297"/>
                    <a:pt x="110" y="292"/>
                    <a:pt x="83" y="288"/>
                  </a:cubicBezTo>
                  <a:cubicBezTo>
                    <a:pt x="71" y="286"/>
                    <a:pt x="0" y="0"/>
                    <a:pt x="0" y="0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20" y="123"/>
                    <a:pt x="205" y="262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436489" y="2638167"/>
              <a:ext cx="1393190" cy="1728242"/>
            </a:xfrm>
            <a:custGeom>
              <a:rect b="b" l="l" r="r" t="t"/>
              <a:pathLst>
                <a:path extrusionOk="0" h="642" w="517">
                  <a:moveTo>
                    <a:pt x="423" y="279"/>
                  </a:moveTo>
                  <a:cubicBezTo>
                    <a:pt x="420" y="276"/>
                    <a:pt x="417" y="273"/>
                    <a:pt x="414" y="270"/>
                  </a:cubicBezTo>
                  <a:cubicBezTo>
                    <a:pt x="366" y="212"/>
                    <a:pt x="424" y="131"/>
                    <a:pt x="377" y="70"/>
                  </a:cubicBezTo>
                  <a:cubicBezTo>
                    <a:pt x="343" y="28"/>
                    <a:pt x="285" y="0"/>
                    <a:pt x="241" y="32"/>
                  </a:cubicBezTo>
                  <a:cubicBezTo>
                    <a:pt x="238" y="34"/>
                    <a:pt x="231" y="33"/>
                    <a:pt x="225" y="33"/>
                  </a:cubicBezTo>
                  <a:cubicBezTo>
                    <a:pt x="221" y="33"/>
                    <a:pt x="217" y="33"/>
                    <a:pt x="216" y="33"/>
                  </a:cubicBezTo>
                  <a:cubicBezTo>
                    <a:pt x="197" y="35"/>
                    <a:pt x="178" y="42"/>
                    <a:pt x="162" y="52"/>
                  </a:cubicBezTo>
                  <a:cubicBezTo>
                    <a:pt x="124" y="75"/>
                    <a:pt x="109" y="116"/>
                    <a:pt x="102" y="158"/>
                  </a:cubicBezTo>
                  <a:cubicBezTo>
                    <a:pt x="95" y="205"/>
                    <a:pt x="86" y="249"/>
                    <a:pt x="53" y="286"/>
                  </a:cubicBezTo>
                  <a:cubicBezTo>
                    <a:pt x="44" y="296"/>
                    <a:pt x="33" y="306"/>
                    <a:pt x="25" y="318"/>
                  </a:cubicBezTo>
                  <a:cubicBezTo>
                    <a:pt x="17" y="329"/>
                    <a:pt x="12" y="344"/>
                    <a:pt x="15" y="357"/>
                  </a:cubicBezTo>
                  <a:cubicBezTo>
                    <a:pt x="18" y="373"/>
                    <a:pt x="31" y="385"/>
                    <a:pt x="33" y="401"/>
                  </a:cubicBezTo>
                  <a:cubicBezTo>
                    <a:pt x="37" y="424"/>
                    <a:pt x="17" y="443"/>
                    <a:pt x="9" y="464"/>
                  </a:cubicBezTo>
                  <a:cubicBezTo>
                    <a:pt x="0" y="487"/>
                    <a:pt x="0" y="511"/>
                    <a:pt x="10" y="534"/>
                  </a:cubicBezTo>
                  <a:cubicBezTo>
                    <a:pt x="20" y="555"/>
                    <a:pt x="36" y="573"/>
                    <a:pt x="53" y="588"/>
                  </a:cubicBezTo>
                  <a:cubicBezTo>
                    <a:pt x="70" y="604"/>
                    <a:pt x="89" y="618"/>
                    <a:pt x="110" y="628"/>
                  </a:cubicBezTo>
                  <a:cubicBezTo>
                    <a:pt x="131" y="637"/>
                    <a:pt x="155" y="642"/>
                    <a:pt x="178" y="637"/>
                  </a:cubicBezTo>
                  <a:cubicBezTo>
                    <a:pt x="195" y="633"/>
                    <a:pt x="210" y="625"/>
                    <a:pt x="225" y="617"/>
                  </a:cubicBezTo>
                  <a:cubicBezTo>
                    <a:pt x="230" y="615"/>
                    <a:pt x="237" y="609"/>
                    <a:pt x="234" y="603"/>
                  </a:cubicBezTo>
                  <a:cubicBezTo>
                    <a:pt x="252" y="608"/>
                    <a:pt x="270" y="616"/>
                    <a:pt x="288" y="622"/>
                  </a:cubicBezTo>
                  <a:cubicBezTo>
                    <a:pt x="307" y="628"/>
                    <a:pt x="326" y="632"/>
                    <a:pt x="345" y="628"/>
                  </a:cubicBezTo>
                  <a:cubicBezTo>
                    <a:pt x="369" y="622"/>
                    <a:pt x="388" y="603"/>
                    <a:pt x="402" y="583"/>
                  </a:cubicBezTo>
                  <a:cubicBezTo>
                    <a:pt x="417" y="563"/>
                    <a:pt x="428" y="541"/>
                    <a:pt x="444" y="522"/>
                  </a:cubicBezTo>
                  <a:cubicBezTo>
                    <a:pt x="460" y="504"/>
                    <a:pt x="480" y="489"/>
                    <a:pt x="495" y="470"/>
                  </a:cubicBezTo>
                  <a:cubicBezTo>
                    <a:pt x="509" y="452"/>
                    <a:pt x="515" y="426"/>
                    <a:pt x="516" y="403"/>
                  </a:cubicBezTo>
                  <a:cubicBezTo>
                    <a:pt x="517" y="376"/>
                    <a:pt x="508" y="348"/>
                    <a:pt x="490" y="329"/>
                  </a:cubicBezTo>
                  <a:cubicBezTo>
                    <a:pt x="471" y="309"/>
                    <a:pt x="443" y="298"/>
                    <a:pt x="423" y="279"/>
                  </a:cubicBezTo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5350008" y="2757010"/>
              <a:ext cx="479670" cy="1000862"/>
            </a:xfrm>
            <a:custGeom>
              <a:rect b="b" l="l" r="r" t="t"/>
              <a:pathLst>
                <a:path extrusionOk="0" h="372" w="178">
                  <a:moveTo>
                    <a:pt x="125" y="273"/>
                  </a:moveTo>
                  <a:cubicBezTo>
                    <a:pt x="162" y="287"/>
                    <a:pt x="171" y="329"/>
                    <a:pt x="176" y="372"/>
                  </a:cubicBezTo>
                  <a:cubicBezTo>
                    <a:pt x="176" y="368"/>
                    <a:pt x="177" y="363"/>
                    <a:pt x="177" y="359"/>
                  </a:cubicBezTo>
                  <a:cubicBezTo>
                    <a:pt x="178" y="332"/>
                    <a:pt x="169" y="304"/>
                    <a:pt x="151" y="285"/>
                  </a:cubicBezTo>
                  <a:cubicBezTo>
                    <a:pt x="132" y="265"/>
                    <a:pt x="104" y="254"/>
                    <a:pt x="84" y="235"/>
                  </a:cubicBezTo>
                  <a:cubicBezTo>
                    <a:pt x="81" y="232"/>
                    <a:pt x="78" y="229"/>
                    <a:pt x="75" y="226"/>
                  </a:cubicBezTo>
                  <a:cubicBezTo>
                    <a:pt x="27" y="168"/>
                    <a:pt x="85" y="87"/>
                    <a:pt x="38" y="26"/>
                  </a:cubicBezTo>
                  <a:cubicBezTo>
                    <a:pt x="30" y="16"/>
                    <a:pt x="21" y="7"/>
                    <a:pt x="11" y="0"/>
                  </a:cubicBezTo>
                  <a:cubicBezTo>
                    <a:pt x="37" y="97"/>
                    <a:pt x="0" y="225"/>
                    <a:pt x="125" y="273"/>
                  </a:cubicBezTo>
                </a:path>
              </a:pathLst>
            </a:custGeom>
            <a:solidFill>
              <a:srgbClr val="2B22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304189" y="3596073"/>
              <a:ext cx="422396" cy="565581"/>
            </a:xfrm>
            <a:custGeom>
              <a:rect b="b" l="l" r="r" t="t"/>
              <a:pathLst>
                <a:path extrusionOk="0" h="210" w="157">
                  <a:moveTo>
                    <a:pt x="57" y="12"/>
                  </a:moveTo>
                  <a:cubicBezTo>
                    <a:pt x="57" y="12"/>
                    <a:pt x="25" y="0"/>
                    <a:pt x="12" y="41"/>
                  </a:cubicBezTo>
                  <a:cubicBezTo>
                    <a:pt x="0" y="81"/>
                    <a:pt x="69" y="210"/>
                    <a:pt x="69" y="210"/>
                  </a:cubicBezTo>
                  <a:cubicBezTo>
                    <a:pt x="69" y="210"/>
                    <a:pt x="133" y="199"/>
                    <a:pt x="157" y="174"/>
                  </a:cubicBezTo>
                  <a:cubicBezTo>
                    <a:pt x="126" y="112"/>
                    <a:pt x="118" y="37"/>
                    <a:pt x="5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017819" y="3437138"/>
              <a:ext cx="345076" cy="256301"/>
            </a:xfrm>
            <a:custGeom>
              <a:rect b="b" l="l" r="r" t="t"/>
              <a:pathLst>
                <a:path extrusionOk="0" h="95" w="128">
                  <a:moveTo>
                    <a:pt x="9" y="2"/>
                  </a:moveTo>
                  <a:cubicBezTo>
                    <a:pt x="9" y="2"/>
                    <a:pt x="10" y="43"/>
                    <a:pt x="0" y="60"/>
                  </a:cubicBezTo>
                  <a:cubicBezTo>
                    <a:pt x="0" y="60"/>
                    <a:pt x="22" y="95"/>
                    <a:pt x="78" y="90"/>
                  </a:cubicBezTo>
                  <a:cubicBezTo>
                    <a:pt x="111" y="85"/>
                    <a:pt x="128" y="61"/>
                    <a:pt x="128" y="61"/>
                  </a:cubicBezTo>
                  <a:cubicBezTo>
                    <a:pt x="128" y="61"/>
                    <a:pt x="111" y="29"/>
                    <a:pt x="115" y="0"/>
                  </a:cubicBezTo>
                  <a:cubicBezTo>
                    <a:pt x="107" y="4"/>
                    <a:pt x="48" y="18"/>
                    <a:pt x="9" y="2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017819" y="3437138"/>
              <a:ext cx="310711" cy="201891"/>
            </a:xfrm>
            <a:custGeom>
              <a:rect b="b" l="l" r="r" t="t"/>
              <a:pathLst>
                <a:path extrusionOk="0" h="75" w="115">
                  <a:moveTo>
                    <a:pt x="114" y="9"/>
                  </a:moveTo>
                  <a:cubicBezTo>
                    <a:pt x="114" y="6"/>
                    <a:pt x="114" y="3"/>
                    <a:pt x="115" y="0"/>
                  </a:cubicBezTo>
                  <a:cubicBezTo>
                    <a:pt x="107" y="4"/>
                    <a:pt x="48" y="18"/>
                    <a:pt x="9" y="2"/>
                  </a:cubicBezTo>
                  <a:cubicBezTo>
                    <a:pt x="9" y="2"/>
                    <a:pt x="10" y="43"/>
                    <a:pt x="0" y="60"/>
                  </a:cubicBezTo>
                  <a:cubicBezTo>
                    <a:pt x="0" y="60"/>
                    <a:pt x="5" y="68"/>
                    <a:pt x="16" y="75"/>
                  </a:cubicBezTo>
                  <a:cubicBezTo>
                    <a:pt x="57" y="65"/>
                    <a:pt x="90" y="41"/>
                    <a:pt x="114" y="9"/>
                  </a:cubicBezTo>
                  <a:close/>
                </a:path>
              </a:pathLst>
            </a:custGeom>
            <a:solidFill>
              <a:srgbClr val="FDAA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654130" y="3598937"/>
              <a:ext cx="1224231" cy="2349664"/>
            </a:xfrm>
            <a:custGeom>
              <a:rect b="b" l="l" r="r" t="t"/>
              <a:pathLst>
                <a:path extrusionOk="0" h="873" w="454">
                  <a:moveTo>
                    <a:pt x="326" y="394"/>
                  </a:moveTo>
                  <a:cubicBezTo>
                    <a:pt x="319" y="369"/>
                    <a:pt x="317" y="310"/>
                    <a:pt x="324" y="239"/>
                  </a:cubicBezTo>
                  <a:cubicBezTo>
                    <a:pt x="356" y="209"/>
                    <a:pt x="357" y="184"/>
                    <a:pt x="352" y="157"/>
                  </a:cubicBezTo>
                  <a:cubicBezTo>
                    <a:pt x="341" y="93"/>
                    <a:pt x="305" y="105"/>
                    <a:pt x="293" y="9"/>
                  </a:cubicBezTo>
                  <a:cubicBezTo>
                    <a:pt x="264" y="0"/>
                    <a:pt x="283" y="9"/>
                    <a:pt x="210" y="28"/>
                  </a:cubicBezTo>
                  <a:cubicBezTo>
                    <a:pt x="132" y="40"/>
                    <a:pt x="113" y="8"/>
                    <a:pt x="113" y="8"/>
                  </a:cubicBezTo>
                  <a:cubicBezTo>
                    <a:pt x="113" y="8"/>
                    <a:pt x="35" y="7"/>
                    <a:pt x="17" y="100"/>
                  </a:cubicBezTo>
                  <a:cubicBezTo>
                    <a:pt x="13" y="120"/>
                    <a:pt x="30" y="147"/>
                    <a:pt x="38" y="164"/>
                  </a:cubicBezTo>
                  <a:cubicBezTo>
                    <a:pt x="53" y="200"/>
                    <a:pt x="67" y="236"/>
                    <a:pt x="75" y="274"/>
                  </a:cubicBezTo>
                  <a:cubicBezTo>
                    <a:pt x="79" y="295"/>
                    <a:pt x="83" y="316"/>
                    <a:pt x="83" y="338"/>
                  </a:cubicBezTo>
                  <a:cubicBezTo>
                    <a:pt x="83" y="361"/>
                    <a:pt x="74" y="377"/>
                    <a:pt x="67" y="397"/>
                  </a:cubicBezTo>
                  <a:cubicBezTo>
                    <a:pt x="49" y="445"/>
                    <a:pt x="32" y="473"/>
                    <a:pt x="21" y="523"/>
                  </a:cubicBezTo>
                  <a:cubicBezTo>
                    <a:pt x="2" y="604"/>
                    <a:pt x="0" y="669"/>
                    <a:pt x="4" y="752"/>
                  </a:cubicBezTo>
                  <a:cubicBezTo>
                    <a:pt x="7" y="810"/>
                    <a:pt x="7" y="857"/>
                    <a:pt x="4" y="867"/>
                  </a:cubicBezTo>
                  <a:cubicBezTo>
                    <a:pt x="16" y="873"/>
                    <a:pt x="29" y="868"/>
                    <a:pt x="43" y="863"/>
                  </a:cubicBezTo>
                  <a:cubicBezTo>
                    <a:pt x="55" y="858"/>
                    <a:pt x="68" y="853"/>
                    <a:pt x="80" y="858"/>
                  </a:cubicBezTo>
                  <a:cubicBezTo>
                    <a:pt x="84" y="859"/>
                    <a:pt x="88" y="862"/>
                    <a:pt x="92" y="862"/>
                  </a:cubicBezTo>
                  <a:cubicBezTo>
                    <a:pt x="98" y="864"/>
                    <a:pt x="104" y="861"/>
                    <a:pt x="110" y="858"/>
                  </a:cubicBezTo>
                  <a:cubicBezTo>
                    <a:pt x="123" y="852"/>
                    <a:pt x="137" y="846"/>
                    <a:pt x="151" y="847"/>
                  </a:cubicBezTo>
                  <a:cubicBezTo>
                    <a:pt x="162" y="848"/>
                    <a:pt x="172" y="853"/>
                    <a:pt x="182" y="856"/>
                  </a:cubicBezTo>
                  <a:cubicBezTo>
                    <a:pt x="221" y="868"/>
                    <a:pt x="261" y="849"/>
                    <a:pt x="298" y="838"/>
                  </a:cubicBezTo>
                  <a:cubicBezTo>
                    <a:pt x="316" y="832"/>
                    <a:pt x="337" y="826"/>
                    <a:pt x="356" y="827"/>
                  </a:cubicBezTo>
                  <a:cubicBezTo>
                    <a:pt x="367" y="828"/>
                    <a:pt x="423" y="833"/>
                    <a:pt x="426" y="814"/>
                  </a:cubicBezTo>
                  <a:cubicBezTo>
                    <a:pt x="454" y="662"/>
                    <a:pt x="394" y="498"/>
                    <a:pt x="326" y="394"/>
                  </a:cubicBezTo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699949" y="3865261"/>
              <a:ext cx="0" cy="2864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15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815928" y="4505297"/>
              <a:ext cx="61570" cy="204755"/>
            </a:xfrm>
            <a:custGeom>
              <a:rect b="b" l="l" r="r" t="t"/>
              <a:pathLst>
                <a:path extrusionOk="0" h="76" w="23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23" y="24"/>
                    <a:pt x="14" y="40"/>
                    <a:pt x="7" y="60"/>
                  </a:cubicBezTo>
                  <a:cubicBezTo>
                    <a:pt x="4" y="66"/>
                    <a:pt x="2" y="71"/>
                    <a:pt x="0" y="76"/>
                  </a:cubicBezTo>
                  <a:cubicBezTo>
                    <a:pt x="2" y="71"/>
                    <a:pt x="4" y="66"/>
                    <a:pt x="7" y="60"/>
                  </a:cubicBezTo>
                  <a:cubicBezTo>
                    <a:pt x="14" y="40"/>
                    <a:pt x="23" y="24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4BA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697085" y="3726372"/>
              <a:ext cx="463919" cy="1154070"/>
            </a:xfrm>
            <a:custGeom>
              <a:rect b="b" l="l" r="r" t="t"/>
              <a:pathLst>
                <a:path extrusionOk="0" h="429" w="172">
                  <a:moveTo>
                    <a:pt x="23" y="0"/>
                  </a:moveTo>
                  <a:cubicBezTo>
                    <a:pt x="14" y="13"/>
                    <a:pt x="6" y="30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78"/>
                    <a:pt x="15" y="102"/>
                    <a:pt x="22" y="117"/>
                  </a:cubicBezTo>
                  <a:cubicBezTo>
                    <a:pt x="37" y="153"/>
                    <a:pt x="51" y="189"/>
                    <a:pt x="59" y="227"/>
                  </a:cubicBezTo>
                  <a:cubicBezTo>
                    <a:pt x="63" y="248"/>
                    <a:pt x="67" y="269"/>
                    <a:pt x="67" y="290"/>
                  </a:cubicBezTo>
                  <a:cubicBezTo>
                    <a:pt x="67" y="290"/>
                    <a:pt x="67" y="290"/>
                    <a:pt x="67" y="291"/>
                  </a:cubicBezTo>
                  <a:cubicBezTo>
                    <a:pt x="67" y="314"/>
                    <a:pt x="58" y="330"/>
                    <a:pt x="51" y="350"/>
                  </a:cubicBezTo>
                  <a:cubicBezTo>
                    <a:pt x="48" y="356"/>
                    <a:pt x="46" y="361"/>
                    <a:pt x="44" y="366"/>
                  </a:cubicBezTo>
                  <a:cubicBezTo>
                    <a:pt x="35" y="389"/>
                    <a:pt x="27" y="408"/>
                    <a:pt x="19" y="429"/>
                  </a:cubicBezTo>
                  <a:cubicBezTo>
                    <a:pt x="70" y="362"/>
                    <a:pt x="103" y="309"/>
                    <a:pt x="144" y="228"/>
                  </a:cubicBezTo>
                  <a:cubicBezTo>
                    <a:pt x="144" y="224"/>
                    <a:pt x="166" y="211"/>
                    <a:pt x="172" y="208"/>
                  </a:cubicBezTo>
                  <a:cubicBezTo>
                    <a:pt x="75" y="193"/>
                    <a:pt x="105" y="61"/>
                    <a:pt x="23" y="0"/>
                  </a:cubicBezTo>
                </a:path>
              </a:pathLst>
            </a:custGeom>
            <a:solidFill>
              <a:srgbClr val="E6D7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944795" y="3545959"/>
              <a:ext cx="274915" cy="325030"/>
            </a:xfrm>
            <a:custGeom>
              <a:rect b="b" l="l" r="r" t="t"/>
              <a:pathLst>
                <a:path extrusionOk="0" h="121" w="102">
                  <a:moveTo>
                    <a:pt x="102" y="48"/>
                  </a:moveTo>
                  <a:cubicBezTo>
                    <a:pt x="102" y="48"/>
                    <a:pt x="59" y="42"/>
                    <a:pt x="32" y="5"/>
                  </a:cubicBezTo>
                  <a:cubicBezTo>
                    <a:pt x="28" y="0"/>
                    <a:pt x="0" y="7"/>
                    <a:pt x="1" y="32"/>
                  </a:cubicBezTo>
                  <a:cubicBezTo>
                    <a:pt x="2" y="58"/>
                    <a:pt x="68" y="121"/>
                    <a:pt x="102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5219709" y="3524481"/>
              <a:ext cx="210482" cy="303552"/>
            </a:xfrm>
            <a:custGeom>
              <a:rect b="b" l="l" r="r" t="t"/>
              <a:pathLst>
                <a:path extrusionOk="0" h="113" w="78">
                  <a:moveTo>
                    <a:pt x="0" y="56"/>
                  </a:moveTo>
                  <a:cubicBezTo>
                    <a:pt x="0" y="56"/>
                    <a:pt x="28" y="34"/>
                    <a:pt x="43" y="5"/>
                  </a:cubicBezTo>
                  <a:cubicBezTo>
                    <a:pt x="51" y="0"/>
                    <a:pt x="73" y="13"/>
                    <a:pt x="76" y="33"/>
                  </a:cubicBezTo>
                  <a:cubicBezTo>
                    <a:pt x="78" y="52"/>
                    <a:pt x="53" y="113"/>
                    <a:pt x="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848861" y="2595212"/>
              <a:ext cx="617127" cy="920679"/>
            </a:xfrm>
            <a:custGeom>
              <a:rect b="b" l="l" r="r" t="t"/>
              <a:pathLst>
                <a:path extrusionOk="0" h="342" w="229">
                  <a:moveTo>
                    <a:pt x="211" y="200"/>
                  </a:moveTo>
                  <a:cubicBezTo>
                    <a:pt x="211" y="200"/>
                    <a:pt x="229" y="262"/>
                    <a:pt x="180" y="313"/>
                  </a:cubicBezTo>
                  <a:cubicBezTo>
                    <a:pt x="168" y="325"/>
                    <a:pt x="171" y="334"/>
                    <a:pt x="146" y="339"/>
                  </a:cubicBezTo>
                  <a:cubicBezTo>
                    <a:pt x="23" y="342"/>
                    <a:pt x="3" y="218"/>
                    <a:pt x="1" y="176"/>
                  </a:cubicBezTo>
                  <a:cubicBezTo>
                    <a:pt x="0" y="135"/>
                    <a:pt x="223" y="0"/>
                    <a:pt x="211" y="200"/>
                  </a:cubicBezTo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711404" y="2805693"/>
              <a:ext cx="438146" cy="559853"/>
            </a:xfrm>
            <a:custGeom>
              <a:rect b="b" l="l" r="r" t="t"/>
              <a:pathLst>
                <a:path extrusionOk="0" h="208" w="163">
                  <a:moveTo>
                    <a:pt x="136" y="0"/>
                  </a:moveTo>
                  <a:cubicBezTo>
                    <a:pt x="103" y="0"/>
                    <a:pt x="68" y="19"/>
                    <a:pt x="51" y="35"/>
                  </a:cubicBezTo>
                  <a:cubicBezTo>
                    <a:pt x="0" y="101"/>
                    <a:pt x="46" y="181"/>
                    <a:pt x="65" y="208"/>
                  </a:cubicBezTo>
                  <a:cubicBezTo>
                    <a:pt x="67" y="198"/>
                    <a:pt x="68" y="188"/>
                    <a:pt x="70" y="179"/>
                  </a:cubicBezTo>
                  <a:cubicBezTo>
                    <a:pt x="57" y="148"/>
                    <a:pt x="53" y="116"/>
                    <a:pt x="52" y="98"/>
                  </a:cubicBezTo>
                  <a:cubicBezTo>
                    <a:pt x="52" y="77"/>
                    <a:pt x="109" y="33"/>
                    <a:pt x="163" y="19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4" y="0"/>
                    <a:pt x="140" y="0"/>
                    <a:pt x="136" y="0"/>
                  </a:cubicBezTo>
                </a:path>
              </a:pathLst>
            </a:custGeom>
            <a:solidFill>
              <a:srgbClr val="1D14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851725" y="2857239"/>
              <a:ext cx="382304" cy="429555"/>
            </a:xfrm>
            <a:custGeom>
              <a:rect b="b" l="l" r="r" t="t"/>
              <a:pathLst>
                <a:path extrusionOk="0" h="160" w="142">
                  <a:moveTo>
                    <a:pt x="111" y="0"/>
                  </a:moveTo>
                  <a:cubicBezTo>
                    <a:pt x="57" y="14"/>
                    <a:pt x="0" y="58"/>
                    <a:pt x="0" y="79"/>
                  </a:cubicBezTo>
                  <a:cubicBezTo>
                    <a:pt x="1" y="97"/>
                    <a:pt x="5" y="129"/>
                    <a:pt x="18" y="160"/>
                  </a:cubicBezTo>
                  <a:cubicBezTo>
                    <a:pt x="26" y="129"/>
                    <a:pt x="40" y="108"/>
                    <a:pt x="66" y="102"/>
                  </a:cubicBezTo>
                  <a:cubicBezTo>
                    <a:pt x="115" y="90"/>
                    <a:pt x="134" y="59"/>
                    <a:pt x="142" y="41"/>
                  </a:cubicBezTo>
                  <a:cubicBezTo>
                    <a:pt x="137" y="34"/>
                    <a:pt x="136" y="29"/>
                    <a:pt x="136" y="29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5102298" y="2738396"/>
              <a:ext cx="312143" cy="284938"/>
            </a:xfrm>
            <a:custGeom>
              <a:rect b="b" l="l" r="r" t="t"/>
              <a:pathLst>
                <a:path extrusionOk="0" h="106" w="116">
                  <a:moveTo>
                    <a:pt x="42" y="0"/>
                  </a:moveTo>
                  <a:cubicBezTo>
                    <a:pt x="10" y="0"/>
                    <a:pt x="0" y="23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5" y="28"/>
                    <a:pt x="26" y="33"/>
                    <a:pt x="35" y="41"/>
                  </a:cubicBezTo>
                  <a:cubicBezTo>
                    <a:pt x="39" y="41"/>
                    <a:pt x="43" y="41"/>
                    <a:pt x="48" y="41"/>
                  </a:cubicBezTo>
                  <a:cubicBezTo>
                    <a:pt x="81" y="41"/>
                    <a:pt x="109" y="57"/>
                    <a:pt x="116" y="106"/>
                  </a:cubicBezTo>
                  <a:cubicBezTo>
                    <a:pt x="113" y="78"/>
                    <a:pt x="112" y="51"/>
                    <a:pt x="107" y="25"/>
                  </a:cubicBezTo>
                  <a:cubicBezTo>
                    <a:pt x="100" y="20"/>
                    <a:pt x="92" y="15"/>
                    <a:pt x="84" y="11"/>
                  </a:cubicBezTo>
                  <a:cubicBezTo>
                    <a:pt x="67" y="3"/>
                    <a:pt x="53" y="0"/>
                    <a:pt x="42" y="0"/>
                  </a:cubicBezTo>
                </a:path>
              </a:pathLst>
            </a:custGeom>
            <a:solidFill>
              <a:srgbClr val="1D14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5500352" y="3001857"/>
              <a:ext cx="15751" cy="131730"/>
            </a:xfrm>
            <a:custGeom>
              <a:rect b="b" l="l" r="r" t="t"/>
              <a:pathLst>
                <a:path extrusionOk="0" h="49" w="6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17"/>
                    <a:pt x="1" y="32"/>
                    <a:pt x="0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5" y="39"/>
                    <a:pt x="6" y="20"/>
                    <a:pt x="2" y="0"/>
                  </a:cubicBezTo>
                </a:path>
              </a:pathLst>
            </a:custGeom>
            <a:solidFill>
              <a:srgbClr val="FAE1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5390100" y="2805693"/>
              <a:ext cx="115980" cy="320734"/>
            </a:xfrm>
            <a:custGeom>
              <a:rect b="b" l="l" r="r" t="t"/>
              <a:pathLst>
                <a:path extrusionOk="0" h="119" w="43">
                  <a:moveTo>
                    <a:pt x="0" y="0"/>
                  </a:moveTo>
                  <a:cubicBezTo>
                    <a:pt x="5" y="26"/>
                    <a:pt x="6" y="53"/>
                    <a:pt x="9" y="81"/>
                  </a:cubicBezTo>
                  <a:cubicBezTo>
                    <a:pt x="9" y="85"/>
                    <a:pt x="10" y="90"/>
                    <a:pt x="10" y="96"/>
                  </a:cubicBezTo>
                  <a:cubicBezTo>
                    <a:pt x="23" y="101"/>
                    <a:pt x="36" y="108"/>
                    <a:pt x="41" y="119"/>
                  </a:cubicBezTo>
                  <a:cubicBezTo>
                    <a:pt x="42" y="105"/>
                    <a:pt x="43" y="90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ubicBezTo>
                    <a:pt x="38" y="48"/>
                    <a:pt x="24" y="20"/>
                    <a:pt x="0" y="0"/>
                  </a:cubicBezTo>
                </a:path>
              </a:pathLst>
            </a:custGeom>
            <a:solidFill>
              <a:srgbClr val="2A1E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195368" y="2848648"/>
              <a:ext cx="221937" cy="214777"/>
            </a:xfrm>
            <a:custGeom>
              <a:rect b="b" l="l" r="r" t="t"/>
              <a:pathLst>
                <a:path extrusionOk="0" h="80" w="82">
                  <a:moveTo>
                    <a:pt x="13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7" y="7"/>
                    <a:pt x="13" y="16"/>
                    <a:pt x="18" y="27"/>
                  </a:cubicBezTo>
                  <a:cubicBezTo>
                    <a:pt x="18" y="27"/>
                    <a:pt x="17" y="34"/>
                    <a:pt x="14" y="44"/>
                  </a:cubicBezTo>
                  <a:cubicBezTo>
                    <a:pt x="19" y="52"/>
                    <a:pt x="30" y="62"/>
                    <a:pt x="51" y="69"/>
                  </a:cubicBezTo>
                  <a:cubicBezTo>
                    <a:pt x="58" y="72"/>
                    <a:pt x="70" y="75"/>
                    <a:pt x="82" y="80"/>
                  </a:cubicBezTo>
                  <a:cubicBezTo>
                    <a:pt x="82" y="74"/>
                    <a:pt x="81" y="69"/>
                    <a:pt x="81" y="65"/>
                  </a:cubicBezTo>
                  <a:cubicBezTo>
                    <a:pt x="74" y="16"/>
                    <a:pt x="46" y="0"/>
                    <a:pt x="13" y="0"/>
                  </a:cubicBezTo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109458" y="2808557"/>
              <a:ext cx="85911" cy="48683"/>
            </a:xfrm>
            <a:custGeom>
              <a:rect b="b" l="l" r="r" t="t"/>
              <a:pathLst>
                <a:path extrusionOk="0" h="18" w="32">
                  <a:moveTo>
                    <a:pt x="0" y="0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21" y="17"/>
                    <a:pt x="27" y="16"/>
                    <a:pt x="32" y="15"/>
                  </a:cubicBezTo>
                  <a:cubicBezTo>
                    <a:pt x="23" y="7"/>
                    <a:pt x="12" y="2"/>
                    <a:pt x="0" y="0"/>
                  </a:cubicBezTo>
                </a:path>
              </a:pathLst>
            </a:custGeom>
            <a:solidFill>
              <a:srgbClr val="1C12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149549" y="2848648"/>
              <a:ext cx="94502" cy="118844"/>
            </a:xfrm>
            <a:custGeom>
              <a:rect b="b" l="l" r="r" t="t"/>
              <a:pathLst>
                <a:path extrusionOk="0" h="44" w="35">
                  <a:moveTo>
                    <a:pt x="17" y="0"/>
                  </a:moveTo>
                  <a:cubicBezTo>
                    <a:pt x="12" y="1"/>
                    <a:pt x="6" y="2"/>
                    <a:pt x="0" y="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6" y="37"/>
                    <a:pt x="31" y="44"/>
                  </a:cubicBezTo>
                  <a:cubicBezTo>
                    <a:pt x="34" y="34"/>
                    <a:pt x="35" y="27"/>
                    <a:pt x="35" y="27"/>
                  </a:cubicBezTo>
                  <a:cubicBezTo>
                    <a:pt x="30" y="16"/>
                    <a:pt x="24" y="7"/>
                    <a:pt x="17" y="0"/>
                  </a:cubicBezTo>
                </a:path>
              </a:pathLst>
            </a:custGeom>
            <a:solidFill>
              <a:srgbClr val="F38E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5093707" y="2646758"/>
              <a:ext cx="446737" cy="481101"/>
            </a:xfrm>
            <a:custGeom>
              <a:rect b="b" l="l" r="r" t="t"/>
              <a:pathLst>
                <a:path extrusionOk="0" h="179" w="166">
                  <a:moveTo>
                    <a:pt x="44" y="100"/>
                  </a:moveTo>
                  <a:cubicBezTo>
                    <a:pt x="44" y="100"/>
                    <a:pt x="49" y="126"/>
                    <a:pt x="88" y="140"/>
                  </a:cubicBezTo>
                  <a:cubicBezTo>
                    <a:pt x="105" y="146"/>
                    <a:pt x="147" y="155"/>
                    <a:pt x="153" y="179"/>
                  </a:cubicBezTo>
                  <a:cubicBezTo>
                    <a:pt x="166" y="152"/>
                    <a:pt x="154" y="63"/>
                    <a:pt x="86" y="31"/>
                  </a:cubicBezTo>
                  <a:cubicBezTo>
                    <a:pt x="19" y="0"/>
                    <a:pt x="0" y="45"/>
                    <a:pt x="0" y="45"/>
                  </a:cubicBezTo>
                  <a:lnTo>
                    <a:pt x="44" y="100"/>
                  </a:lnTo>
                  <a:close/>
                </a:path>
              </a:pathLst>
            </a:custGeom>
            <a:solidFill>
              <a:srgbClr val="332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699949" y="3938285"/>
              <a:ext cx="262029" cy="1656649"/>
            </a:xfrm>
            <a:custGeom>
              <a:rect b="b" l="l" r="r" t="t"/>
              <a:pathLst>
                <a:path extrusionOk="0" h="616" w="97">
                  <a:moveTo>
                    <a:pt x="73" y="0"/>
                  </a:moveTo>
                  <a:cubicBezTo>
                    <a:pt x="73" y="0"/>
                    <a:pt x="86" y="162"/>
                    <a:pt x="83" y="213"/>
                  </a:cubicBezTo>
                  <a:cubicBezTo>
                    <a:pt x="79" y="264"/>
                    <a:pt x="97" y="277"/>
                    <a:pt x="80" y="382"/>
                  </a:cubicBezTo>
                  <a:cubicBezTo>
                    <a:pt x="68" y="476"/>
                    <a:pt x="71" y="492"/>
                    <a:pt x="71" y="492"/>
                  </a:cubicBezTo>
                  <a:cubicBezTo>
                    <a:pt x="71" y="492"/>
                    <a:pt x="96" y="515"/>
                    <a:pt x="86" y="563"/>
                  </a:cubicBezTo>
                  <a:cubicBezTo>
                    <a:pt x="84" y="567"/>
                    <a:pt x="74" y="566"/>
                    <a:pt x="72" y="537"/>
                  </a:cubicBezTo>
                  <a:cubicBezTo>
                    <a:pt x="68" y="557"/>
                    <a:pt x="74" y="565"/>
                    <a:pt x="84" y="590"/>
                  </a:cubicBezTo>
                  <a:cubicBezTo>
                    <a:pt x="93" y="616"/>
                    <a:pt x="43" y="598"/>
                    <a:pt x="28" y="575"/>
                  </a:cubicBezTo>
                  <a:cubicBezTo>
                    <a:pt x="14" y="552"/>
                    <a:pt x="29" y="512"/>
                    <a:pt x="28" y="476"/>
                  </a:cubicBezTo>
                  <a:cubicBezTo>
                    <a:pt x="26" y="440"/>
                    <a:pt x="2" y="292"/>
                    <a:pt x="11" y="235"/>
                  </a:cubicBezTo>
                  <a:cubicBezTo>
                    <a:pt x="18" y="187"/>
                    <a:pt x="0" y="181"/>
                    <a:pt x="0" y="31"/>
                  </a:cubicBezTo>
                  <a:cubicBezTo>
                    <a:pt x="40" y="3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626924" y="3712053"/>
              <a:ext cx="345076" cy="592785"/>
            </a:xfrm>
            <a:custGeom>
              <a:rect b="b" l="l" r="r" t="t"/>
              <a:pathLst>
                <a:path extrusionOk="0" h="220" w="128">
                  <a:moveTo>
                    <a:pt x="73" y="20"/>
                  </a:moveTo>
                  <a:cubicBezTo>
                    <a:pt x="73" y="20"/>
                    <a:pt x="45" y="0"/>
                    <a:pt x="22" y="36"/>
                  </a:cubicBezTo>
                  <a:cubicBezTo>
                    <a:pt x="0" y="72"/>
                    <a:pt x="24" y="215"/>
                    <a:pt x="24" y="215"/>
                  </a:cubicBezTo>
                  <a:cubicBezTo>
                    <a:pt x="24" y="215"/>
                    <a:pt x="98" y="220"/>
                    <a:pt x="128" y="203"/>
                  </a:cubicBezTo>
                  <a:cubicBezTo>
                    <a:pt x="114" y="134"/>
                    <a:pt x="126" y="60"/>
                    <a:pt x="7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4535286" y="2613825"/>
              <a:ext cx="704469" cy="1397484"/>
            </a:xfrm>
            <a:custGeom>
              <a:rect b="b" l="l" r="r" t="t"/>
              <a:pathLst>
                <a:path extrusionOk="0" h="519" w="261">
                  <a:moveTo>
                    <a:pt x="260" y="105"/>
                  </a:moveTo>
                  <a:cubicBezTo>
                    <a:pt x="261" y="109"/>
                    <a:pt x="257" y="117"/>
                    <a:pt x="256" y="120"/>
                  </a:cubicBezTo>
                  <a:cubicBezTo>
                    <a:pt x="252" y="132"/>
                    <a:pt x="245" y="143"/>
                    <a:pt x="236" y="153"/>
                  </a:cubicBezTo>
                  <a:cubicBezTo>
                    <a:pt x="222" y="167"/>
                    <a:pt x="207" y="173"/>
                    <a:pt x="189" y="180"/>
                  </a:cubicBezTo>
                  <a:cubicBezTo>
                    <a:pt x="170" y="187"/>
                    <a:pt x="153" y="202"/>
                    <a:pt x="144" y="220"/>
                  </a:cubicBezTo>
                  <a:cubicBezTo>
                    <a:pt x="133" y="241"/>
                    <a:pt x="132" y="266"/>
                    <a:pt x="141" y="288"/>
                  </a:cubicBezTo>
                  <a:cubicBezTo>
                    <a:pt x="151" y="313"/>
                    <a:pt x="204" y="372"/>
                    <a:pt x="193" y="402"/>
                  </a:cubicBezTo>
                  <a:cubicBezTo>
                    <a:pt x="188" y="415"/>
                    <a:pt x="173" y="397"/>
                    <a:pt x="169" y="410"/>
                  </a:cubicBezTo>
                  <a:cubicBezTo>
                    <a:pt x="164" y="424"/>
                    <a:pt x="155" y="436"/>
                    <a:pt x="147" y="447"/>
                  </a:cubicBezTo>
                  <a:cubicBezTo>
                    <a:pt x="134" y="466"/>
                    <a:pt x="119" y="482"/>
                    <a:pt x="99" y="494"/>
                  </a:cubicBezTo>
                  <a:cubicBezTo>
                    <a:pt x="70" y="512"/>
                    <a:pt x="34" y="519"/>
                    <a:pt x="0" y="515"/>
                  </a:cubicBezTo>
                  <a:cubicBezTo>
                    <a:pt x="11" y="506"/>
                    <a:pt x="20" y="494"/>
                    <a:pt x="23" y="480"/>
                  </a:cubicBezTo>
                  <a:cubicBezTo>
                    <a:pt x="27" y="462"/>
                    <a:pt x="20" y="443"/>
                    <a:pt x="15" y="425"/>
                  </a:cubicBezTo>
                  <a:cubicBezTo>
                    <a:pt x="9" y="406"/>
                    <a:pt x="8" y="384"/>
                    <a:pt x="11" y="364"/>
                  </a:cubicBezTo>
                  <a:cubicBezTo>
                    <a:pt x="15" y="339"/>
                    <a:pt x="34" y="322"/>
                    <a:pt x="46" y="301"/>
                  </a:cubicBezTo>
                  <a:cubicBezTo>
                    <a:pt x="67" y="265"/>
                    <a:pt x="61" y="222"/>
                    <a:pt x="63" y="183"/>
                  </a:cubicBezTo>
                  <a:cubicBezTo>
                    <a:pt x="65" y="145"/>
                    <a:pt x="76" y="106"/>
                    <a:pt x="105" y="80"/>
                  </a:cubicBezTo>
                  <a:cubicBezTo>
                    <a:pt x="135" y="51"/>
                    <a:pt x="226" y="0"/>
                    <a:pt x="260" y="105"/>
                  </a:cubicBezTo>
                  <a:close/>
                </a:path>
              </a:pathLst>
            </a:custGeom>
            <a:solidFill>
              <a:srgbClr val="4238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201957" y="2055404"/>
              <a:ext cx="1347370" cy="3957630"/>
            </a:xfrm>
            <a:custGeom>
              <a:rect b="b" l="l" r="r" t="t"/>
              <a:pathLst>
                <a:path extrusionOk="0" h="1471" w="500">
                  <a:moveTo>
                    <a:pt x="363" y="1459"/>
                  </a:moveTo>
                  <a:cubicBezTo>
                    <a:pt x="47" y="1365"/>
                    <a:pt x="47" y="1365"/>
                    <a:pt x="47" y="1365"/>
                  </a:cubicBezTo>
                  <a:cubicBezTo>
                    <a:pt x="19" y="1357"/>
                    <a:pt x="0" y="1331"/>
                    <a:pt x="0" y="1302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40"/>
                    <a:pt x="19" y="115"/>
                    <a:pt x="47" y="107"/>
                  </a:cubicBezTo>
                  <a:cubicBezTo>
                    <a:pt x="363" y="13"/>
                    <a:pt x="363" y="13"/>
                    <a:pt x="363" y="13"/>
                  </a:cubicBezTo>
                  <a:cubicBezTo>
                    <a:pt x="405" y="0"/>
                    <a:pt x="500" y="32"/>
                    <a:pt x="500" y="75"/>
                  </a:cubicBezTo>
                  <a:cubicBezTo>
                    <a:pt x="500" y="1396"/>
                    <a:pt x="500" y="1396"/>
                    <a:pt x="500" y="1396"/>
                  </a:cubicBezTo>
                  <a:cubicBezTo>
                    <a:pt x="500" y="1440"/>
                    <a:pt x="405" y="1471"/>
                    <a:pt x="363" y="1459"/>
                  </a:cubicBezTo>
                  <a:close/>
                </a:path>
              </a:pathLst>
            </a:custGeom>
            <a:solidFill>
              <a:srgbClr val="006C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201957" y="2055404"/>
              <a:ext cx="1204184" cy="3957630"/>
            </a:xfrm>
            <a:custGeom>
              <a:rect b="b" l="l" r="r" t="t"/>
              <a:pathLst>
                <a:path extrusionOk="0" h="1471" w="447">
                  <a:moveTo>
                    <a:pt x="363" y="1459"/>
                  </a:moveTo>
                  <a:cubicBezTo>
                    <a:pt x="47" y="1365"/>
                    <a:pt x="47" y="1365"/>
                    <a:pt x="47" y="1365"/>
                  </a:cubicBezTo>
                  <a:cubicBezTo>
                    <a:pt x="19" y="1357"/>
                    <a:pt x="0" y="1331"/>
                    <a:pt x="0" y="1302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40"/>
                    <a:pt x="19" y="115"/>
                    <a:pt x="47" y="107"/>
                  </a:cubicBezTo>
                  <a:cubicBezTo>
                    <a:pt x="363" y="13"/>
                    <a:pt x="363" y="13"/>
                    <a:pt x="363" y="13"/>
                  </a:cubicBezTo>
                  <a:cubicBezTo>
                    <a:pt x="405" y="0"/>
                    <a:pt x="447" y="32"/>
                    <a:pt x="447" y="75"/>
                  </a:cubicBezTo>
                  <a:cubicBezTo>
                    <a:pt x="447" y="1396"/>
                    <a:pt x="447" y="1396"/>
                    <a:pt x="447" y="1396"/>
                  </a:cubicBezTo>
                  <a:cubicBezTo>
                    <a:pt x="447" y="1440"/>
                    <a:pt x="405" y="1471"/>
                    <a:pt x="363" y="1459"/>
                  </a:cubicBezTo>
                  <a:close/>
                </a:path>
              </a:pathLst>
            </a:custGeom>
            <a:solidFill>
              <a:srgbClr val="A7E8FF">
                <a:alpha val="717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252072" y="2389025"/>
              <a:ext cx="1065295" cy="3316159"/>
            </a:xfrm>
            <a:custGeom>
              <a:rect b="b" l="l" r="r" t="t"/>
              <a:pathLst>
                <a:path extrusionOk="0" h="2316" w="744">
                  <a:moveTo>
                    <a:pt x="744" y="2316"/>
                  </a:moveTo>
                  <a:lnTo>
                    <a:pt x="0" y="2110"/>
                  </a:lnTo>
                  <a:lnTo>
                    <a:pt x="0" y="206"/>
                  </a:lnTo>
                  <a:lnTo>
                    <a:pt x="744" y="0"/>
                  </a:lnTo>
                  <a:lnTo>
                    <a:pt x="744" y="23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322233" y="2595212"/>
              <a:ext cx="922110" cy="511170"/>
            </a:xfrm>
            <a:custGeom>
              <a:rect b="b" l="l" r="r" t="t"/>
              <a:pathLst>
                <a:path extrusionOk="0" h="190" w="342">
                  <a:moveTo>
                    <a:pt x="310" y="111"/>
                  </a:moveTo>
                  <a:cubicBezTo>
                    <a:pt x="51" y="183"/>
                    <a:pt x="51" y="183"/>
                    <a:pt x="51" y="183"/>
                  </a:cubicBezTo>
                  <a:cubicBezTo>
                    <a:pt x="25" y="190"/>
                    <a:pt x="0" y="167"/>
                    <a:pt x="0" y="13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04"/>
                    <a:pt x="13" y="84"/>
                    <a:pt x="32" y="79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317" y="0"/>
                    <a:pt x="342" y="24"/>
                    <a:pt x="342" y="55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87"/>
                    <a:pt x="329" y="106"/>
                    <a:pt x="310" y="111"/>
                  </a:cubicBezTo>
                  <a:close/>
                </a:path>
              </a:pathLst>
            </a:custGeom>
            <a:solidFill>
              <a:srgbClr val="FED8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382370" y="2858672"/>
              <a:ext cx="113116" cy="124571"/>
            </a:xfrm>
            <a:custGeom>
              <a:rect b="b" l="l" r="r" t="t"/>
              <a:pathLst>
                <a:path extrusionOk="0" h="46" w="42">
                  <a:moveTo>
                    <a:pt x="34" y="8"/>
                  </a:moveTo>
                  <a:cubicBezTo>
                    <a:pt x="42" y="16"/>
                    <a:pt x="42" y="30"/>
                    <a:pt x="34" y="38"/>
                  </a:cubicBezTo>
                  <a:cubicBezTo>
                    <a:pt x="27" y="46"/>
                    <a:pt x="15" y="46"/>
                    <a:pt x="7" y="38"/>
                  </a:cubicBezTo>
                  <a:cubicBezTo>
                    <a:pt x="0" y="30"/>
                    <a:pt x="0" y="16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6468281" y="2953174"/>
              <a:ext cx="73025" cy="83047"/>
            </a:xfrm>
            <a:custGeom>
              <a:rect b="b" l="l" r="r" t="t"/>
              <a:pathLst>
                <a:path extrusionOk="0" h="31" w="27">
                  <a:moveTo>
                    <a:pt x="25" y="29"/>
                  </a:moveTo>
                  <a:cubicBezTo>
                    <a:pt x="25" y="29"/>
                    <a:pt x="25" y="29"/>
                    <a:pt x="25" y="29"/>
                  </a:cubicBezTo>
                  <a:cubicBezTo>
                    <a:pt x="27" y="27"/>
                    <a:pt x="27" y="23"/>
                    <a:pt x="25" y="2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1" y="31"/>
                    <a:pt x="24" y="31"/>
                    <a:pt x="25" y="2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6336551" y="3617551"/>
              <a:ext cx="876291" cy="315007"/>
            </a:xfrm>
            <a:custGeom>
              <a:rect b="b" l="l" r="r" t="t"/>
              <a:pathLst>
                <a:path extrusionOk="0" h="220" w="612">
                  <a:moveTo>
                    <a:pt x="612" y="128"/>
                  </a:moveTo>
                  <a:lnTo>
                    <a:pt x="0" y="220"/>
                  </a:lnTo>
                  <a:lnTo>
                    <a:pt x="0" y="128"/>
                  </a:lnTo>
                  <a:lnTo>
                    <a:pt x="612" y="0"/>
                  </a:lnTo>
                  <a:lnTo>
                    <a:pt x="612" y="128"/>
                  </a:lnTo>
                  <a:close/>
                </a:path>
              </a:pathLst>
            </a:custGeom>
            <a:solidFill>
              <a:srgbClr val="E6F9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6336551" y="3948308"/>
              <a:ext cx="876291" cy="243414"/>
            </a:xfrm>
            <a:custGeom>
              <a:rect b="b" l="l" r="r" t="t"/>
              <a:pathLst>
                <a:path extrusionOk="0" h="170" w="612">
                  <a:moveTo>
                    <a:pt x="612" y="128"/>
                  </a:moveTo>
                  <a:lnTo>
                    <a:pt x="0" y="170"/>
                  </a:lnTo>
                  <a:lnTo>
                    <a:pt x="0" y="78"/>
                  </a:lnTo>
                  <a:lnTo>
                    <a:pt x="612" y="0"/>
                  </a:lnTo>
                  <a:lnTo>
                    <a:pt x="612" y="128"/>
                  </a:lnTo>
                  <a:close/>
                </a:path>
              </a:pathLst>
            </a:custGeom>
            <a:solidFill>
              <a:srgbClr val="E6F9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336551" y="4293384"/>
              <a:ext cx="876291" cy="180413"/>
            </a:xfrm>
            <a:custGeom>
              <a:rect b="b" l="l" r="r" t="t"/>
              <a:pathLst>
                <a:path extrusionOk="0" h="126" w="612">
                  <a:moveTo>
                    <a:pt x="612" y="126"/>
                  </a:moveTo>
                  <a:lnTo>
                    <a:pt x="0" y="109"/>
                  </a:lnTo>
                  <a:lnTo>
                    <a:pt x="0" y="17"/>
                  </a:lnTo>
                  <a:lnTo>
                    <a:pt x="612" y="0"/>
                  </a:lnTo>
                  <a:lnTo>
                    <a:pt x="612" y="126"/>
                  </a:lnTo>
                  <a:close/>
                </a:path>
              </a:pathLst>
            </a:custGeom>
            <a:solidFill>
              <a:srgbClr val="E6F9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355165" y="1880719"/>
              <a:ext cx="186140" cy="184709"/>
            </a:xfrm>
            <a:custGeom>
              <a:rect b="b" l="l" r="r" t="t"/>
              <a:pathLst>
                <a:path extrusionOk="0" h="69" w="69">
                  <a:moveTo>
                    <a:pt x="55" y="12"/>
                  </a:moveTo>
                  <a:cubicBezTo>
                    <a:pt x="42" y="0"/>
                    <a:pt x="23" y="1"/>
                    <a:pt x="12" y="14"/>
                  </a:cubicBezTo>
                  <a:cubicBezTo>
                    <a:pt x="0" y="27"/>
                    <a:pt x="1" y="46"/>
                    <a:pt x="14" y="58"/>
                  </a:cubicBezTo>
                  <a:cubicBezTo>
                    <a:pt x="27" y="69"/>
                    <a:pt x="46" y="68"/>
                    <a:pt x="58" y="55"/>
                  </a:cubicBezTo>
                  <a:cubicBezTo>
                    <a:pt x="69" y="43"/>
                    <a:pt x="68" y="23"/>
                    <a:pt x="55" y="12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797606" y="1869264"/>
              <a:ext cx="120275" cy="123139"/>
            </a:xfrm>
            <a:custGeom>
              <a:rect b="b" l="l" r="r" t="t"/>
              <a:pathLst>
                <a:path extrusionOk="0" h="46" w="45">
                  <a:moveTo>
                    <a:pt x="36" y="8"/>
                  </a:moveTo>
                  <a:cubicBezTo>
                    <a:pt x="28" y="0"/>
                    <a:pt x="15" y="1"/>
                    <a:pt x="7" y="9"/>
                  </a:cubicBezTo>
                  <a:cubicBezTo>
                    <a:pt x="0" y="18"/>
                    <a:pt x="1" y="31"/>
                    <a:pt x="9" y="38"/>
                  </a:cubicBezTo>
                  <a:cubicBezTo>
                    <a:pt x="17" y="46"/>
                    <a:pt x="30" y="45"/>
                    <a:pt x="38" y="37"/>
                  </a:cubicBezTo>
                  <a:cubicBezTo>
                    <a:pt x="45" y="28"/>
                    <a:pt x="45" y="15"/>
                    <a:pt x="36" y="8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975155" y="1527053"/>
              <a:ext cx="80183" cy="84480"/>
            </a:xfrm>
            <a:custGeom>
              <a:rect b="b" l="l" r="r" t="t"/>
              <a:pathLst>
                <a:path extrusionOk="0" h="31" w="30">
                  <a:moveTo>
                    <a:pt x="24" y="5"/>
                  </a:moveTo>
                  <a:cubicBezTo>
                    <a:pt x="19" y="0"/>
                    <a:pt x="10" y="1"/>
                    <a:pt x="5" y="6"/>
                  </a:cubicBezTo>
                  <a:cubicBezTo>
                    <a:pt x="0" y="12"/>
                    <a:pt x="0" y="21"/>
                    <a:pt x="6" y="26"/>
                  </a:cubicBezTo>
                  <a:cubicBezTo>
                    <a:pt x="12" y="31"/>
                    <a:pt x="20" y="30"/>
                    <a:pt x="25" y="25"/>
                  </a:cubicBezTo>
                  <a:cubicBezTo>
                    <a:pt x="30" y="19"/>
                    <a:pt x="30" y="10"/>
                    <a:pt x="24" y="5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446804" y="1568576"/>
              <a:ext cx="574172" cy="410941"/>
            </a:xfrm>
            <a:custGeom>
              <a:rect b="b" l="l" r="r" t="t"/>
              <a:pathLst>
                <a:path extrusionOk="0" h="287" w="401">
                  <a:moveTo>
                    <a:pt x="2" y="287"/>
                  </a:moveTo>
                  <a:lnTo>
                    <a:pt x="290" y="257"/>
                  </a:lnTo>
                  <a:lnTo>
                    <a:pt x="401" y="1"/>
                  </a:lnTo>
                  <a:lnTo>
                    <a:pt x="393" y="0"/>
                  </a:lnTo>
                  <a:lnTo>
                    <a:pt x="284" y="249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2" y="287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4873202" y="1511302"/>
              <a:ext cx="247710" cy="260596"/>
            </a:xfrm>
            <a:custGeom>
              <a:rect b="b" l="l" r="r" t="t"/>
              <a:pathLst>
                <a:path extrusionOk="0" h="97" w="92">
                  <a:moveTo>
                    <a:pt x="67" y="53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7" y="56"/>
                    <a:pt x="68" y="58"/>
                    <a:pt x="69" y="58"/>
                  </a:cubicBezTo>
                  <a:cubicBezTo>
                    <a:pt x="70" y="59"/>
                    <a:pt x="71" y="59"/>
                    <a:pt x="72" y="59"/>
                  </a:cubicBezTo>
                  <a:cubicBezTo>
                    <a:pt x="75" y="58"/>
                    <a:pt x="77" y="57"/>
                    <a:pt x="79" y="53"/>
                  </a:cubicBezTo>
                  <a:cubicBezTo>
                    <a:pt x="81" y="50"/>
                    <a:pt x="82" y="47"/>
                    <a:pt x="83" y="42"/>
                  </a:cubicBezTo>
                  <a:cubicBezTo>
                    <a:pt x="83" y="37"/>
                    <a:pt x="83" y="33"/>
                    <a:pt x="82" y="28"/>
                  </a:cubicBezTo>
                  <a:cubicBezTo>
                    <a:pt x="81" y="24"/>
                    <a:pt x="79" y="20"/>
                    <a:pt x="76" y="16"/>
                  </a:cubicBezTo>
                  <a:cubicBezTo>
                    <a:pt x="73" y="13"/>
                    <a:pt x="69" y="11"/>
                    <a:pt x="65" y="9"/>
                  </a:cubicBezTo>
                  <a:cubicBezTo>
                    <a:pt x="60" y="8"/>
                    <a:pt x="55" y="8"/>
                    <a:pt x="49" y="9"/>
                  </a:cubicBezTo>
                  <a:cubicBezTo>
                    <a:pt x="41" y="11"/>
                    <a:pt x="33" y="14"/>
                    <a:pt x="26" y="19"/>
                  </a:cubicBezTo>
                  <a:cubicBezTo>
                    <a:pt x="20" y="24"/>
                    <a:pt x="15" y="30"/>
                    <a:pt x="12" y="38"/>
                  </a:cubicBezTo>
                  <a:cubicBezTo>
                    <a:pt x="9" y="45"/>
                    <a:pt x="9" y="54"/>
                    <a:pt x="10" y="63"/>
                  </a:cubicBezTo>
                  <a:cubicBezTo>
                    <a:pt x="11" y="68"/>
                    <a:pt x="13" y="73"/>
                    <a:pt x="16" y="77"/>
                  </a:cubicBezTo>
                  <a:cubicBezTo>
                    <a:pt x="19" y="81"/>
                    <a:pt x="24" y="84"/>
                    <a:pt x="29" y="86"/>
                  </a:cubicBezTo>
                  <a:cubicBezTo>
                    <a:pt x="34" y="88"/>
                    <a:pt x="40" y="88"/>
                    <a:pt x="47" y="87"/>
                  </a:cubicBezTo>
                  <a:cubicBezTo>
                    <a:pt x="52" y="86"/>
                    <a:pt x="56" y="85"/>
                    <a:pt x="59" y="83"/>
                  </a:cubicBezTo>
                  <a:cubicBezTo>
                    <a:pt x="63" y="81"/>
                    <a:pt x="66" y="79"/>
                    <a:pt x="69" y="76"/>
                  </a:cubicBezTo>
                  <a:cubicBezTo>
                    <a:pt x="70" y="76"/>
                    <a:pt x="70" y="76"/>
                    <a:pt x="71" y="75"/>
                  </a:cubicBezTo>
                  <a:cubicBezTo>
                    <a:pt x="72" y="75"/>
                    <a:pt x="74" y="76"/>
                    <a:pt x="75" y="77"/>
                  </a:cubicBezTo>
                  <a:cubicBezTo>
                    <a:pt x="75" y="78"/>
                    <a:pt x="75" y="78"/>
                    <a:pt x="75" y="79"/>
                  </a:cubicBezTo>
                  <a:cubicBezTo>
                    <a:pt x="75" y="80"/>
                    <a:pt x="74" y="82"/>
                    <a:pt x="72" y="84"/>
                  </a:cubicBezTo>
                  <a:cubicBezTo>
                    <a:pt x="68" y="87"/>
                    <a:pt x="65" y="89"/>
                    <a:pt x="61" y="91"/>
                  </a:cubicBezTo>
                  <a:cubicBezTo>
                    <a:pt x="58" y="93"/>
                    <a:pt x="54" y="94"/>
                    <a:pt x="48" y="95"/>
                  </a:cubicBezTo>
                  <a:cubicBezTo>
                    <a:pt x="40" y="97"/>
                    <a:pt x="32" y="97"/>
                    <a:pt x="25" y="94"/>
                  </a:cubicBezTo>
                  <a:cubicBezTo>
                    <a:pt x="19" y="92"/>
                    <a:pt x="14" y="88"/>
                    <a:pt x="10" y="82"/>
                  </a:cubicBezTo>
                  <a:cubicBezTo>
                    <a:pt x="6" y="77"/>
                    <a:pt x="3" y="71"/>
                    <a:pt x="2" y="64"/>
                  </a:cubicBezTo>
                  <a:cubicBezTo>
                    <a:pt x="0" y="54"/>
                    <a:pt x="1" y="44"/>
                    <a:pt x="4" y="35"/>
                  </a:cubicBezTo>
                  <a:cubicBezTo>
                    <a:pt x="8" y="26"/>
                    <a:pt x="13" y="19"/>
                    <a:pt x="21" y="13"/>
                  </a:cubicBezTo>
                  <a:cubicBezTo>
                    <a:pt x="28" y="7"/>
                    <a:pt x="37" y="3"/>
                    <a:pt x="48" y="1"/>
                  </a:cubicBezTo>
                  <a:cubicBezTo>
                    <a:pt x="55" y="0"/>
                    <a:pt x="62" y="0"/>
                    <a:pt x="68" y="2"/>
                  </a:cubicBezTo>
                  <a:cubicBezTo>
                    <a:pt x="74" y="4"/>
                    <a:pt x="79" y="7"/>
                    <a:pt x="83" y="11"/>
                  </a:cubicBezTo>
                  <a:cubicBezTo>
                    <a:pt x="87" y="16"/>
                    <a:pt x="89" y="21"/>
                    <a:pt x="91" y="27"/>
                  </a:cubicBezTo>
                  <a:cubicBezTo>
                    <a:pt x="92" y="33"/>
                    <a:pt x="92" y="39"/>
                    <a:pt x="90" y="44"/>
                  </a:cubicBezTo>
                  <a:cubicBezTo>
                    <a:pt x="89" y="50"/>
                    <a:pt x="87" y="55"/>
                    <a:pt x="83" y="60"/>
                  </a:cubicBezTo>
                  <a:cubicBezTo>
                    <a:pt x="80" y="64"/>
                    <a:pt x="75" y="67"/>
                    <a:pt x="69" y="68"/>
                  </a:cubicBezTo>
                  <a:cubicBezTo>
                    <a:pt x="67" y="68"/>
                    <a:pt x="64" y="68"/>
                    <a:pt x="61" y="67"/>
                  </a:cubicBezTo>
                  <a:cubicBezTo>
                    <a:pt x="59" y="66"/>
                    <a:pt x="57" y="64"/>
                    <a:pt x="56" y="62"/>
                  </a:cubicBezTo>
                  <a:cubicBezTo>
                    <a:pt x="54" y="68"/>
                    <a:pt x="49" y="72"/>
                    <a:pt x="42" y="73"/>
                  </a:cubicBezTo>
                  <a:cubicBezTo>
                    <a:pt x="39" y="74"/>
                    <a:pt x="37" y="73"/>
                    <a:pt x="34" y="72"/>
                  </a:cubicBezTo>
                  <a:cubicBezTo>
                    <a:pt x="31" y="71"/>
                    <a:pt x="29" y="70"/>
                    <a:pt x="27" y="67"/>
                  </a:cubicBezTo>
                  <a:cubicBezTo>
                    <a:pt x="25" y="65"/>
                    <a:pt x="24" y="62"/>
                    <a:pt x="23" y="59"/>
                  </a:cubicBezTo>
                  <a:cubicBezTo>
                    <a:pt x="22" y="54"/>
                    <a:pt x="23" y="50"/>
                    <a:pt x="24" y="45"/>
                  </a:cubicBezTo>
                  <a:cubicBezTo>
                    <a:pt x="25" y="39"/>
                    <a:pt x="28" y="35"/>
                    <a:pt x="31" y="31"/>
                  </a:cubicBezTo>
                  <a:cubicBezTo>
                    <a:pt x="34" y="27"/>
                    <a:pt x="38" y="25"/>
                    <a:pt x="42" y="24"/>
                  </a:cubicBezTo>
                  <a:cubicBezTo>
                    <a:pt x="45" y="23"/>
                    <a:pt x="47" y="24"/>
                    <a:pt x="49" y="24"/>
                  </a:cubicBezTo>
                  <a:cubicBezTo>
                    <a:pt x="51" y="25"/>
                    <a:pt x="53" y="27"/>
                    <a:pt x="55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5"/>
                    <a:pt x="55" y="24"/>
                    <a:pt x="56" y="23"/>
                  </a:cubicBezTo>
                  <a:cubicBezTo>
                    <a:pt x="56" y="22"/>
                    <a:pt x="58" y="21"/>
                    <a:pt x="59" y="21"/>
                  </a:cubicBezTo>
                  <a:cubicBezTo>
                    <a:pt x="63" y="20"/>
                    <a:pt x="65" y="21"/>
                    <a:pt x="66" y="24"/>
                  </a:cubicBezTo>
                  <a:cubicBezTo>
                    <a:pt x="66" y="25"/>
                    <a:pt x="66" y="26"/>
                    <a:pt x="66" y="26"/>
                  </a:cubicBezTo>
                  <a:lnTo>
                    <a:pt x="67" y="53"/>
                  </a:lnTo>
                  <a:close/>
                  <a:moveTo>
                    <a:pt x="54" y="40"/>
                  </a:moveTo>
                  <a:cubicBezTo>
                    <a:pt x="54" y="37"/>
                    <a:pt x="53" y="35"/>
                    <a:pt x="51" y="34"/>
                  </a:cubicBezTo>
                  <a:cubicBezTo>
                    <a:pt x="49" y="33"/>
                    <a:pt x="47" y="33"/>
                    <a:pt x="45" y="33"/>
                  </a:cubicBezTo>
                  <a:cubicBezTo>
                    <a:pt x="42" y="34"/>
                    <a:pt x="40" y="35"/>
                    <a:pt x="38" y="38"/>
                  </a:cubicBezTo>
                  <a:cubicBezTo>
                    <a:pt x="36" y="40"/>
                    <a:pt x="35" y="43"/>
                    <a:pt x="35" y="47"/>
                  </a:cubicBezTo>
                  <a:cubicBezTo>
                    <a:pt x="34" y="50"/>
                    <a:pt x="34" y="53"/>
                    <a:pt x="35" y="56"/>
                  </a:cubicBezTo>
                  <a:cubicBezTo>
                    <a:pt x="35" y="59"/>
                    <a:pt x="36" y="61"/>
                    <a:pt x="38" y="62"/>
                  </a:cubicBezTo>
                  <a:cubicBezTo>
                    <a:pt x="39" y="63"/>
                    <a:pt x="41" y="63"/>
                    <a:pt x="44" y="63"/>
                  </a:cubicBezTo>
                  <a:cubicBezTo>
                    <a:pt x="46" y="63"/>
                    <a:pt x="48" y="62"/>
                    <a:pt x="49" y="60"/>
                  </a:cubicBezTo>
                  <a:cubicBezTo>
                    <a:pt x="51" y="58"/>
                    <a:pt x="52" y="56"/>
                    <a:pt x="53" y="54"/>
                  </a:cubicBezTo>
                  <a:cubicBezTo>
                    <a:pt x="54" y="52"/>
                    <a:pt x="54" y="50"/>
                    <a:pt x="54" y="48"/>
                  </a:cubicBezTo>
                  <a:cubicBezTo>
                    <a:pt x="55" y="45"/>
                    <a:pt x="55" y="42"/>
                    <a:pt x="54" y="40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4387806" y="2138452"/>
              <a:ext cx="260596" cy="365122"/>
            </a:xfrm>
            <a:custGeom>
              <a:rect b="b" l="l" r="r" t="t"/>
              <a:pathLst>
                <a:path extrusionOk="0" h="136" w="97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81"/>
                    <a:pt x="48" y="136"/>
                    <a:pt x="48" y="136"/>
                  </a:cubicBezTo>
                  <a:cubicBezTo>
                    <a:pt x="48" y="136"/>
                    <a:pt x="97" y="81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6"/>
                  </a:moveTo>
                  <a:cubicBezTo>
                    <a:pt x="34" y="76"/>
                    <a:pt x="22" y="64"/>
                    <a:pt x="22" y="49"/>
                  </a:cubicBezTo>
                  <a:cubicBezTo>
                    <a:pt x="22" y="34"/>
                    <a:pt x="34" y="22"/>
                    <a:pt x="48" y="22"/>
                  </a:cubicBezTo>
                  <a:cubicBezTo>
                    <a:pt x="63" y="22"/>
                    <a:pt x="75" y="34"/>
                    <a:pt x="75" y="49"/>
                  </a:cubicBezTo>
                  <a:cubicBezTo>
                    <a:pt x="75" y="64"/>
                    <a:pt x="63" y="76"/>
                    <a:pt x="48" y="76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4211688" y="2980378"/>
              <a:ext cx="250574" cy="250574"/>
            </a:xfrm>
            <a:custGeom>
              <a:rect b="b" l="l" r="r" t="t"/>
              <a:pathLst>
                <a:path extrusionOk="0" h="93" w="93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6"/>
                  </a:cubicBezTo>
                  <a:cubicBezTo>
                    <a:pt x="93" y="20"/>
                    <a:pt x="72" y="0"/>
                    <a:pt x="46" y="0"/>
                  </a:cubicBezTo>
                  <a:close/>
                  <a:moveTo>
                    <a:pt x="64" y="68"/>
                  </a:moveTo>
                  <a:cubicBezTo>
                    <a:pt x="61" y="71"/>
                    <a:pt x="57" y="73"/>
                    <a:pt x="5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1"/>
                    <a:pt x="52" y="82"/>
                    <a:pt x="51" y="83"/>
                  </a:cubicBezTo>
                  <a:cubicBezTo>
                    <a:pt x="50" y="84"/>
                    <a:pt x="49" y="85"/>
                    <a:pt x="47" y="85"/>
                  </a:cubicBezTo>
                  <a:cubicBezTo>
                    <a:pt x="46" y="85"/>
                    <a:pt x="45" y="84"/>
                    <a:pt x="44" y="83"/>
                  </a:cubicBezTo>
                  <a:cubicBezTo>
                    <a:pt x="43" y="82"/>
                    <a:pt x="42" y="81"/>
                    <a:pt x="42" y="8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7" y="74"/>
                    <a:pt x="34" y="73"/>
                  </a:cubicBezTo>
                  <a:cubicBezTo>
                    <a:pt x="32" y="72"/>
                    <a:pt x="29" y="70"/>
                    <a:pt x="27" y="68"/>
                  </a:cubicBezTo>
                  <a:cubicBezTo>
                    <a:pt x="26" y="67"/>
                    <a:pt x="25" y="66"/>
                    <a:pt x="25" y="64"/>
                  </a:cubicBezTo>
                  <a:cubicBezTo>
                    <a:pt x="25" y="63"/>
                    <a:pt x="25" y="62"/>
                    <a:pt x="26" y="61"/>
                  </a:cubicBezTo>
                  <a:cubicBezTo>
                    <a:pt x="27" y="60"/>
                    <a:pt x="28" y="59"/>
                    <a:pt x="30" y="59"/>
                  </a:cubicBezTo>
                  <a:cubicBezTo>
                    <a:pt x="31" y="59"/>
                    <a:pt x="32" y="60"/>
                    <a:pt x="32" y="60"/>
                  </a:cubicBezTo>
                  <a:cubicBezTo>
                    <a:pt x="34" y="62"/>
                    <a:pt x="36" y="63"/>
                    <a:pt x="37" y="64"/>
                  </a:cubicBezTo>
                  <a:cubicBezTo>
                    <a:pt x="39" y="64"/>
                    <a:pt x="41" y="65"/>
                    <a:pt x="42" y="6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1" y="47"/>
                    <a:pt x="26" y="41"/>
                    <a:pt x="26" y="32"/>
                  </a:cubicBezTo>
                  <a:cubicBezTo>
                    <a:pt x="26" y="27"/>
                    <a:pt x="27" y="24"/>
                    <a:pt x="30" y="21"/>
                  </a:cubicBezTo>
                  <a:cubicBezTo>
                    <a:pt x="33" y="18"/>
                    <a:pt x="38" y="16"/>
                    <a:pt x="42" y="15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4" y="9"/>
                  </a:cubicBezTo>
                  <a:cubicBezTo>
                    <a:pt x="45" y="8"/>
                    <a:pt x="46" y="7"/>
                    <a:pt x="48" y="7"/>
                  </a:cubicBezTo>
                  <a:cubicBezTo>
                    <a:pt x="49" y="7"/>
                    <a:pt x="50" y="8"/>
                    <a:pt x="51" y="9"/>
                  </a:cubicBezTo>
                  <a:cubicBezTo>
                    <a:pt x="52" y="10"/>
                    <a:pt x="52" y="11"/>
                    <a:pt x="52" y="12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16"/>
                    <a:pt x="61" y="18"/>
                    <a:pt x="64" y="21"/>
                  </a:cubicBezTo>
                  <a:cubicBezTo>
                    <a:pt x="66" y="22"/>
                    <a:pt x="67" y="23"/>
                    <a:pt x="67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29"/>
                    <a:pt x="63" y="30"/>
                    <a:pt x="62" y="30"/>
                  </a:cubicBezTo>
                  <a:cubicBezTo>
                    <a:pt x="61" y="30"/>
                    <a:pt x="60" y="30"/>
                    <a:pt x="60" y="29"/>
                  </a:cubicBezTo>
                  <a:cubicBezTo>
                    <a:pt x="58" y="28"/>
                    <a:pt x="56" y="27"/>
                    <a:pt x="52" y="2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8" y="42"/>
                    <a:pt x="62" y="44"/>
                    <a:pt x="64" y="47"/>
                  </a:cubicBezTo>
                  <a:cubicBezTo>
                    <a:pt x="67" y="49"/>
                    <a:pt x="68" y="53"/>
                    <a:pt x="68" y="58"/>
                  </a:cubicBezTo>
                  <a:cubicBezTo>
                    <a:pt x="68" y="62"/>
                    <a:pt x="67" y="66"/>
                    <a:pt x="64" y="68"/>
                  </a:cubicBezTo>
                  <a:close/>
                  <a:moveTo>
                    <a:pt x="52" y="51"/>
                  </a:moveTo>
                  <a:cubicBezTo>
                    <a:pt x="52" y="64"/>
                    <a:pt x="52" y="64"/>
                    <a:pt x="52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57" y="61"/>
                    <a:pt x="58" y="59"/>
                    <a:pt x="58" y="58"/>
                  </a:cubicBezTo>
                  <a:cubicBezTo>
                    <a:pt x="58" y="57"/>
                    <a:pt x="57" y="55"/>
                    <a:pt x="57" y="54"/>
                  </a:cubicBezTo>
                  <a:cubicBezTo>
                    <a:pt x="56" y="53"/>
                    <a:pt x="54" y="52"/>
                    <a:pt x="52" y="51"/>
                  </a:cubicBezTo>
                  <a:close/>
                  <a:moveTo>
                    <a:pt x="36" y="32"/>
                  </a:moveTo>
                  <a:cubicBezTo>
                    <a:pt x="36" y="33"/>
                    <a:pt x="36" y="35"/>
                    <a:pt x="37" y="36"/>
                  </a:cubicBezTo>
                  <a:cubicBezTo>
                    <a:pt x="38" y="37"/>
                    <a:pt x="40" y="38"/>
                    <a:pt x="42" y="39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5"/>
                    <a:pt x="38" y="26"/>
                    <a:pt x="37" y="27"/>
                  </a:cubicBezTo>
                  <a:cubicBezTo>
                    <a:pt x="36" y="29"/>
                    <a:pt x="36" y="30"/>
                    <a:pt x="36" y="32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5677901" y="2701168"/>
              <a:ext cx="277779" cy="279211"/>
            </a:xfrm>
            <a:custGeom>
              <a:rect b="b" l="l" r="r" t="t"/>
              <a:pathLst>
                <a:path extrusionOk="0" h="104" w="103">
                  <a:moveTo>
                    <a:pt x="90" y="38"/>
                  </a:moveTo>
                  <a:cubicBezTo>
                    <a:pt x="65" y="38"/>
                    <a:pt x="65" y="38"/>
                    <a:pt x="65" y="38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6"/>
                    <a:pt x="59" y="0"/>
                    <a:pt x="51" y="0"/>
                  </a:cubicBezTo>
                  <a:cubicBezTo>
                    <a:pt x="44" y="0"/>
                    <a:pt x="38" y="6"/>
                    <a:pt x="38" y="13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38"/>
                    <a:pt x="0" y="44"/>
                    <a:pt x="0" y="52"/>
                  </a:cubicBezTo>
                  <a:cubicBezTo>
                    <a:pt x="0" y="59"/>
                    <a:pt x="6" y="65"/>
                    <a:pt x="13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8"/>
                    <a:pt x="44" y="104"/>
                    <a:pt x="51" y="104"/>
                  </a:cubicBezTo>
                  <a:cubicBezTo>
                    <a:pt x="59" y="104"/>
                    <a:pt x="65" y="98"/>
                    <a:pt x="65" y="90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7" y="65"/>
                    <a:pt x="103" y="59"/>
                    <a:pt x="103" y="52"/>
                  </a:cubicBezTo>
                  <a:cubicBezTo>
                    <a:pt x="103" y="44"/>
                    <a:pt x="97" y="38"/>
                    <a:pt x="90" y="38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3988339" y="4365691"/>
              <a:ext cx="280642" cy="279211"/>
            </a:xfrm>
            <a:custGeom>
              <a:rect b="b" l="l" r="r" t="t"/>
              <a:pathLst>
                <a:path extrusionOk="0" h="104" w="104">
                  <a:moveTo>
                    <a:pt x="90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6"/>
                    <a:pt x="59" y="0"/>
                    <a:pt x="52" y="0"/>
                  </a:cubicBezTo>
                  <a:cubicBezTo>
                    <a:pt x="45" y="0"/>
                    <a:pt x="39" y="6"/>
                    <a:pt x="39" y="1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45"/>
                    <a:pt x="0" y="52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8"/>
                    <a:pt x="45" y="104"/>
                    <a:pt x="52" y="104"/>
                  </a:cubicBezTo>
                  <a:cubicBezTo>
                    <a:pt x="59" y="104"/>
                    <a:pt x="65" y="98"/>
                    <a:pt x="65" y="90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8" y="65"/>
                    <a:pt x="104" y="59"/>
                    <a:pt x="104" y="52"/>
                  </a:cubicBezTo>
                  <a:cubicBezTo>
                    <a:pt x="104" y="45"/>
                    <a:pt x="98" y="39"/>
                    <a:pt x="90" y="39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2"/>
          <p:cNvGrpSpPr/>
          <p:nvPr/>
        </p:nvGrpSpPr>
        <p:grpSpPr>
          <a:xfrm>
            <a:off x="9703506" y="419704"/>
            <a:ext cx="2180170" cy="423902"/>
            <a:chOff x="615636" y="839208"/>
            <a:chExt cx="2218099" cy="368514"/>
          </a:xfrm>
        </p:grpSpPr>
        <p:pic>
          <p:nvPicPr>
            <p:cNvPr id="646" name="Google Shape;64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2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2"/>
          <p:cNvGrpSpPr/>
          <p:nvPr/>
        </p:nvGrpSpPr>
        <p:grpSpPr>
          <a:xfrm rot="6967720">
            <a:off x="1765653" y="5680736"/>
            <a:ext cx="361287" cy="365268"/>
            <a:chOff x="1795463" y="115888"/>
            <a:chExt cx="544513" cy="596900"/>
          </a:xfrm>
        </p:grpSpPr>
        <p:sp>
          <p:nvSpPr>
            <p:cNvPr id="649" name="Google Shape;649;p2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2"/>
          <p:cNvGrpSpPr/>
          <p:nvPr/>
        </p:nvGrpSpPr>
        <p:grpSpPr>
          <a:xfrm flipH="1" rot="2051943">
            <a:off x="934891" y="4891188"/>
            <a:ext cx="529952" cy="531455"/>
            <a:chOff x="2932113" y="900113"/>
            <a:chExt cx="612775" cy="566738"/>
          </a:xfrm>
        </p:grpSpPr>
        <p:sp>
          <p:nvSpPr>
            <p:cNvPr id="655" name="Google Shape;655;p2"/>
            <p:cNvSpPr/>
            <p:nvPr/>
          </p:nvSpPr>
          <p:spPr>
            <a:xfrm>
              <a:off x="2932113" y="900113"/>
              <a:ext cx="612775" cy="566738"/>
            </a:xfrm>
            <a:custGeom>
              <a:rect b="b" l="l" r="r" t="t"/>
              <a:pathLst>
                <a:path extrusionOk="0" h="109" w="118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3140075" y="900113"/>
              <a:ext cx="123825" cy="566738"/>
            </a:xfrm>
            <a:custGeom>
              <a:rect b="b" l="l" r="r" t="t"/>
              <a:pathLst>
                <a:path extrusionOk="0" h="109" w="24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3113088" y="989013"/>
              <a:ext cx="82550" cy="66675"/>
            </a:xfrm>
            <a:custGeom>
              <a:rect b="b" l="l" r="r" t="t"/>
              <a:pathLst>
                <a:path extrusionOk="0" h="13" w="16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3103563" y="1050926"/>
              <a:ext cx="139700" cy="130175"/>
            </a:xfrm>
            <a:custGeom>
              <a:rect b="b" l="l" r="r" t="t"/>
              <a:pathLst>
                <a:path extrusionOk="0" h="25" w="27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3113088" y="1144588"/>
              <a:ext cx="182563" cy="166688"/>
            </a:xfrm>
            <a:custGeom>
              <a:rect b="b" l="l" r="r" t="t"/>
              <a:pathLst>
                <a:path extrusionOk="0" h="32" w="35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0" name="Google Shape;660;p2"/>
          <p:cNvPicPr preferRelativeResize="0"/>
          <p:nvPr/>
        </p:nvPicPr>
        <p:blipFill rotWithShape="1">
          <a:blip r:embed="rId4">
            <a:alphaModFix/>
          </a:blip>
          <a:srcRect b="18467" l="14828" r="0" t="0"/>
          <a:stretch/>
        </p:blipFill>
        <p:spPr>
          <a:xfrm>
            <a:off x="51950" y="5114885"/>
            <a:ext cx="2180180" cy="18437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2"/>
          <p:cNvGrpSpPr/>
          <p:nvPr/>
        </p:nvGrpSpPr>
        <p:grpSpPr>
          <a:xfrm flipH="1" rot="-4286331">
            <a:off x="36973" y="4388622"/>
            <a:ext cx="367437" cy="357792"/>
            <a:chOff x="1795463" y="115888"/>
            <a:chExt cx="544513" cy="596900"/>
          </a:xfrm>
        </p:grpSpPr>
        <p:sp>
          <p:nvSpPr>
            <p:cNvPr id="662" name="Google Shape;662;p2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g1ba466ee080_1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63" y="633850"/>
            <a:ext cx="10422074" cy="62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ba466ee080_17_0"/>
          <p:cNvSpPr/>
          <p:nvPr/>
        </p:nvSpPr>
        <p:spPr>
          <a:xfrm>
            <a:off x="848918" y="5858672"/>
            <a:ext cx="4848558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ba466ee080_17_0"/>
          <p:cNvSpPr/>
          <p:nvPr/>
        </p:nvSpPr>
        <p:spPr>
          <a:xfrm>
            <a:off x="237375" y="270450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27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1ba466ee080_17_0"/>
          <p:cNvSpPr txBox="1"/>
          <p:nvPr/>
        </p:nvSpPr>
        <p:spPr>
          <a:xfrm>
            <a:off x="699125" y="690975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1ba466ee080_17_0"/>
          <p:cNvSpPr txBox="1"/>
          <p:nvPr/>
        </p:nvSpPr>
        <p:spPr>
          <a:xfrm>
            <a:off x="10852950" y="516900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g1ba466ee080_17_0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678" name="Google Shape;678;g1ba466ee080_17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Google Shape;679;g1ba466ee080_17_0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bae6d1e333_0_6"/>
          <p:cNvSpPr/>
          <p:nvPr/>
        </p:nvSpPr>
        <p:spPr>
          <a:xfrm>
            <a:off x="848918" y="5858672"/>
            <a:ext cx="48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bae6d1e333_0_6"/>
          <p:cNvSpPr/>
          <p:nvPr/>
        </p:nvSpPr>
        <p:spPr>
          <a:xfrm>
            <a:off x="237375" y="270450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27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1bae6d1e333_0_6"/>
          <p:cNvSpPr txBox="1"/>
          <p:nvPr/>
        </p:nvSpPr>
        <p:spPr>
          <a:xfrm>
            <a:off x="699125" y="690975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1bae6d1e333_0_6"/>
          <p:cNvSpPr txBox="1"/>
          <p:nvPr/>
        </p:nvSpPr>
        <p:spPr>
          <a:xfrm>
            <a:off x="10852950" y="516900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9" name="Google Shape;689;g1bae6d1e333_0_6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690" name="Google Shape;690;g1bae6d1e333_0_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g1bae6d1e333_0_6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92" name="Google Shape;692;g1bae6d1e33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312" y="917100"/>
            <a:ext cx="7091376" cy="56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bae6d1e333_0_19"/>
          <p:cNvSpPr/>
          <p:nvPr/>
        </p:nvSpPr>
        <p:spPr>
          <a:xfrm>
            <a:off x="848918" y="5858672"/>
            <a:ext cx="48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bae6d1e333_0_19"/>
          <p:cNvSpPr/>
          <p:nvPr/>
        </p:nvSpPr>
        <p:spPr>
          <a:xfrm>
            <a:off x="237375" y="270450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27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1bae6d1e333_0_19"/>
          <p:cNvSpPr txBox="1"/>
          <p:nvPr/>
        </p:nvSpPr>
        <p:spPr>
          <a:xfrm>
            <a:off x="699125" y="690975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1bae6d1e333_0_19"/>
          <p:cNvSpPr txBox="1"/>
          <p:nvPr/>
        </p:nvSpPr>
        <p:spPr>
          <a:xfrm>
            <a:off x="10852950" y="516900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2" name="Google Shape;702;g1bae6d1e333_0_19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703" name="Google Shape;703;g1bae6d1e333_0_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g1bae6d1e333_0_19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5" name="Google Shape;705;g1bae6d1e33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936" y="844353"/>
            <a:ext cx="8018150" cy="5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bae6d1e333_0_33"/>
          <p:cNvSpPr/>
          <p:nvPr/>
        </p:nvSpPr>
        <p:spPr>
          <a:xfrm>
            <a:off x="848918" y="5858672"/>
            <a:ext cx="48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bae6d1e333_0_33"/>
          <p:cNvSpPr/>
          <p:nvPr/>
        </p:nvSpPr>
        <p:spPr>
          <a:xfrm>
            <a:off x="237375" y="270450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27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1bae6d1e333_0_33"/>
          <p:cNvSpPr txBox="1"/>
          <p:nvPr/>
        </p:nvSpPr>
        <p:spPr>
          <a:xfrm>
            <a:off x="699125" y="690975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1bae6d1e333_0_33"/>
          <p:cNvSpPr txBox="1"/>
          <p:nvPr/>
        </p:nvSpPr>
        <p:spPr>
          <a:xfrm>
            <a:off x="10852950" y="516900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g1bae6d1e333_0_33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716" name="Google Shape;716;g1bae6d1e333_0_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Google Shape;717;g1bae6d1e333_0_33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8" name="Google Shape;718;g1bae6d1e333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936" y="844353"/>
            <a:ext cx="8018150" cy="5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bae6d1e333_0_45"/>
          <p:cNvSpPr/>
          <p:nvPr/>
        </p:nvSpPr>
        <p:spPr>
          <a:xfrm>
            <a:off x="848918" y="5858672"/>
            <a:ext cx="4848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1bae6d1e333_0_45"/>
          <p:cNvSpPr/>
          <p:nvPr/>
        </p:nvSpPr>
        <p:spPr>
          <a:xfrm>
            <a:off x="237375" y="270450"/>
            <a:ext cx="449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# NO2. ARCHITECTURE</a:t>
            </a:r>
            <a:endParaRPr sz="27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1bae6d1e333_0_45"/>
          <p:cNvSpPr txBox="1"/>
          <p:nvPr/>
        </p:nvSpPr>
        <p:spPr>
          <a:xfrm>
            <a:off x="699125" y="690975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bae6d1e333_0_45"/>
          <p:cNvSpPr txBox="1"/>
          <p:nvPr/>
        </p:nvSpPr>
        <p:spPr>
          <a:xfrm>
            <a:off x="10852950" y="516900"/>
            <a:ext cx="5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8" name="Google Shape;728;g1bae6d1e333_0_45"/>
          <p:cNvGrpSpPr/>
          <p:nvPr/>
        </p:nvGrpSpPr>
        <p:grpSpPr>
          <a:xfrm>
            <a:off x="9756494" y="412999"/>
            <a:ext cx="1738324" cy="288804"/>
            <a:chOff x="615636" y="839208"/>
            <a:chExt cx="2218099" cy="368514"/>
          </a:xfrm>
        </p:grpSpPr>
        <p:pic>
          <p:nvPicPr>
            <p:cNvPr id="729" name="Google Shape;729;g1bae6d1e333_0_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Google Shape;730;g1bae6d1e333_0_45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1" name="Google Shape;731;g1bae6d1e333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649" y="917100"/>
            <a:ext cx="7210704" cy="57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2019-07-17T08:23:29Z</dcterms:created>
  <dc:creator>ADMIN</dc:creator>
</cp:coreProperties>
</file>