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ejaVu Serif" charset="1" panose="02060603050605020204"/>
      <p:regular r:id="rId10"/>
    </p:embeddedFont>
    <p:embeddedFont>
      <p:font typeface="DejaVu Serif Bold" charset="1" panose="02060803050605020204"/>
      <p:regular r:id="rId11"/>
    </p:embeddedFont>
    <p:embeddedFont>
      <p:font typeface="DejaVu Serif Italics" charset="1" panose="020606030503050B0204"/>
      <p:regular r:id="rId12"/>
    </p:embeddedFont>
    <p:embeddedFont>
      <p:font typeface="DejaVu Serif Bold Italics" charset="1" panose="020608030503050B0204"/>
      <p:regular r:id="rId13"/>
    </p:embeddedFont>
    <p:embeddedFont>
      <p:font typeface="Bungee Shade" charset="1" panose="00000000000000000000"/>
      <p:regular r:id="rId14"/>
    </p:embeddedFont>
    <p:embeddedFont>
      <p:font typeface="Game Station Condensed" charset="1" panose="020B0000000000000000"/>
      <p:regular r:id="rId15"/>
    </p:embeddedFont>
    <p:embeddedFont>
      <p:font typeface="Game Station Condensed Italics" charset="1" panose="020B0000000000000000"/>
      <p:regular r:id="rId16"/>
    </p:embeddedFont>
    <p:embeddedFont>
      <p:font typeface="Genty Sans" charset="1" panose="00000600000000000000"/>
      <p:regular r:id="rId17"/>
    </p:embeddedFont>
    <p:embeddedFont>
      <p:font typeface="Arcade Gamer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jpe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.pn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jpe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00" y="838200"/>
            <a:ext cx="16158214" cy="8438804"/>
            <a:chOff x="0" y="0"/>
            <a:chExt cx="5894560" cy="3078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94560" cy="3078499"/>
            </a:xfrm>
            <a:custGeom>
              <a:avLst/>
              <a:gdLst/>
              <a:ahLst/>
              <a:cxnLst/>
              <a:rect r="r" b="b" t="t" l="l"/>
              <a:pathLst>
                <a:path h="3078499" w="5894560">
                  <a:moveTo>
                    <a:pt x="5770100" y="3078499"/>
                  </a:moveTo>
                  <a:lnTo>
                    <a:pt x="124460" y="3078499"/>
                  </a:lnTo>
                  <a:cubicBezTo>
                    <a:pt x="55880" y="3078499"/>
                    <a:pt x="0" y="3022619"/>
                    <a:pt x="0" y="29540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0101" y="0"/>
                  </a:lnTo>
                  <a:cubicBezTo>
                    <a:pt x="5838680" y="0"/>
                    <a:pt x="5894560" y="55880"/>
                    <a:pt x="5894560" y="124460"/>
                  </a:cubicBezTo>
                  <a:lnTo>
                    <a:pt x="5894560" y="2954039"/>
                  </a:lnTo>
                  <a:cubicBezTo>
                    <a:pt x="5894560" y="3022619"/>
                    <a:pt x="5838680" y="3078499"/>
                    <a:pt x="5770101" y="3078499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597242"/>
            <a:ext cx="16158214" cy="8489262"/>
            <a:chOff x="0" y="0"/>
            <a:chExt cx="5894560" cy="3096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94560" cy="3096906"/>
            </a:xfrm>
            <a:custGeom>
              <a:avLst/>
              <a:gdLst/>
              <a:ahLst/>
              <a:cxnLst/>
              <a:rect r="r" b="b" t="t" l="l"/>
              <a:pathLst>
                <a:path h="3096906" w="5894560">
                  <a:moveTo>
                    <a:pt x="5770100" y="3096906"/>
                  </a:moveTo>
                  <a:lnTo>
                    <a:pt x="124460" y="3096906"/>
                  </a:lnTo>
                  <a:cubicBezTo>
                    <a:pt x="55880" y="3096906"/>
                    <a:pt x="0" y="3041026"/>
                    <a:pt x="0" y="29724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0101" y="0"/>
                  </a:lnTo>
                  <a:cubicBezTo>
                    <a:pt x="5838680" y="0"/>
                    <a:pt x="5894560" y="55880"/>
                    <a:pt x="5894560" y="124460"/>
                  </a:cubicBezTo>
                  <a:lnTo>
                    <a:pt x="5894560" y="2972446"/>
                  </a:lnTo>
                  <a:cubicBezTo>
                    <a:pt x="5894560" y="3041026"/>
                    <a:pt x="5838680" y="3096906"/>
                    <a:pt x="5770101" y="309690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505796">
            <a:off x="13213172" y="7874945"/>
            <a:ext cx="2727830" cy="1651577"/>
          </a:xfrm>
          <a:custGeom>
            <a:avLst/>
            <a:gdLst/>
            <a:ahLst/>
            <a:cxnLst/>
            <a:rect r="r" b="b" t="t" l="l"/>
            <a:pathLst>
              <a:path h="1651577" w="2727830">
                <a:moveTo>
                  <a:pt x="0" y="0"/>
                </a:moveTo>
                <a:lnTo>
                  <a:pt x="2727830" y="0"/>
                </a:lnTo>
                <a:lnTo>
                  <a:pt x="2727830" y="1651577"/>
                </a:lnTo>
                <a:lnTo>
                  <a:pt x="0" y="1651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516186">
            <a:off x="626517" y="2179681"/>
            <a:ext cx="1711877" cy="2033547"/>
          </a:xfrm>
          <a:custGeom>
            <a:avLst/>
            <a:gdLst/>
            <a:ahLst/>
            <a:cxnLst/>
            <a:rect r="r" b="b" t="t" l="l"/>
            <a:pathLst>
              <a:path h="2033547" w="1711877">
                <a:moveTo>
                  <a:pt x="0" y="0"/>
                </a:moveTo>
                <a:lnTo>
                  <a:pt x="1711877" y="0"/>
                </a:lnTo>
                <a:lnTo>
                  <a:pt x="1711877" y="2033547"/>
                </a:lnTo>
                <a:lnTo>
                  <a:pt x="0" y="2033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43466" y="3370033"/>
            <a:ext cx="1856412" cy="1610016"/>
          </a:xfrm>
          <a:custGeom>
            <a:avLst/>
            <a:gdLst/>
            <a:ahLst/>
            <a:cxnLst/>
            <a:rect r="r" b="b" t="t" l="l"/>
            <a:pathLst>
              <a:path h="1610016" w="1856412">
                <a:moveTo>
                  <a:pt x="0" y="0"/>
                </a:moveTo>
                <a:lnTo>
                  <a:pt x="1856412" y="0"/>
                </a:lnTo>
                <a:lnTo>
                  <a:pt x="1856412" y="1610016"/>
                </a:lnTo>
                <a:lnTo>
                  <a:pt x="0" y="16100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23370" y="7631154"/>
            <a:ext cx="1717161" cy="1833861"/>
          </a:xfrm>
          <a:custGeom>
            <a:avLst/>
            <a:gdLst/>
            <a:ahLst/>
            <a:cxnLst/>
            <a:rect r="r" b="b" t="t" l="l"/>
            <a:pathLst>
              <a:path h="1833861" w="1717161">
                <a:moveTo>
                  <a:pt x="0" y="0"/>
                </a:moveTo>
                <a:lnTo>
                  <a:pt x="1717161" y="0"/>
                </a:lnTo>
                <a:lnTo>
                  <a:pt x="1717161" y="1833860"/>
                </a:lnTo>
                <a:lnTo>
                  <a:pt x="0" y="18338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09579" y="3360508"/>
            <a:ext cx="10949089" cy="223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2"/>
              </a:lnSpc>
            </a:pPr>
            <a:r>
              <a:rPr lang="en-US" sz="8002" spc="480">
                <a:solidFill>
                  <a:srgbClr val="000000"/>
                </a:solidFill>
                <a:latin typeface="Bungee Shade"/>
              </a:rPr>
              <a:t>DUNGEONS AND WITCHERS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97892" y="748339"/>
            <a:ext cx="403310" cy="40331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59892" y="748339"/>
            <a:ext cx="403310" cy="40331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25152" y="748339"/>
            <a:ext cx="403310" cy="40331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287152" y="748339"/>
            <a:ext cx="403310" cy="40331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052412" y="748339"/>
            <a:ext cx="403310" cy="40331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814412" y="748339"/>
            <a:ext cx="403310" cy="40331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6825170" y="493763"/>
            <a:ext cx="748754" cy="296445"/>
            <a:chOff x="0" y="0"/>
            <a:chExt cx="1026475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805410" y="1387716"/>
            <a:ext cx="867718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ejaVu Serif"/>
              </a:rPr>
              <a:t>Đồ án tốt nghiệp</a:t>
            </a:r>
          </a:p>
        </p:txBody>
      </p:sp>
      <p:grpSp>
        <p:nvGrpSpPr>
          <p:cNvPr name="Group 34" id="34"/>
          <p:cNvGrpSpPr/>
          <p:nvPr/>
        </p:nvGrpSpPr>
        <p:grpSpPr>
          <a:xfrm rot="-5400000">
            <a:off x="7587170" y="530594"/>
            <a:ext cx="748754" cy="296445"/>
            <a:chOff x="0" y="0"/>
            <a:chExt cx="1026475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5400000">
            <a:off x="8346623" y="530594"/>
            <a:ext cx="748754" cy="296445"/>
            <a:chOff x="0" y="0"/>
            <a:chExt cx="1026475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5400000">
            <a:off x="9114430" y="530594"/>
            <a:ext cx="748754" cy="296445"/>
            <a:chOff x="0" y="0"/>
            <a:chExt cx="1026475" cy="4064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-5400000">
            <a:off x="9879690" y="530594"/>
            <a:ext cx="748754" cy="296445"/>
            <a:chOff x="0" y="0"/>
            <a:chExt cx="1026475" cy="406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5400000">
            <a:off x="10641690" y="530594"/>
            <a:ext cx="748754" cy="296445"/>
            <a:chOff x="0" y="0"/>
            <a:chExt cx="1026475" cy="4064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26475" cy="406400"/>
            </a:xfrm>
            <a:custGeom>
              <a:avLst/>
              <a:gdLst/>
              <a:ahLst/>
              <a:cxnLst/>
              <a:rect r="r" b="b" t="t" l="l"/>
              <a:pathLst>
                <a:path h="406400" w="1026475">
                  <a:moveTo>
                    <a:pt x="823275" y="0"/>
                  </a:moveTo>
                  <a:cubicBezTo>
                    <a:pt x="935500" y="0"/>
                    <a:pt x="1026475" y="90976"/>
                    <a:pt x="1026475" y="203200"/>
                  </a:cubicBezTo>
                  <a:cubicBezTo>
                    <a:pt x="1026475" y="315424"/>
                    <a:pt x="935500" y="406400"/>
                    <a:pt x="8232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1026475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239463" y="7368543"/>
            <a:ext cx="3736687" cy="1179541"/>
            <a:chOff x="0" y="0"/>
            <a:chExt cx="1843743" cy="58200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843743" cy="582005"/>
            </a:xfrm>
            <a:custGeom>
              <a:avLst/>
              <a:gdLst/>
              <a:ahLst/>
              <a:cxnLst/>
              <a:rect r="r" b="b" t="t" l="l"/>
              <a:pathLst>
                <a:path h="582005" w="1843743">
                  <a:moveTo>
                    <a:pt x="1640543" y="0"/>
                  </a:moveTo>
                  <a:cubicBezTo>
                    <a:pt x="1752767" y="0"/>
                    <a:pt x="1843743" y="130286"/>
                    <a:pt x="1843743" y="291002"/>
                  </a:cubicBezTo>
                  <a:cubicBezTo>
                    <a:pt x="1843743" y="451719"/>
                    <a:pt x="1752767" y="582005"/>
                    <a:pt x="1640543" y="582005"/>
                  </a:cubicBezTo>
                  <a:lnTo>
                    <a:pt x="203200" y="582005"/>
                  </a:lnTo>
                  <a:cubicBezTo>
                    <a:pt x="90976" y="582005"/>
                    <a:pt x="0" y="451719"/>
                    <a:pt x="0" y="291002"/>
                  </a:cubicBezTo>
                  <a:cubicBezTo>
                    <a:pt x="0" y="1302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8439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200025"/>
              <a:ext cx="1843743" cy="782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239463" y="7368543"/>
            <a:ext cx="3736687" cy="1008856"/>
            <a:chOff x="0" y="0"/>
            <a:chExt cx="1843743" cy="49778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843743" cy="497786"/>
            </a:xfrm>
            <a:custGeom>
              <a:avLst/>
              <a:gdLst/>
              <a:ahLst/>
              <a:cxnLst/>
              <a:rect r="r" b="b" t="t" l="l"/>
              <a:pathLst>
                <a:path h="497786" w="1843743">
                  <a:moveTo>
                    <a:pt x="1640543" y="0"/>
                  </a:moveTo>
                  <a:cubicBezTo>
                    <a:pt x="1752767" y="0"/>
                    <a:pt x="1843743" y="111433"/>
                    <a:pt x="1843743" y="248893"/>
                  </a:cubicBezTo>
                  <a:cubicBezTo>
                    <a:pt x="1843743" y="386353"/>
                    <a:pt x="1752767" y="497786"/>
                    <a:pt x="1640543" y="497786"/>
                  </a:cubicBezTo>
                  <a:lnTo>
                    <a:pt x="203200" y="497786"/>
                  </a:lnTo>
                  <a:cubicBezTo>
                    <a:pt x="90976" y="497786"/>
                    <a:pt x="0" y="386353"/>
                    <a:pt x="0" y="248893"/>
                  </a:cubicBezTo>
                  <a:cubicBezTo>
                    <a:pt x="0" y="1114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0"/>
              <a:ext cx="1843743" cy="59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rcade Gamer"/>
                </a:rPr>
                <a:t>START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2690528" y="2544533"/>
            <a:ext cx="37651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"/>
              </a:rPr>
              <a:t>Xây dựng game 2D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690528" y="5668387"/>
            <a:ext cx="58346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"/>
              </a:rPr>
              <a:t>Nguyễn Khương Duy - 61TH1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690528" y="6381521"/>
            <a:ext cx="35767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"/>
              </a:rPr>
              <a:t>Msv: 1951060661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690462" y="5668387"/>
            <a:ext cx="63530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"/>
              </a:rPr>
              <a:t>GVHD1: ThS. Trương Xuân Nam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726655" y="6427211"/>
            <a:ext cx="705840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"/>
              </a:rPr>
              <a:t>GVHD2: TS. Lê Nguyễn Tuấn Thành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13838" y="1712459"/>
            <a:ext cx="11586214" cy="6251456"/>
            <a:chOff x="0" y="0"/>
            <a:chExt cx="4226682" cy="2280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6682" cy="2280548"/>
            </a:xfrm>
            <a:custGeom>
              <a:avLst/>
              <a:gdLst/>
              <a:ahLst/>
              <a:cxnLst/>
              <a:rect r="r" b="b" t="t" l="l"/>
              <a:pathLst>
                <a:path h="2280548" w="4226682">
                  <a:moveTo>
                    <a:pt x="4102222" y="2280548"/>
                  </a:moveTo>
                  <a:lnTo>
                    <a:pt x="124460" y="2280548"/>
                  </a:lnTo>
                  <a:cubicBezTo>
                    <a:pt x="55880" y="2280548"/>
                    <a:pt x="0" y="2224668"/>
                    <a:pt x="0" y="21560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02222" y="0"/>
                  </a:lnTo>
                  <a:cubicBezTo>
                    <a:pt x="4170802" y="0"/>
                    <a:pt x="4226682" y="55880"/>
                    <a:pt x="4226682" y="124460"/>
                  </a:cubicBezTo>
                  <a:lnTo>
                    <a:pt x="4226682" y="2156088"/>
                  </a:lnTo>
                  <a:cubicBezTo>
                    <a:pt x="4226682" y="2224668"/>
                    <a:pt x="4170802" y="2280548"/>
                    <a:pt x="4102222" y="22805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78739" y="846202"/>
            <a:ext cx="1856412" cy="1610016"/>
          </a:xfrm>
          <a:custGeom>
            <a:avLst/>
            <a:gdLst/>
            <a:ahLst/>
            <a:cxnLst/>
            <a:rect r="r" b="b" t="t" l="l"/>
            <a:pathLst>
              <a:path h="1610016" w="1856412">
                <a:moveTo>
                  <a:pt x="0" y="0"/>
                </a:moveTo>
                <a:lnTo>
                  <a:pt x="1856412" y="0"/>
                </a:lnTo>
                <a:lnTo>
                  <a:pt x="1856412" y="1610016"/>
                </a:lnTo>
                <a:lnTo>
                  <a:pt x="0" y="1610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7043" y="3348868"/>
            <a:ext cx="4097119" cy="7063999"/>
          </a:xfrm>
          <a:custGeom>
            <a:avLst/>
            <a:gdLst/>
            <a:ahLst/>
            <a:cxnLst/>
            <a:rect r="r" b="b" t="t" l="l"/>
            <a:pathLst>
              <a:path h="7063999" w="4097119">
                <a:moveTo>
                  <a:pt x="0" y="0"/>
                </a:moveTo>
                <a:lnTo>
                  <a:pt x="4097119" y="0"/>
                </a:lnTo>
                <a:lnTo>
                  <a:pt x="4097119" y="7063998"/>
                </a:lnTo>
                <a:lnTo>
                  <a:pt x="0" y="7063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0786" y="2646718"/>
            <a:ext cx="10192318" cy="380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000000"/>
                </a:solidFill>
                <a:latin typeface="Arcade Gamer"/>
              </a:rPr>
              <a:t>ARE YOU READY TO WIN?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92881" y="6669095"/>
            <a:ext cx="72281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me Station Condensed"/>
              </a:rPr>
              <a:t>Shout "Bingo" if you get five in a row!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712594" y="3348868"/>
            <a:ext cx="923136" cy="92313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06738" y="3166402"/>
            <a:ext cx="5874524" cy="587452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0"/>
                  </a:lnTo>
                  <a:lnTo>
                    <a:pt x="6350000" y="2543810"/>
                  </a:lnTo>
                  <a:lnTo>
                    <a:pt x="5866130" y="1376680"/>
                  </a:lnTo>
                  <a:lnTo>
                    <a:pt x="4973320" y="483870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3"/>
              <a:stretch>
                <a:fillRect l="-71290" t="-22576" r="-64418" b="-3446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933392" y="8350685"/>
            <a:ext cx="4421216" cy="849801"/>
            <a:chOff x="0" y="0"/>
            <a:chExt cx="1164436" cy="2238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64436" cy="223816"/>
            </a:xfrm>
            <a:custGeom>
              <a:avLst/>
              <a:gdLst/>
              <a:ahLst/>
              <a:cxnLst/>
              <a:rect r="r" b="b" t="t" l="l"/>
              <a:pathLst>
                <a:path h="223816" w="1164436">
                  <a:moveTo>
                    <a:pt x="35022" y="0"/>
                  </a:moveTo>
                  <a:lnTo>
                    <a:pt x="1129414" y="0"/>
                  </a:lnTo>
                  <a:cubicBezTo>
                    <a:pt x="1138702" y="0"/>
                    <a:pt x="1147610" y="3690"/>
                    <a:pt x="1154178" y="10258"/>
                  </a:cubicBezTo>
                  <a:cubicBezTo>
                    <a:pt x="1160746" y="16825"/>
                    <a:pt x="1164436" y="25733"/>
                    <a:pt x="1164436" y="35022"/>
                  </a:cubicBezTo>
                  <a:lnTo>
                    <a:pt x="1164436" y="188794"/>
                  </a:lnTo>
                  <a:cubicBezTo>
                    <a:pt x="1164436" y="198082"/>
                    <a:pt x="1160746" y="206990"/>
                    <a:pt x="1154178" y="213558"/>
                  </a:cubicBezTo>
                  <a:cubicBezTo>
                    <a:pt x="1147610" y="220126"/>
                    <a:pt x="1138702" y="223816"/>
                    <a:pt x="1129414" y="223816"/>
                  </a:cubicBezTo>
                  <a:lnTo>
                    <a:pt x="35022" y="223816"/>
                  </a:lnTo>
                  <a:cubicBezTo>
                    <a:pt x="25733" y="223816"/>
                    <a:pt x="16825" y="220126"/>
                    <a:pt x="10258" y="213558"/>
                  </a:cubicBezTo>
                  <a:cubicBezTo>
                    <a:pt x="3690" y="206990"/>
                    <a:pt x="0" y="198082"/>
                    <a:pt x="0" y="188794"/>
                  </a:cubicBezTo>
                  <a:lnTo>
                    <a:pt x="0" y="35022"/>
                  </a:lnTo>
                  <a:cubicBezTo>
                    <a:pt x="0" y="25733"/>
                    <a:pt x="3690" y="16825"/>
                    <a:pt x="10258" y="10258"/>
                  </a:cubicBezTo>
                  <a:cubicBezTo>
                    <a:pt x="16825" y="3690"/>
                    <a:pt x="25733" y="0"/>
                    <a:pt x="35022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64436" cy="28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DANIEL </a:t>
              </a: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Gallego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893672">
            <a:off x="1311035" y="4120105"/>
            <a:ext cx="4620866" cy="1260236"/>
          </a:xfrm>
          <a:custGeom>
            <a:avLst/>
            <a:gdLst/>
            <a:ahLst/>
            <a:cxnLst/>
            <a:rect r="r" b="b" t="t" l="l"/>
            <a:pathLst>
              <a:path h="1260236" w="4620866">
                <a:moveTo>
                  <a:pt x="0" y="0"/>
                </a:moveTo>
                <a:lnTo>
                  <a:pt x="4620866" y="0"/>
                </a:lnTo>
                <a:lnTo>
                  <a:pt x="4620866" y="1260237"/>
                </a:lnTo>
                <a:lnTo>
                  <a:pt x="0" y="1260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306" y="3737902"/>
            <a:ext cx="1193243" cy="1817961"/>
          </a:xfrm>
          <a:custGeom>
            <a:avLst/>
            <a:gdLst/>
            <a:ahLst/>
            <a:cxnLst/>
            <a:rect r="r" b="b" t="t" l="l"/>
            <a:pathLst>
              <a:path h="1817961" w="1193243">
                <a:moveTo>
                  <a:pt x="0" y="0"/>
                </a:moveTo>
                <a:lnTo>
                  <a:pt x="1193244" y="0"/>
                </a:lnTo>
                <a:lnTo>
                  <a:pt x="1193244" y="1817960"/>
                </a:lnTo>
                <a:lnTo>
                  <a:pt x="0" y="1817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71917">
            <a:off x="13780615" y="4523440"/>
            <a:ext cx="1378016" cy="2398446"/>
          </a:xfrm>
          <a:custGeom>
            <a:avLst/>
            <a:gdLst/>
            <a:ahLst/>
            <a:cxnLst/>
            <a:rect r="r" b="b" t="t" l="l"/>
            <a:pathLst>
              <a:path h="2398446" w="1378016">
                <a:moveTo>
                  <a:pt x="0" y="0"/>
                </a:moveTo>
                <a:lnTo>
                  <a:pt x="1378016" y="0"/>
                </a:lnTo>
                <a:lnTo>
                  <a:pt x="1378016" y="2398446"/>
                </a:lnTo>
                <a:lnTo>
                  <a:pt x="0" y="2398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78081" y="1038889"/>
            <a:ext cx="10931839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Arcade Gamer"/>
              </a:rPr>
              <a:t>OUR FIVE IN A ROW WINNER IS...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80111" y="1028700"/>
            <a:ext cx="5527778" cy="5599038"/>
          </a:xfrm>
          <a:custGeom>
            <a:avLst/>
            <a:gdLst/>
            <a:ahLst/>
            <a:cxnLst/>
            <a:rect r="r" b="b" t="t" l="l"/>
            <a:pathLst>
              <a:path h="5599038" w="5527778">
                <a:moveTo>
                  <a:pt x="0" y="0"/>
                </a:moveTo>
                <a:lnTo>
                  <a:pt x="5527778" y="0"/>
                </a:lnTo>
                <a:lnTo>
                  <a:pt x="5527778" y="5599038"/>
                </a:lnTo>
                <a:lnTo>
                  <a:pt x="0" y="559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96358" y="6205058"/>
            <a:ext cx="6695285" cy="1877383"/>
            <a:chOff x="0" y="0"/>
            <a:chExt cx="2075596" cy="582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596" cy="582005"/>
            </a:xfrm>
            <a:custGeom>
              <a:avLst/>
              <a:gdLst/>
              <a:ahLst/>
              <a:cxnLst/>
              <a:rect r="r" b="b" t="t" l="l"/>
              <a:pathLst>
                <a:path h="582005" w="2075596">
                  <a:moveTo>
                    <a:pt x="1872396" y="0"/>
                  </a:moveTo>
                  <a:cubicBezTo>
                    <a:pt x="1984620" y="0"/>
                    <a:pt x="2075596" y="130286"/>
                    <a:pt x="2075596" y="291002"/>
                  </a:cubicBezTo>
                  <a:cubicBezTo>
                    <a:pt x="2075596" y="451719"/>
                    <a:pt x="1984620" y="582005"/>
                    <a:pt x="1872396" y="582005"/>
                  </a:cubicBezTo>
                  <a:lnTo>
                    <a:pt x="203200" y="582005"/>
                  </a:lnTo>
                  <a:cubicBezTo>
                    <a:pt x="90976" y="582005"/>
                    <a:pt x="0" y="451719"/>
                    <a:pt x="0" y="291002"/>
                  </a:cubicBezTo>
                  <a:cubicBezTo>
                    <a:pt x="0" y="1302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84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0025"/>
              <a:ext cx="2075596" cy="782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796358" y="6199880"/>
            <a:ext cx="6695285" cy="1616075"/>
            <a:chOff x="0" y="0"/>
            <a:chExt cx="2075596" cy="5009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5596" cy="500997"/>
            </a:xfrm>
            <a:custGeom>
              <a:avLst/>
              <a:gdLst/>
              <a:ahLst/>
              <a:cxnLst/>
              <a:rect r="r" b="b" t="t" l="l"/>
              <a:pathLst>
                <a:path h="500997" w="2075596">
                  <a:moveTo>
                    <a:pt x="1872396" y="0"/>
                  </a:moveTo>
                  <a:cubicBezTo>
                    <a:pt x="1984620" y="0"/>
                    <a:pt x="2075596" y="112152"/>
                    <a:pt x="2075596" y="250499"/>
                  </a:cubicBezTo>
                  <a:cubicBezTo>
                    <a:pt x="2075596" y="388845"/>
                    <a:pt x="1984620" y="500997"/>
                    <a:pt x="1872396" y="500997"/>
                  </a:cubicBezTo>
                  <a:lnTo>
                    <a:pt x="203200" y="500997"/>
                  </a:lnTo>
                  <a:cubicBezTo>
                    <a:pt x="90976" y="500997"/>
                    <a:pt x="0" y="388845"/>
                    <a:pt x="0" y="250499"/>
                  </a:cubicBezTo>
                  <a:cubicBezTo>
                    <a:pt x="0" y="1121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80975"/>
              <a:ext cx="2075596" cy="681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000000"/>
                  </a:solidFill>
                  <a:latin typeface="Arcade Gamer"/>
                </a:rPr>
                <a:t>ROUND 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159569" y="2039865"/>
            <a:ext cx="923136" cy="923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7E8C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08535" y="3141072"/>
            <a:ext cx="1620954" cy="2637647"/>
          </a:xfrm>
          <a:custGeom>
            <a:avLst/>
            <a:gdLst/>
            <a:ahLst/>
            <a:cxnLst/>
            <a:rect r="r" b="b" t="t" l="l"/>
            <a:pathLst>
              <a:path h="2637647" w="1620954">
                <a:moveTo>
                  <a:pt x="0" y="0"/>
                </a:moveTo>
                <a:lnTo>
                  <a:pt x="1620954" y="0"/>
                </a:lnTo>
                <a:lnTo>
                  <a:pt x="1620954" y="2637647"/>
                </a:lnTo>
                <a:lnTo>
                  <a:pt x="0" y="2637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909531">
            <a:off x="13984288" y="3198133"/>
            <a:ext cx="1491174" cy="2523525"/>
          </a:xfrm>
          <a:custGeom>
            <a:avLst/>
            <a:gdLst/>
            <a:ahLst/>
            <a:cxnLst/>
            <a:rect r="r" b="b" t="t" l="l"/>
            <a:pathLst>
              <a:path h="2523525" w="1491174">
                <a:moveTo>
                  <a:pt x="0" y="0"/>
                </a:moveTo>
                <a:lnTo>
                  <a:pt x="1491174" y="0"/>
                </a:lnTo>
                <a:lnTo>
                  <a:pt x="1491174" y="2523525"/>
                </a:lnTo>
                <a:lnTo>
                  <a:pt x="0" y="2523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87336" y="2229850"/>
            <a:ext cx="11586214" cy="6251456"/>
            <a:chOff x="0" y="0"/>
            <a:chExt cx="4226682" cy="2280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6682" cy="2280548"/>
            </a:xfrm>
            <a:custGeom>
              <a:avLst/>
              <a:gdLst/>
              <a:ahLst/>
              <a:cxnLst/>
              <a:rect r="r" b="b" t="t" l="l"/>
              <a:pathLst>
                <a:path h="2280548" w="4226682">
                  <a:moveTo>
                    <a:pt x="4102222" y="2280548"/>
                  </a:moveTo>
                  <a:lnTo>
                    <a:pt x="124460" y="2280548"/>
                  </a:lnTo>
                  <a:cubicBezTo>
                    <a:pt x="55880" y="2280548"/>
                    <a:pt x="0" y="2224668"/>
                    <a:pt x="0" y="21560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02222" y="0"/>
                  </a:lnTo>
                  <a:cubicBezTo>
                    <a:pt x="4170802" y="0"/>
                    <a:pt x="4226682" y="55880"/>
                    <a:pt x="4226682" y="124460"/>
                  </a:cubicBezTo>
                  <a:lnTo>
                    <a:pt x="4226682" y="2156088"/>
                  </a:lnTo>
                  <a:cubicBezTo>
                    <a:pt x="4226682" y="2224668"/>
                    <a:pt x="4170802" y="2280548"/>
                    <a:pt x="4102222" y="22805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52237" y="1363593"/>
            <a:ext cx="1856412" cy="1610016"/>
          </a:xfrm>
          <a:custGeom>
            <a:avLst/>
            <a:gdLst/>
            <a:ahLst/>
            <a:cxnLst/>
            <a:rect r="r" b="b" t="t" l="l"/>
            <a:pathLst>
              <a:path h="1610016" w="1856412">
                <a:moveTo>
                  <a:pt x="0" y="0"/>
                </a:moveTo>
                <a:lnTo>
                  <a:pt x="1856412" y="0"/>
                </a:lnTo>
                <a:lnTo>
                  <a:pt x="1856412" y="1610016"/>
                </a:lnTo>
                <a:lnTo>
                  <a:pt x="0" y="1610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450" y="3380647"/>
            <a:ext cx="6011321" cy="7140878"/>
          </a:xfrm>
          <a:custGeom>
            <a:avLst/>
            <a:gdLst/>
            <a:ahLst/>
            <a:cxnLst/>
            <a:rect r="r" b="b" t="t" l="l"/>
            <a:pathLst>
              <a:path h="7140878" w="6011321">
                <a:moveTo>
                  <a:pt x="0" y="0"/>
                </a:moveTo>
                <a:lnTo>
                  <a:pt x="6011321" y="0"/>
                </a:lnTo>
                <a:lnTo>
                  <a:pt x="6011321" y="7140878"/>
                </a:lnTo>
                <a:lnTo>
                  <a:pt x="0" y="71408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39332" y="4462762"/>
            <a:ext cx="923136" cy="92313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84284" y="3068859"/>
            <a:ext cx="10192318" cy="380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000000"/>
                </a:solidFill>
                <a:latin typeface="Arcade Gamer"/>
              </a:rPr>
              <a:t>WHO WILL WIN THIS ROUND?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66379" y="7091236"/>
            <a:ext cx="72281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me Station Condensed"/>
              </a:rPr>
              <a:t>Shout "Bingo" if you get all four corners!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55733" y="2126458"/>
            <a:ext cx="5874524" cy="587452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0"/>
                  </a:lnTo>
                  <a:lnTo>
                    <a:pt x="6350000" y="2543810"/>
                  </a:lnTo>
                  <a:lnTo>
                    <a:pt x="5866130" y="1376680"/>
                  </a:lnTo>
                  <a:lnTo>
                    <a:pt x="4973320" y="483870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3"/>
              <a:stretch>
                <a:fillRect l="-59133" t="0" r="-169402" b="-951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882387" y="7310742"/>
            <a:ext cx="4421216" cy="849801"/>
            <a:chOff x="0" y="0"/>
            <a:chExt cx="1164436" cy="2238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64436" cy="223816"/>
            </a:xfrm>
            <a:custGeom>
              <a:avLst/>
              <a:gdLst/>
              <a:ahLst/>
              <a:cxnLst/>
              <a:rect r="r" b="b" t="t" l="l"/>
              <a:pathLst>
                <a:path h="223816" w="1164436">
                  <a:moveTo>
                    <a:pt x="35022" y="0"/>
                  </a:moveTo>
                  <a:lnTo>
                    <a:pt x="1129414" y="0"/>
                  </a:lnTo>
                  <a:cubicBezTo>
                    <a:pt x="1138702" y="0"/>
                    <a:pt x="1147610" y="3690"/>
                    <a:pt x="1154178" y="10258"/>
                  </a:cubicBezTo>
                  <a:cubicBezTo>
                    <a:pt x="1160746" y="16825"/>
                    <a:pt x="1164436" y="25733"/>
                    <a:pt x="1164436" y="35022"/>
                  </a:cubicBezTo>
                  <a:lnTo>
                    <a:pt x="1164436" y="188794"/>
                  </a:lnTo>
                  <a:cubicBezTo>
                    <a:pt x="1164436" y="198082"/>
                    <a:pt x="1160746" y="206990"/>
                    <a:pt x="1154178" y="213558"/>
                  </a:cubicBezTo>
                  <a:cubicBezTo>
                    <a:pt x="1147610" y="220126"/>
                    <a:pt x="1138702" y="223816"/>
                    <a:pt x="1129414" y="223816"/>
                  </a:cubicBezTo>
                  <a:lnTo>
                    <a:pt x="35022" y="223816"/>
                  </a:lnTo>
                  <a:cubicBezTo>
                    <a:pt x="25733" y="223816"/>
                    <a:pt x="16825" y="220126"/>
                    <a:pt x="10258" y="213558"/>
                  </a:cubicBezTo>
                  <a:cubicBezTo>
                    <a:pt x="3690" y="206990"/>
                    <a:pt x="0" y="198082"/>
                    <a:pt x="0" y="188794"/>
                  </a:cubicBezTo>
                  <a:lnTo>
                    <a:pt x="0" y="35022"/>
                  </a:lnTo>
                  <a:cubicBezTo>
                    <a:pt x="0" y="25733"/>
                    <a:pt x="3690" y="16825"/>
                    <a:pt x="10258" y="10258"/>
                  </a:cubicBezTo>
                  <a:cubicBezTo>
                    <a:pt x="16825" y="3690"/>
                    <a:pt x="25733" y="0"/>
                    <a:pt x="35022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64436" cy="28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JULIANA </a:t>
              </a: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Silva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303603" y="3792132"/>
            <a:ext cx="1193243" cy="1817961"/>
          </a:xfrm>
          <a:custGeom>
            <a:avLst/>
            <a:gdLst/>
            <a:ahLst/>
            <a:cxnLst/>
            <a:rect r="r" b="b" t="t" l="l"/>
            <a:pathLst>
              <a:path h="1817961" w="1193243">
                <a:moveTo>
                  <a:pt x="0" y="0"/>
                </a:moveTo>
                <a:lnTo>
                  <a:pt x="1193244" y="0"/>
                </a:lnTo>
                <a:lnTo>
                  <a:pt x="1193244" y="1817961"/>
                </a:lnTo>
                <a:lnTo>
                  <a:pt x="0" y="1817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40499">
            <a:off x="9452417" y="1617285"/>
            <a:ext cx="4285231" cy="1908876"/>
          </a:xfrm>
          <a:custGeom>
            <a:avLst/>
            <a:gdLst/>
            <a:ahLst/>
            <a:cxnLst/>
            <a:rect r="r" b="b" t="t" l="l"/>
            <a:pathLst>
              <a:path h="1908876" w="4285231">
                <a:moveTo>
                  <a:pt x="0" y="0"/>
                </a:moveTo>
                <a:lnTo>
                  <a:pt x="4285232" y="0"/>
                </a:lnTo>
                <a:lnTo>
                  <a:pt x="4285232" y="1908876"/>
                </a:lnTo>
                <a:lnTo>
                  <a:pt x="0" y="1908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1153" y="3744507"/>
            <a:ext cx="8034448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Arcade Gamer"/>
              </a:rPr>
              <a:t>OUR FOUR CORNERS CHAMP IS...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05796">
            <a:off x="13952161" y="7073767"/>
            <a:ext cx="2551165" cy="1544615"/>
          </a:xfrm>
          <a:custGeom>
            <a:avLst/>
            <a:gdLst/>
            <a:ahLst/>
            <a:cxnLst/>
            <a:rect r="r" b="b" t="t" l="l"/>
            <a:pathLst>
              <a:path h="1544615" w="2551165">
                <a:moveTo>
                  <a:pt x="0" y="0"/>
                </a:moveTo>
                <a:lnTo>
                  <a:pt x="2551165" y="0"/>
                </a:lnTo>
                <a:lnTo>
                  <a:pt x="2551165" y="1544615"/>
                </a:lnTo>
                <a:lnTo>
                  <a:pt x="0" y="1544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7526" y="6982323"/>
            <a:ext cx="1991879" cy="1727503"/>
          </a:xfrm>
          <a:custGeom>
            <a:avLst/>
            <a:gdLst/>
            <a:ahLst/>
            <a:cxnLst/>
            <a:rect r="r" b="b" t="t" l="l"/>
            <a:pathLst>
              <a:path h="1727503" w="1991879">
                <a:moveTo>
                  <a:pt x="0" y="0"/>
                </a:moveTo>
                <a:lnTo>
                  <a:pt x="1991879" y="0"/>
                </a:lnTo>
                <a:lnTo>
                  <a:pt x="1991879" y="1727503"/>
                </a:lnTo>
                <a:lnTo>
                  <a:pt x="0" y="17275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226896">
            <a:off x="14750245" y="1622638"/>
            <a:ext cx="1730585" cy="1995433"/>
          </a:xfrm>
          <a:custGeom>
            <a:avLst/>
            <a:gdLst/>
            <a:ahLst/>
            <a:cxnLst/>
            <a:rect r="r" b="b" t="t" l="l"/>
            <a:pathLst>
              <a:path h="1995433" w="1730585">
                <a:moveTo>
                  <a:pt x="0" y="0"/>
                </a:moveTo>
                <a:lnTo>
                  <a:pt x="1730585" y="0"/>
                </a:lnTo>
                <a:lnTo>
                  <a:pt x="1730585" y="1995433"/>
                </a:lnTo>
                <a:lnTo>
                  <a:pt x="0" y="19954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500528">
            <a:off x="1715391" y="1588785"/>
            <a:ext cx="2157274" cy="2063139"/>
          </a:xfrm>
          <a:custGeom>
            <a:avLst/>
            <a:gdLst/>
            <a:ahLst/>
            <a:cxnLst/>
            <a:rect r="r" b="b" t="t" l="l"/>
            <a:pathLst>
              <a:path h="2063139" w="2157274">
                <a:moveTo>
                  <a:pt x="0" y="0"/>
                </a:moveTo>
                <a:lnTo>
                  <a:pt x="2157274" y="0"/>
                </a:lnTo>
                <a:lnTo>
                  <a:pt x="2157274" y="2063139"/>
                </a:lnTo>
                <a:lnTo>
                  <a:pt x="0" y="20631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1649" y="3600450"/>
            <a:ext cx="12664702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cade Gamer"/>
              </a:rPr>
              <a:t>THANK YOU</a:t>
            </a:r>
          </a:p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cade Gamer"/>
              </a:rPr>
              <a:t>FOR PLAYING!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75469" y="1123332"/>
            <a:ext cx="6718062" cy="8421336"/>
            <a:chOff x="0" y="0"/>
            <a:chExt cx="2450767" cy="30721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0767" cy="3072126"/>
            </a:xfrm>
            <a:custGeom>
              <a:avLst/>
              <a:gdLst/>
              <a:ahLst/>
              <a:cxnLst/>
              <a:rect r="r" b="b" t="t" l="l"/>
              <a:pathLst>
                <a:path h="3072126" w="2450767">
                  <a:moveTo>
                    <a:pt x="2326307" y="3072126"/>
                  </a:moveTo>
                  <a:lnTo>
                    <a:pt x="124460" y="3072126"/>
                  </a:lnTo>
                  <a:cubicBezTo>
                    <a:pt x="55880" y="3072126"/>
                    <a:pt x="0" y="3016246"/>
                    <a:pt x="0" y="2947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947666"/>
                  </a:lnTo>
                  <a:cubicBezTo>
                    <a:pt x="2450767" y="3016246"/>
                    <a:pt x="2394887" y="3072126"/>
                    <a:pt x="2326307" y="3072126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84969" y="932832"/>
            <a:ext cx="6718062" cy="8421336"/>
            <a:chOff x="0" y="0"/>
            <a:chExt cx="2450767" cy="30721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0767" cy="3072126"/>
            </a:xfrm>
            <a:custGeom>
              <a:avLst/>
              <a:gdLst/>
              <a:ahLst/>
              <a:cxnLst/>
              <a:rect r="r" b="b" t="t" l="l"/>
              <a:pathLst>
                <a:path h="3072126" w="2450767">
                  <a:moveTo>
                    <a:pt x="2326307" y="3072126"/>
                  </a:moveTo>
                  <a:lnTo>
                    <a:pt x="124460" y="3072126"/>
                  </a:lnTo>
                  <a:cubicBezTo>
                    <a:pt x="55880" y="3072126"/>
                    <a:pt x="0" y="3016246"/>
                    <a:pt x="0" y="29476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947666"/>
                  </a:lnTo>
                  <a:cubicBezTo>
                    <a:pt x="2450767" y="3016246"/>
                    <a:pt x="2394887" y="3072126"/>
                    <a:pt x="2326307" y="3072126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258360" y="1414109"/>
            <a:ext cx="5766193" cy="1006438"/>
            <a:chOff x="0" y="0"/>
            <a:chExt cx="3783635" cy="660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3635" cy="660400"/>
            </a:xfrm>
            <a:custGeom>
              <a:avLst/>
              <a:gdLst/>
              <a:ahLst/>
              <a:cxnLst/>
              <a:rect r="r" b="b" t="t" l="l"/>
              <a:pathLst>
                <a:path h="660400" w="3783635">
                  <a:moveTo>
                    <a:pt x="365917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59175" y="0"/>
                  </a:lnTo>
                  <a:cubicBezTo>
                    <a:pt x="3727755" y="0"/>
                    <a:pt x="3783635" y="55880"/>
                    <a:pt x="3783635" y="124460"/>
                  </a:cubicBezTo>
                  <a:lnTo>
                    <a:pt x="3783635" y="535940"/>
                  </a:lnTo>
                  <a:cubicBezTo>
                    <a:pt x="3783635" y="604520"/>
                    <a:pt x="3727755" y="660400"/>
                    <a:pt x="3659175" y="66040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454985">
            <a:off x="1773428" y="4297283"/>
            <a:ext cx="1798233" cy="2073434"/>
          </a:xfrm>
          <a:custGeom>
            <a:avLst/>
            <a:gdLst/>
            <a:ahLst/>
            <a:cxnLst/>
            <a:rect r="r" b="b" t="t" l="l"/>
            <a:pathLst>
              <a:path h="2073434" w="1798233">
                <a:moveTo>
                  <a:pt x="0" y="0"/>
                </a:moveTo>
                <a:lnTo>
                  <a:pt x="1798233" y="0"/>
                </a:lnTo>
                <a:lnTo>
                  <a:pt x="1798233" y="2073434"/>
                </a:lnTo>
                <a:lnTo>
                  <a:pt x="0" y="20734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69414" y="2420547"/>
            <a:ext cx="923136" cy="923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7E8C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136302" y="1924561"/>
            <a:ext cx="4782540" cy="21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7"/>
              </a:lnSpc>
            </a:pPr>
            <a:r>
              <a:rPr lang="en-US" sz="5247" spc="314">
                <a:solidFill>
                  <a:srgbClr val="81E883"/>
                </a:solidFill>
                <a:latin typeface="Bungee Shade"/>
              </a:rPr>
              <a:t>DUNGEONS AND WITCHERS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58360" y="2815440"/>
            <a:ext cx="42191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 Bold"/>
              </a:rPr>
              <a:t>Tổng quan về đề tài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03753" y="4752975"/>
            <a:ext cx="383753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 Bold"/>
              </a:rPr>
              <a:t>Phân tích thiết kế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7966" y="5806440"/>
            <a:ext cx="388292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ejaVu Serif Bold"/>
              </a:rPr>
              <a:t>Xây dựng và demo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17048" y="5219700"/>
            <a:ext cx="609733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ejaVu Serif Italics"/>
              </a:rPr>
              <a:t>Phân tích ý tưởng, thiết kế hệ thống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17048" y="6273165"/>
            <a:ext cx="5512941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ejaVu Serif Italics"/>
              </a:rPr>
              <a:t>Tiến hành làm game và demo sản phẩm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17048" y="3282165"/>
            <a:ext cx="318998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ejaVu Serif Italics"/>
              </a:rPr>
              <a:t>Lý do chọn đề tài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58360" y="1574993"/>
            <a:ext cx="576619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F4DF"/>
                </a:solidFill>
                <a:latin typeface="DejaVu Serif Bold"/>
              </a:rPr>
              <a:t>Các nội dung chính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17048" y="3725486"/>
            <a:ext cx="352052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ejaVu Serif Italics"/>
              </a:rPr>
              <a:t>Công nghệ sử dụng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17048" y="4169351"/>
            <a:ext cx="17098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ejaVu Serif Italics"/>
              </a:rPr>
              <a:t>Ý tưởng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8664" y="746187"/>
            <a:ext cx="836448" cy="8364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141134" y="4776416"/>
            <a:ext cx="2703506" cy="3164999"/>
            <a:chOff x="0" y="0"/>
            <a:chExt cx="2450767" cy="28691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001642" y="4636925"/>
            <a:ext cx="2703506" cy="3164999"/>
            <a:chOff x="0" y="0"/>
            <a:chExt cx="2450767" cy="28691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555794" y="4776416"/>
            <a:ext cx="2703506" cy="3164999"/>
            <a:chOff x="0" y="0"/>
            <a:chExt cx="2450767" cy="28691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416302" y="4636925"/>
            <a:ext cx="2703506" cy="3164999"/>
            <a:chOff x="0" y="0"/>
            <a:chExt cx="2450767" cy="28691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606806" y="5107500"/>
            <a:ext cx="387429" cy="424903"/>
            <a:chOff x="0" y="0"/>
            <a:chExt cx="253561" cy="2780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90062" y="5107500"/>
            <a:ext cx="387429" cy="424903"/>
            <a:chOff x="0" y="0"/>
            <a:chExt cx="253561" cy="278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573317" y="5107500"/>
            <a:ext cx="387429" cy="424903"/>
            <a:chOff x="0" y="0"/>
            <a:chExt cx="253561" cy="2780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056573" y="5107500"/>
            <a:ext cx="387429" cy="424903"/>
            <a:chOff x="0" y="0"/>
            <a:chExt cx="253561" cy="2780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539829" y="5107500"/>
            <a:ext cx="387429" cy="424903"/>
            <a:chOff x="0" y="0"/>
            <a:chExt cx="253561" cy="2780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606806" y="5626507"/>
            <a:ext cx="387429" cy="424903"/>
            <a:chOff x="0" y="0"/>
            <a:chExt cx="253561" cy="2780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090062" y="5626507"/>
            <a:ext cx="387429" cy="424903"/>
            <a:chOff x="0" y="0"/>
            <a:chExt cx="253561" cy="27808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573317" y="5626507"/>
            <a:ext cx="387429" cy="424903"/>
            <a:chOff x="0" y="0"/>
            <a:chExt cx="253561" cy="2780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6056573" y="5626507"/>
            <a:ext cx="387429" cy="424903"/>
            <a:chOff x="0" y="0"/>
            <a:chExt cx="253561" cy="2780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6539829" y="5626507"/>
            <a:ext cx="387429" cy="424903"/>
            <a:chOff x="0" y="0"/>
            <a:chExt cx="253561" cy="27808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606806" y="6147237"/>
            <a:ext cx="387429" cy="424903"/>
            <a:chOff x="0" y="0"/>
            <a:chExt cx="253561" cy="27808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5090062" y="6147237"/>
            <a:ext cx="387429" cy="424903"/>
            <a:chOff x="0" y="0"/>
            <a:chExt cx="253561" cy="27808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5573317" y="6147237"/>
            <a:ext cx="387429" cy="424903"/>
            <a:chOff x="0" y="0"/>
            <a:chExt cx="253561" cy="27808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253561" cy="32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6056573" y="6147237"/>
            <a:ext cx="387429" cy="424903"/>
            <a:chOff x="0" y="0"/>
            <a:chExt cx="253561" cy="27808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6539829" y="6147237"/>
            <a:ext cx="387429" cy="424903"/>
            <a:chOff x="0" y="0"/>
            <a:chExt cx="253561" cy="27808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4606806" y="6666244"/>
            <a:ext cx="387429" cy="424903"/>
            <a:chOff x="0" y="0"/>
            <a:chExt cx="253561" cy="278087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5090062" y="6666244"/>
            <a:ext cx="387429" cy="424903"/>
            <a:chOff x="0" y="0"/>
            <a:chExt cx="253561" cy="27808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573317" y="6666244"/>
            <a:ext cx="387429" cy="424903"/>
            <a:chOff x="0" y="0"/>
            <a:chExt cx="253561" cy="27808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6056573" y="6666244"/>
            <a:ext cx="387429" cy="424903"/>
            <a:chOff x="0" y="0"/>
            <a:chExt cx="253561" cy="278087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6539829" y="6666244"/>
            <a:ext cx="387429" cy="424903"/>
            <a:chOff x="0" y="0"/>
            <a:chExt cx="253561" cy="278087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06806" y="7186974"/>
            <a:ext cx="387429" cy="424903"/>
            <a:chOff x="0" y="0"/>
            <a:chExt cx="253561" cy="27808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090062" y="7186974"/>
            <a:ext cx="387429" cy="424903"/>
            <a:chOff x="0" y="0"/>
            <a:chExt cx="253561" cy="27808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573317" y="7186974"/>
            <a:ext cx="387429" cy="424903"/>
            <a:chOff x="0" y="0"/>
            <a:chExt cx="253561" cy="27808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6056573" y="7186974"/>
            <a:ext cx="387429" cy="424903"/>
            <a:chOff x="0" y="0"/>
            <a:chExt cx="253561" cy="278087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6539829" y="7186974"/>
            <a:ext cx="387429" cy="424903"/>
            <a:chOff x="0" y="0"/>
            <a:chExt cx="253561" cy="27808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89" id="89"/>
          <p:cNvSpPr/>
          <p:nvPr/>
        </p:nvSpPr>
        <p:spPr>
          <a:xfrm flipH="false" flipV="false" rot="934077">
            <a:off x="8438542" y="589809"/>
            <a:ext cx="1090117" cy="1844814"/>
          </a:xfrm>
          <a:custGeom>
            <a:avLst/>
            <a:gdLst/>
            <a:ahLst/>
            <a:cxnLst/>
            <a:rect r="r" b="b" t="t" l="l"/>
            <a:pathLst>
              <a:path h="1844814" w="1090117">
                <a:moveTo>
                  <a:pt x="0" y="0"/>
                </a:moveTo>
                <a:lnTo>
                  <a:pt x="1090117" y="0"/>
                </a:lnTo>
                <a:lnTo>
                  <a:pt x="1090117" y="1844813"/>
                </a:lnTo>
                <a:lnTo>
                  <a:pt x="0" y="1844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0" id="90"/>
          <p:cNvSpPr txBox="true"/>
          <p:nvPr/>
        </p:nvSpPr>
        <p:spPr>
          <a:xfrm rot="0">
            <a:off x="11270944" y="945336"/>
            <a:ext cx="598835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Lý do chọn đề tài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0205324" y="938669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01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100164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Straight Line Down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441630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Diagonal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1192145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4606806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705639" y="995819"/>
            <a:ext cx="726721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DejaVu Serif"/>
              </a:rPr>
              <a:t>TỔNG QUAN VỀ ĐỀ TÀI</a:t>
            </a:r>
          </a:p>
        </p:txBody>
      </p:sp>
      <p:grpSp>
        <p:nvGrpSpPr>
          <p:cNvPr name="Group 97" id="97"/>
          <p:cNvGrpSpPr/>
          <p:nvPr/>
        </p:nvGrpSpPr>
        <p:grpSpPr>
          <a:xfrm rot="0">
            <a:off x="960852" y="3731489"/>
            <a:ext cx="8795367" cy="5822411"/>
            <a:chOff x="0" y="0"/>
            <a:chExt cx="2394995" cy="1585453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705639" y="3476276"/>
            <a:ext cx="8795367" cy="5822411"/>
            <a:chOff x="0" y="0"/>
            <a:chExt cx="2394995" cy="158545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1" id="101"/>
          <p:cNvGrpSpPr/>
          <p:nvPr/>
        </p:nvGrpSpPr>
        <p:grpSpPr>
          <a:xfrm rot="-5400000">
            <a:off x="837586" y="8130170"/>
            <a:ext cx="530206" cy="530206"/>
            <a:chOff x="0" y="0"/>
            <a:chExt cx="812800" cy="8128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-5400000">
            <a:off x="837586" y="7124132"/>
            <a:ext cx="530206" cy="530206"/>
            <a:chOff x="0" y="0"/>
            <a:chExt cx="812800" cy="8128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-5400000">
            <a:off x="837586" y="6122379"/>
            <a:ext cx="530206" cy="530206"/>
            <a:chOff x="0" y="0"/>
            <a:chExt cx="812800" cy="81280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-5400000">
            <a:off x="837586" y="5116340"/>
            <a:ext cx="530206" cy="530206"/>
            <a:chOff x="0" y="0"/>
            <a:chExt cx="812800" cy="8128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-5400000">
            <a:off x="837586" y="4114587"/>
            <a:ext cx="530206" cy="530206"/>
            <a:chOff x="0" y="0"/>
            <a:chExt cx="812800" cy="81280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-10800000">
            <a:off x="296369" y="8200415"/>
            <a:ext cx="854738" cy="389717"/>
            <a:chOff x="0" y="0"/>
            <a:chExt cx="891327" cy="4064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-10800000">
            <a:off x="296369" y="7202011"/>
            <a:ext cx="854738" cy="389717"/>
            <a:chOff x="0" y="0"/>
            <a:chExt cx="891327" cy="406400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-10800000">
            <a:off x="296369" y="6192623"/>
            <a:ext cx="854738" cy="389717"/>
            <a:chOff x="0" y="0"/>
            <a:chExt cx="891327" cy="40640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5" id="125"/>
          <p:cNvGrpSpPr/>
          <p:nvPr/>
        </p:nvGrpSpPr>
        <p:grpSpPr>
          <a:xfrm rot="-10800000">
            <a:off x="296369" y="5186584"/>
            <a:ext cx="854738" cy="389717"/>
            <a:chOff x="0" y="0"/>
            <a:chExt cx="891327" cy="406400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8" id="128"/>
          <p:cNvGrpSpPr/>
          <p:nvPr/>
        </p:nvGrpSpPr>
        <p:grpSpPr>
          <a:xfrm rot="-10800000">
            <a:off x="296369" y="4184831"/>
            <a:ext cx="854738" cy="389717"/>
            <a:chOff x="0" y="0"/>
            <a:chExt cx="891327" cy="4064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8664" y="746187"/>
            <a:ext cx="836448" cy="8364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11984" y="1819591"/>
            <a:ext cx="836448" cy="83644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41134" y="4776416"/>
            <a:ext cx="2703506" cy="3164999"/>
            <a:chOff x="0" y="0"/>
            <a:chExt cx="2450767" cy="28691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001642" y="4636925"/>
            <a:ext cx="2703506" cy="3164999"/>
            <a:chOff x="0" y="0"/>
            <a:chExt cx="2450767" cy="28691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55794" y="4776416"/>
            <a:ext cx="2703506" cy="3164999"/>
            <a:chOff x="0" y="0"/>
            <a:chExt cx="2450767" cy="28691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416302" y="4636925"/>
            <a:ext cx="2703506" cy="3164999"/>
            <a:chOff x="0" y="0"/>
            <a:chExt cx="2450767" cy="28691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606806" y="5107500"/>
            <a:ext cx="387429" cy="424903"/>
            <a:chOff x="0" y="0"/>
            <a:chExt cx="253561" cy="278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90062" y="5107500"/>
            <a:ext cx="387429" cy="424903"/>
            <a:chOff x="0" y="0"/>
            <a:chExt cx="253561" cy="2780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73317" y="5107500"/>
            <a:ext cx="387429" cy="424903"/>
            <a:chOff x="0" y="0"/>
            <a:chExt cx="253561" cy="2780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056573" y="5107500"/>
            <a:ext cx="387429" cy="424903"/>
            <a:chOff x="0" y="0"/>
            <a:chExt cx="253561" cy="2780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539829" y="5107500"/>
            <a:ext cx="387429" cy="424903"/>
            <a:chOff x="0" y="0"/>
            <a:chExt cx="253561" cy="2780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606806" y="5626507"/>
            <a:ext cx="387429" cy="424903"/>
            <a:chOff x="0" y="0"/>
            <a:chExt cx="253561" cy="27808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090062" y="5626507"/>
            <a:ext cx="387429" cy="424903"/>
            <a:chOff x="0" y="0"/>
            <a:chExt cx="253561" cy="2780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573317" y="5626507"/>
            <a:ext cx="387429" cy="424903"/>
            <a:chOff x="0" y="0"/>
            <a:chExt cx="253561" cy="2780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6056573" y="5626507"/>
            <a:ext cx="387429" cy="424903"/>
            <a:chOff x="0" y="0"/>
            <a:chExt cx="253561" cy="27808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6539829" y="5626507"/>
            <a:ext cx="387429" cy="424903"/>
            <a:chOff x="0" y="0"/>
            <a:chExt cx="253561" cy="27808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606806" y="6147237"/>
            <a:ext cx="387429" cy="424903"/>
            <a:chOff x="0" y="0"/>
            <a:chExt cx="253561" cy="27808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5090062" y="6147237"/>
            <a:ext cx="387429" cy="424903"/>
            <a:chOff x="0" y="0"/>
            <a:chExt cx="253561" cy="27808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573317" y="6147237"/>
            <a:ext cx="387429" cy="424903"/>
            <a:chOff x="0" y="0"/>
            <a:chExt cx="253561" cy="27808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253561" cy="32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6056573" y="6147237"/>
            <a:ext cx="387429" cy="424903"/>
            <a:chOff x="0" y="0"/>
            <a:chExt cx="253561" cy="27808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6539829" y="6147237"/>
            <a:ext cx="387429" cy="424903"/>
            <a:chOff x="0" y="0"/>
            <a:chExt cx="253561" cy="278087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4606806" y="6666244"/>
            <a:ext cx="387429" cy="424903"/>
            <a:chOff x="0" y="0"/>
            <a:chExt cx="253561" cy="27808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090062" y="6666244"/>
            <a:ext cx="387429" cy="424903"/>
            <a:chOff x="0" y="0"/>
            <a:chExt cx="253561" cy="27808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5573317" y="6666244"/>
            <a:ext cx="387429" cy="424903"/>
            <a:chOff x="0" y="0"/>
            <a:chExt cx="253561" cy="278087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6056573" y="6666244"/>
            <a:ext cx="387429" cy="424903"/>
            <a:chOff x="0" y="0"/>
            <a:chExt cx="253561" cy="278087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539829" y="6666244"/>
            <a:ext cx="387429" cy="424903"/>
            <a:chOff x="0" y="0"/>
            <a:chExt cx="253561" cy="27808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4606806" y="7186974"/>
            <a:ext cx="387429" cy="424903"/>
            <a:chOff x="0" y="0"/>
            <a:chExt cx="253561" cy="27808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090062" y="7186974"/>
            <a:ext cx="387429" cy="424903"/>
            <a:chOff x="0" y="0"/>
            <a:chExt cx="253561" cy="27808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5573317" y="7186974"/>
            <a:ext cx="387429" cy="424903"/>
            <a:chOff x="0" y="0"/>
            <a:chExt cx="253561" cy="278087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6056573" y="7186974"/>
            <a:ext cx="387429" cy="424903"/>
            <a:chOff x="0" y="0"/>
            <a:chExt cx="253561" cy="27808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6539829" y="7186974"/>
            <a:ext cx="387429" cy="424903"/>
            <a:chOff x="0" y="0"/>
            <a:chExt cx="253561" cy="278087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934077">
            <a:off x="8438542" y="589809"/>
            <a:ext cx="1090117" cy="1844814"/>
          </a:xfrm>
          <a:custGeom>
            <a:avLst/>
            <a:gdLst/>
            <a:ahLst/>
            <a:cxnLst/>
            <a:rect r="r" b="b" t="t" l="l"/>
            <a:pathLst>
              <a:path h="1844814" w="1090117">
                <a:moveTo>
                  <a:pt x="0" y="0"/>
                </a:moveTo>
                <a:lnTo>
                  <a:pt x="1090117" y="0"/>
                </a:lnTo>
                <a:lnTo>
                  <a:pt x="1090117" y="1844813"/>
                </a:lnTo>
                <a:lnTo>
                  <a:pt x="0" y="1844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3" id="93"/>
          <p:cNvSpPr txBox="true"/>
          <p:nvPr/>
        </p:nvSpPr>
        <p:spPr>
          <a:xfrm rot="0">
            <a:off x="11270944" y="945336"/>
            <a:ext cx="598835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Lý do chọn đề tài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0205324" y="938669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01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100164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Straight Line Down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441630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Diagonal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1284264" y="2018740"/>
            <a:ext cx="597503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Công nghệ sử sụng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0218643" y="2012073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02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1192145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4606806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705639" y="995819"/>
            <a:ext cx="726721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DejaVu Serif"/>
              </a:rPr>
              <a:t>TỔNG QUAN VỀ ĐỀ TÀI</a:t>
            </a:r>
          </a:p>
        </p:txBody>
      </p:sp>
      <p:grpSp>
        <p:nvGrpSpPr>
          <p:cNvPr name="Group 102" id="102"/>
          <p:cNvGrpSpPr/>
          <p:nvPr/>
        </p:nvGrpSpPr>
        <p:grpSpPr>
          <a:xfrm rot="0">
            <a:off x="960852" y="3731489"/>
            <a:ext cx="8795367" cy="5822411"/>
            <a:chOff x="0" y="0"/>
            <a:chExt cx="2394995" cy="158545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705639" y="3476276"/>
            <a:ext cx="8795367" cy="5822411"/>
            <a:chOff x="0" y="0"/>
            <a:chExt cx="2394995" cy="1585453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837586" y="8130170"/>
            <a:ext cx="530206" cy="530206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09" id="109"/>
          <p:cNvGrpSpPr/>
          <p:nvPr/>
        </p:nvGrpSpPr>
        <p:grpSpPr>
          <a:xfrm rot="-5400000">
            <a:off x="837586" y="7124132"/>
            <a:ext cx="530206" cy="530206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2" id="112"/>
          <p:cNvGrpSpPr/>
          <p:nvPr/>
        </p:nvGrpSpPr>
        <p:grpSpPr>
          <a:xfrm rot="-5400000">
            <a:off x="837586" y="6122379"/>
            <a:ext cx="530206" cy="530206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5" id="115"/>
          <p:cNvGrpSpPr/>
          <p:nvPr/>
        </p:nvGrpSpPr>
        <p:grpSpPr>
          <a:xfrm rot="-5400000">
            <a:off x="837586" y="5116340"/>
            <a:ext cx="530206" cy="530206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8" id="118"/>
          <p:cNvGrpSpPr/>
          <p:nvPr/>
        </p:nvGrpSpPr>
        <p:grpSpPr>
          <a:xfrm rot="-5400000">
            <a:off x="837586" y="4114587"/>
            <a:ext cx="530206" cy="530206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1" id="121"/>
          <p:cNvGrpSpPr/>
          <p:nvPr/>
        </p:nvGrpSpPr>
        <p:grpSpPr>
          <a:xfrm rot="-10800000">
            <a:off x="296369" y="8200415"/>
            <a:ext cx="854738" cy="389717"/>
            <a:chOff x="0" y="0"/>
            <a:chExt cx="891327" cy="4064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4" id="124"/>
          <p:cNvGrpSpPr/>
          <p:nvPr/>
        </p:nvGrpSpPr>
        <p:grpSpPr>
          <a:xfrm rot="-10800000">
            <a:off x="296369" y="7202011"/>
            <a:ext cx="854738" cy="389717"/>
            <a:chOff x="0" y="0"/>
            <a:chExt cx="891327" cy="4064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7" id="127"/>
          <p:cNvGrpSpPr/>
          <p:nvPr/>
        </p:nvGrpSpPr>
        <p:grpSpPr>
          <a:xfrm rot="-10800000">
            <a:off x="296369" y="6192623"/>
            <a:ext cx="854738" cy="389717"/>
            <a:chOff x="0" y="0"/>
            <a:chExt cx="891327" cy="4064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-10800000">
            <a:off x="296369" y="5186584"/>
            <a:ext cx="854738" cy="389717"/>
            <a:chOff x="0" y="0"/>
            <a:chExt cx="891327" cy="4064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-10800000">
            <a:off x="296369" y="4184831"/>
            <a:ext cx="854738" cy="389717"/>
            <a:chOff x="0" y="0"/>
            <a:chExt cx="891327" cy="4064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98664" y="746187"/>
            <a:ext cx="836448" cy="8364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11984" y="1819591"/>
            <a:ext cx="836448" cy="83644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05324" y="2895040"/>
            <a:ext cx="836448" cy="83644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141134" y="4776416"/>
            <a:ext cx="2703506" cy="3164999"/>
            <a:chOff x="0" y="0"/>
            <a:chExt cx="2450767" cy="28691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001642" y="4636925"/>
            <a:ext cx="2703506" cy="3164999"/>
            <a:chOff x="0" y="0"/>
            <a:chExt cx="2450767" cy="28691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555794" y="4776416"/>
            <a:ext cx="2703506" cy="3164999"/>
            <a:chOff x="0" y="0"/>
            <a:chExt cx="2450767" cy="28691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416302" y="4636925"/>
            <a:ext cx="2703506" cy="3164999"/>
            <a:chOff x="0" y="0"/>
            <a:chExt cx="2450767" cy="28691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50767" cy="2869118"/>
            </a:xfrm>
            <a:custGeom>
              <a:avLst/>
              <a:gdLst/>
              <a:ahLst/>
              <a:cxnLst/>
              <a:rect r="r" b="b" t="t" l="l"/>
              <a:pathLst>
                <a:path h="2869118" w="2450767">
                  <a:moveTo>
                    <a:pt x="2326307" y="2869118"/>
                  </a:moveTo>
                  <a:lnTo>
                    <a:pt x="124460" y="2869118"/>
                  </a:lnTo>
                  <a:cubicBezTo>
                    <a:pt x="55880" y="2869118"/>
                    <a:pt x="0" y="2813238"/>
                    <a:pt x="0" y="27446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744658"/>
                  </a:lnTo>
                  <a:cubicBezTo>
                    <a:pt x="2450767" y="2813238"/>
                    <a:pt x="2394887" y="2869118"/>
                    <a:pt x="2326307" y="2869118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606806" y="5107500"/>
            <a:ext cx="387429" cy="424903"/>
            <a:chOff x="0" y="0"/>
            <a:chExt cx="253561" cy="2780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090062" y="5107500"/>
            <a:ext cx="387429" cy="424903"/>
            <a:chOff x="0" y="0"/>
            <a:chExt cx="253561" cy="2780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573317" y="5107500"/>
            <a:ext cx="387429" cy="424903"/>
            <a:chOff x="0" y="0"/>
            <a:chExt cx="253561" cy="2780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56573" y="5107500"/>
            <a:ext cx="387429" cy="424903"/>
            <a:chOff x="0" y="0"/>
            <a:chExt cx="253561" cy="2780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539829" y="5107500"/>
            <a:ext cx="387429" cy="424903"/>
            <a:chOff x="0" y="0"/>
            <a:chExt cx="253561" cy="27808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606806" y="5626507"/>
            <a:ext cx="387429" cy="424903"/>
            <a:chOff x="0" y="0"/>
            <a:chExt cx="253561" cy="2780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090062" y="5626507"/>
            <a:ext cx="387429" cy="424903"/>
            <a:chOff x="0" y="0"/>
            <a:chExt cx="253561" cy="2780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573317" y="5626507"/>
            <a:ext cx="387429" cy="424903"/>
            <a:chOff x="0" y="0"/>
            <a:chExt cx="253561" cy="27808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6056573" y="5626507"/>
            <a:ext cx="387429" cy="424903"/>
            <a:chOff x="0" y="0"/>
            <a:chExt cx="253561" cy="27808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6539829" y="5626507"/>
            <a:ext cx="387429" cy="424903"/>
            <a:chOff x="0" y="0"/>
            <a:chExt cx="253561" cy="27808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606806" y="6147237"/>
            <a:ext cx="387429" cy="424903"/>
            <a:chOff x="0" y="0"/>
            <a:chExt cx="253561" cy="27808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090062" y="6147237"/>
            <a:ext cx="387429" cy="424903"/>
            <a:chOff x="0" y="0"/>
            <a:chExt cx="253561" cy="27808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5573317" y="6147237"/>
            <a:ext cx="387429" cy="424903"/>
            <a:chOff x="0" y="0"/>
            <a:chExt cx="253561" cy="27808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253561" cy="32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6056573" y="6147237"/>
            <a:ext cx="387429" cy="424903"/>
            <a:chOff x="0" y="0"/>
            <a:chExt cx="253561" cy="278087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6539829" y="6147237"/>
            <a:ext cx="387429" cy="424903"/>
            <a:chOff x="0" y="0"/>
            <a:chExt cx="253561" cy="27808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4606806" y="6666244"/>
            <a:ext cx="387429" cy="424903"/>
            <a:chOff x="0" y="0"/>
            <a:chExt cx="253561" cy="27808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5090062" y="6666244"/>
            <a:ext cx="387429" cy="424903"/>
            <a:chOff x="0" y="0"/>
            <a:chExt cx="253561" cy="278087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573317" y="6666244"/>
            <a:ext cx="387429" cy="424903"/>
            <a:chOff x="0" y="0"/>
            <a:chExt cx="253561" cy="278087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056573" y="6666244"/>
            <a:ext cx="387429" cy="424903"/>
            <a:chOff x="0" y="0"/>
            <a:chExt cx="253561" cy="27808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539829" y="6666244"/>
            <a:ext cx="387429" cy="424903"/>
            <a:chOff x="0" y="0"/>
            <a:chExt cx="253561" cy="27808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606806" y="7186974"/>
            <a:ext cx="387429" cy="424903"/>
            <a:chOff x="0" y="0"/>
            <a:chExt cx="253561" cy="27808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5090062" y="7186974"/>
            <a:ext cx="387429" cy="424903"/>
            <a:chOff x="0" y="0"/>
            <a:chExt cx="253561" cy="278087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5573317" y="7186974"/>
            <a:ext cx="387429" cy="424903"/>
            <a:chOff x="0" y="0"/>
            <a:chExt cx="253561" cy="27808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6056573" y="7186974"/>
            <a:ext cx="387429" cy="424903"/>
            <a:chOff x="0" y="0"/>
            <a:chExt cx="253561" cy="278087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6539829" y="7186974"/>
            <a:ext cx="387429" cy="424903"/>
            <a:chOff x="0" y="0"/>
            <a:chExt cx="253561" cy="27808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95" id="95"/>
          <p:cNvSpPr/>
          <p:nvPr/>
        </p:nvSpPr>
        <p:spPr>
          <a:xfrm flipH="false" flipV="false" rot="934077">
            <a:off x="8438542" y="589809"/>
            <a:ext cx="1090117" cy="1844814"/>
          </a:xfrm>
          <a:custGeom>
            <a:avLst/>
            <a:gdLst/>
            <a:ahLst/>
            <a:cxnLst/>
            <a:rect r="r" b="b" t="t" l="l"/>
            <a:pathLst>
              <a:path h="1844814" w="1090117">
                <a:moveTo>
                  <a:pt x="0" y="0"/>
                </a:moveTo>
                <a:lnTo>
                  <a:pt x="1090117" y="0"/>
                </a:lnTo>
                <a:lnTo>
                  <a:pt x="1090117" y="1844813"/>
                </a:lnTo>
                <a:lnTo>
                  <a:pt x="0" y="1844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6" id="96"/>
          <p:cNvSpPr txBox="true"/>
          <p:nvPr/>
        </p:nvSpPr>
        <p:spPr>
          <a:xfrm rot="0">
            <a:off x="11270944" y="945336"/>
            <a:ext cx="598835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Lý do chọn đề tài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0205324" y="938669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01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100164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Straight Line Down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4416302" y="8030911"/>
            <a:ext cx="2703506" cy="35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Game Station Condensed Bold"/>
              </a:rPr>
              <a:t>Diagonal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1284264" y="2018740"/>
            <a:ext cx="597503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Công nghệ sử sụng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0218643" y="2012073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02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1277604" y="3094190"/>
            <a:ext cx="598169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DejaVu Serif"/>
              </a:rPr>
              <a:t>Ý tưởng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0211984" y="3087522"/>
            <a:ext cx="82312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rcade Gamer"/>
              </a:rPr>
              <a:t>03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1192145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4606806" y="4745975"/>
            <a:ext cx="2320452" cy="29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2050" spc="8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705639" y="995819"/>
            <a:ext cx="726721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DejaVu Serif"/>
              </a:rPr>
              <a:t>TỔNG QUAN VỀ ĐỀ TÀI</a:t>
            </a:r>
          </a:p>
        </p:txBody>
      </p:sp>
      <p:grpSp>
        <p:nvGrpSpPr>
          <p:cNvPr name="Group 107" id="107"/>
          <p:cNvGrpSpPr/>
          <p:nvPr/>
        </p:nvGrpSpPr>
        <p:grpSpPr>
          <a:xfrm rot="0">
            <a:off x="960852" y="3731489"/>
            <a:ext cx="8795367" cy="5822411"/>
            <a:chOff x="0" y="0"/>
            <a:chExt cx="2394995" cy="1585453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109" id="109"/>
          <p:cNvGrpSpPr/>
          <p:nvPr/>
        </p:nvGrpSpPr>
        <p:grpSpPr>
          <a:xfrm rot="0">
            <a:off x="705639" y="3476276"/>
            <a:ext cx="8795367" cy="5822411"/>
            <a:chOff x="0" y="0"/>
            <a:chExt cx="2394995" cy="1585453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1" id="111"/>
          <p:cNvGrpSpPr/>
          <p:nvPr/>
        </p:nvGrpSpPr>
        <p:grpSpPr>
          <a:xfrm rot="-5400000">
            <a:off x="837586" y="8130170"/>
            <a:ext cx="530206" cy="530206"/>
            <a:chOff x="0" y="0"/>
            <a:chExt cx="812800" cy="8128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-5400000">
            <a:off x="837586" y="7124132"/>
            <a:ext cx="530206" cy="530206"/>
            <a:chOff x="0" y="0"/>
            <a:chExt cx="812800" cy="8128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-5400000">
            <a:off x="837586" y="6122379"/>
            <a:ext cx="530206" cy="530206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-5400000">
            <a:off x="837586" y="5116340"/>
            <a:ext cx="530206" cy="530206"/>
            <a:chOff x="0" y="0"/>
            <a:chExt cx="812800" cy="8128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-5400000">
            <a:off x="837586" y="4114587"/>
            <a:ext cx="530206" cy="530206"/>
            <a:chOff x="0" y="0"/>
            <a:chExt cx="812800" cy="81280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-10800000">
            <a:off x="296369" y="8200415"/>
            <a:ext cx="854738" cy="389717"/>
            <a:chOff x="0" y="0"/>
            <a:chExt cx="891327" cy="4064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-10800000">
            <a:off x="296369" y="7202011"/>
            <a:ext cx="854738" cy="389717"/>
            <a:chOff x="0" y="0"/>
            <a:chExt cx="891327" cy="406400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-10800000">
            <a:off x="296369" y="6192623"/>
            <a:ext cx="854738" cy="389717"/>
            <a:chOff x="0" y="0"/>
            <a:chExt cx="891327" cy="406400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-10800000">
            <a:off x="296369" y="5186584"/>
            <a:ext cx="854738" cy="389717"/>
            <a:chOff x="0" y="0"/>
            <a:chExt cx="891327" cy="406400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-10800000">
            <a:off x="296369" y="4184831"/>
            <a:ext cx="854738" cy="389717"/>
            <a:chOff x="0" y="0"/>
            <a:chExt cx="891327" cy="406400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66110" y="809815"/>
            <a:ext cx="13693190" cy="9064702"/>
            <a:chOff x="0" y="0"/>
            <a:chExt cx="2394995" cy="15854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68778" y="412483"/>
            <a:ext cx="13693190" cy="9064702"/>
            <a:chOff x="0" y="0"/>
            <a:chExt cx="2394995" cy="1585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94995" cy="1585454"/>
            </a:xfrm>
            <a:custGeom>
              <a:avLst/>
              <a:gdLst/>
              <a:ahLst/>
              <a:cxnLst/>
              <a:rect r="r" b="b" t="t" l="l"/>
              <a:pathLst>
                <a:path h="1585454" w="2394995">
                  <a:moveTo>
                    <a:pt x="2270535" y="1585453"/>
                  </a:moveTo>
                  <a:lnTo>
                    <a:pt x="124460" y="1585453"/>
                  </a:lnTo>
                  <a:cubicBezTo>
                    <a:pt x="55880" y="1585453"/>
                    <a:pt x="0" y="1529573"/>
                    <a:pt x="0" y="14609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0535" y="0"/>
                  </a:lnTo>
                  <a:cubicBezTo>
                    <a:pt x="2339115" y="0"/>
                    <a:pt x="2394995" y="55880"/>
                    <a:pt x="2394995" y="124460"/>
                  </a:cubicBezTo>
                  <a:lnTo>
                    <a:pt x="2394995" y="1460993"/>
                  </a:lnTo>
                  <a:cubicBezTo>
                    <a:pt x="2394995" y="1529573"/>
                    <a:pt x="2339115" y="1585454"/>
                    <a:pt x="2270535" y="158545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200961" y="2002658"/>
            <a:ext cx="1744605" cy="174460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14851" y="5320304"/>
            <a:ext cx="1744605" cy="17446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98425"/>
              <a:ext cx="558800" cy="5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3374200" y="7657964"/>
            <a:ext cx="825458" cy="82545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3374200" y="6091698"/>
            <a:ext cx="825458" cy="82545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3374200" y="4532105"/>
            <a:ext cx="825458" cy="82545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3374200" y="2965840"/>
            <a:ext cx="825458" cy="82545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3374200" y="1406246"/>
            <a:ext cx="825458" cy="82545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226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800000">
            <a:off x="2531600" y="7767324"/>
            <a:ext cx="1330711" cy="606737"/>
            <a:chOff x="0" y="0"/>
            <a:chExt cx="891327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10800000">
            <a:off x="2531600" y="6212945"/>
            <a:ext cx="1330711" cy="606737"/>
            <a:chOff x="0" y="0"/>
            <a:chExt cx="891327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10800000">
            <a:off x="2531600" y="4641466"/>
            <a:ext cx="1330711" cy="606737"/>
            <a:chOff x="0" y="0"/>
            <a:chExt cx="891327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10800000">
            <a:off x="2531600" y="3075200"/>
            <a:ext cx="1330711" cy="606737"/>
            <a:chOff x="0" y="0"/>
            <a:chExt cx="891327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10800000">
            <a:off x="2531600" y="1515607"/>
            <a:ext cx="1330711" cy="606737"/>
            <a:chOff x="0" y="0"/>
            <a:chExt cx="891327" cy="4064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1327" cy="406400"/>
            </a:xfrm>
            <a:custGeom>
              <a:avLst/>
              <a:gdLst/>
              <a:ahLst/>
              <a:cxnLst/>
              <a:rect r="r" b="b" t="t" l="l"/>
              <a:pathLst>
                <a:path h="406400" w="891327">
                  <a:moveTo>
                    <a:pt x="688127" y="0"/>
                  </a:moveTo>
                  <a:cubicBezTo>
                    <a:pt x="800351" y="0"/>
                    <a:pt x="891327" y="90976"/>
                    <a:pt x="891327" y="203200"/>
                  </a:cubicBezTo>
                  <a:cubicBezTo>
                    <a:pt x="891327" y="315424"/>
                    <a:pt x="800351" y="406400"/>
                    <a:pt x="688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89132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1110050">
            <a:off x="14854061" y="1327991"/>
            <a:ext cx="2143438" cy="1578350"/>
          </a:xfrm>
          <a:custGeom>
            <a:avLst/>
            <a:gdLst/>
            <a:ahLst/>
            <a:cxnLst/>
            <a:rect r="r" b="b" t="t" l="l"/>
            <a:pathLst>
              <a:path h="1578350" w="2143438">
                <a:moveTo>
                  <a:pt x="0" y="0"/>
                </a:moveTo>
                <a:lnTo>
                  <a:pt x="2143438" y="0"/>
                </a:lnTo>
                <a:lnTo>
                  <a:pt x="2143438" y="1578350"/>
                </a:lnTo>
                <a:lnTo>
                  <a:pt x="0" y="157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658888" y="1383712"/>
            <a:ext cx="2992422" cy="1224173"/>
          </a:xfrm>
          <a:custGeom>
            <a:avLst/>
            <a:gdLst/>
            <a:ahLst/>
            <a:cxnLst/>
            <a:rect r="r" b="b" t="t" l="l"/>
            <a:pathLst>
              <a:path h="1224173" w="2992422">
                <a:moveTo>
                  <a:pt x="0" y="0"/>
                </a:moveTo>
                <a:lnTo>
                  <a:pt x="2992422" y="0"/>
                </a:lnTo>
                <a:lnTo>
                  <a:pt x="2992422" y="1224173"/>
                </a:lnTo>
                <a:lnTo>
                  <a:pt x="0" y="12241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488564" y="1381411"/>
            <a:ext cx="2858794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Arcade Gamer"/>
              </a:rPr>
              <a:t>FOUR CORNERS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437447" y="1981781"/>
            <a:ext cx="7537081" cy="176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8"/>
              </a:lnSpc>
            </a:pPr>
            <a:r>
              <a:rPr lang="en-US" sz="5840">
                <a:solidFill>
                  <a:srgbClr val="000000"/>
                </a:solidFill>
                <a:latin typeface="Game Station Condensed"/>
              </a:rPr>
              <a:t>The four corners can be inside or outside.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14851" y="2409839"/>
            <a:ext cx="1716824" cy="79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2"/>
              </a:lnSpc>
              <a:spcBef>
                <a:spcPct val="0"/>
              </a:spcBef>
            </a:pPr>
            <a:r>
              <a:rPr lang="en-US" sz="4380">
                <a:solidFill>
                  <a:srgbClr val="000000"/>
                </a:solidFill>
                <a:latin typeface="Arcade Gamer"/>
              </a:rPr>
              <a:t>01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437447" y="5301254"/>
            <a:ext cx="7537081" cy="264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8"/>
              </a:lnSpc>
            </a:pPr>
            <a:r>
              <a:rPr lang="en-US" sz="5840">
                <a:solidFill>
                  <a:srgbClr val="000000"/>
                </a:solidFill>
                <a:latin typeface="Game Station Condensed"/>
              </a:rPr>
              <a:t>The first player to form the four corners pattern wins the round.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228742" y="5727485"/>
            <a:ext cx="1716824" cy="79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2"/>
              </a:lnSpc>
              <a:spcBef>
                <a:spcPct val="0"/>
              </a:spcBef>
            </a:pPr>
            <a:r>
              <a:rPr lang="en-US" sz="4380">
                <a:solidFill>
                  <a:srgbClr val="000000"/>
                </a:solidFill>
                <a:latin typeface="Arcade Gamer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55438" y="1073986"/>
            <a:ext cx="6718062" cy="8520028"/>
            <a:chOff x="0" y="0"/>
            <a:chExt cx="2450767" cy="31081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50767" cy="3108129"/>
            </a:xfrm>
            <a:custGeom>
              <a:avLst/>
              <a:gdLst/>
              <a:ahLst/>
              <a:cxnLst/>
              <a:rect r="r" b="b" t="t" l="l"/>
              <a:pathLst>
                <a:path h="3108129" w="2450767">
                  <a:moveTo>
                    <a:pt x="2326307" y="3108129"/>
                  </a:moveTo>
                  <a:lnTo>
                    <a:pt x="124460" y="3108129"/>
                  </a:lnTo>
                  <a:cubicBezTo>
                    <a:pt x="55880" y="3108129"/>
                    <a:pt x="0" y="3052249"/>
                    <a:pt x="0" y="29836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983669"/>
                  </a:lnTo>
                  <a:cubicBezTo>
                    <a:pt x="2450767" y="3052249"/>
                    <a:pt x="2394887" y="3108129"/>
                    <a:pt x="2326307" y="3108129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64938" y="883486"/>
            <a:ext cx="6718062" cy="8520028"/>
            <a:chOff x="0" y="0"/>
            <a:chExt cx="2450767" cy="31081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0767" cy="3108129"/>
            </a:xfrm>
            <a:custGeom>
              <a:avLst/>
              <a:gdLst/>
              <a:ahLst/>
              <a:cxnLst/>
              <a:rect r="r" b="b" t="t" l="l"/>
              <a:pathLst>
                <a:path h="3108129" w="2450767">
                  <a:moveTo>
                    <a:pt x="2326307" y="3108129"/>
                  </a:moveTo>
                  <a:lnTo>
                    <a:pt x="124460" y="3108129"/>
                  </a:lnTo>
                  <a:cubicBezTo>
                    <a:pt x="55880" y="3108129"/>
                    <a:pt x="0" y="3052249"/>
                    <a:pt x="0" y="29836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26307" y="0"/>
                  </a:lnTo>
                  <a:cubicBezTo>
                    <a:pt x="2394887" y="0"/>
                    <a:pt x="2450767" y="55880"/>
                    <a:pt x="2450767" y="124460"/>
                  </a:cubicBezTo>
                  <a:lnTo>
                    <a:pt x="2450767" y="2983669"/>
                  </a:lnTo>
                  <a:cubicBezTo>
                    <a:pt x="2450767" y="3052249"/>
                    <a:pt x="2394887" y="3108129"/>
                    <a:pt x="2326307" y="3108129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38329" y="2708019"/>
            <a:ext cx="962739" cy="1055860"/>
            <a:chOff x="0" y="0"/>
            <a:chExt cx="253561" cy="2780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39193" y="2708019"/>
            <a:ext cx="962739" cy="1055860"/>
            <a:chOff x="0" y="0"/>
            <a:chExt cx="253561" cy="2780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40056" y="2708019"/>
            <a:ext cx="962739" cy="1055860"/>
            <a:chOff x="0" y="0"/>
            <a:chExt cx="253561" cy="2780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740920" y="2708019"/>
            <a:ext cx="962739" cy="1055860"/>
            <a:chOff x="0" y="0"/>
            <a:chExt cx="253561" cy="2780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941784" y="2708019"/>
            <a:ext cx="962739" cy="1055860"/>
            <a:chOff x="0" y="0"/>
            <a:chExt cx="253561" cy="2780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138329" y="3997722"/>
            <a:ext cx="962739" cy="1055860"/>
            <a:chOff x="0" y="0"/>
            <a:chExt cx="253561" cy="2780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339193" y="3997722"/>
            <a:ext cx="962739" cy="1055860"/>
            <a:chOff x="0" y="0"/>
            <a:chExt cx="253561" cy="27808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540056" y="3997722"/>
            <a:ext cx="962739" cy="1055860"/>
            <a:chOff x="0" y="0"/>
            <a:chExt cx="253561" cy="2780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740920" y="3997722"/>
            <a:ext cx="962739" cy="1055860"/>
            <a:chOff x="0" y="0"/>
            <a:chExt cx="253561" cy="27808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941784" y="3997722"/>
            <a:ext cx="962739" cy="1055860"/>
            <a:chOff x="0" y="0"/>
            <a:chExt cx="253561" cy="2780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138329" y="5291708"/>
            <a:ext cx="962739" cy="1055860"/>
            <a:chOff x="0" y="0"/>
            <a:chExt cx="253561" cy="27808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339193" y="5291708"/>
            <a:ext cx="962739" cy="1055860"/>
            <a:chOff x="0" y="0"/>
            <a:chExt cx="253561" cy="27808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540056" y="5291708"/>
            <a:ext cx="962739" cy="1055860"/>
            <a:chOff x="0" y="0"/>
            <a:chExt cx="253561" cy="27808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253561" cy="32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Game Station Condensed"/>
                </a:rPr>
                <a:t>FREE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3740920" y="5291708"/>
            <a:ext cx="962739" cy="1055860"/>
            <a:chOff x="0" y="0"/>
            <a:chExt cx="253561" cy="27808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4941784" y="5291708"/>
            <a:ext cx="962739" cy="1055860"/>
            <a:chOff x="0" y="0"/>
            <a:chExt cx="253561" cy="27808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138329" y="6581412"/>
            <a:ext cx="962739" cy="1055860"/>
            <a:chOff x="0" y="0"/>
            <a:chExt cx="253561" cy="27808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1339193" y="6581412"/>
            <a:ext cx="962739" cy="1055860"/>
            <a:chOff x="0" y="0"/>
            <a:chExt cx="253561" cy="27808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540056" y="6581412"/>
            <a:ext cx="962739" cy="1055860"/>
            <a:chOff x="0" y="0"/>
            <a:chExt cx="253561" cy="27808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3740920" y="6581412"/>
            <a:ext cx="962739" cy="1055860"/>
            <a:chOff x="0" y="0"/>
            <a:chExt cx="253561" cy="27808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4941784" y="6581412"/>
            <a:ext cx="962739" cy="1055860"/>
            <a:chOff x="0" y="0"/>
            <a:chExt cx="253561" cy="27808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138329" y="7875397"/>
            <a:ext cx="962739" cy="1055860"/>
            <a:chOff x="0" y="0"/>
            <a:chExt cx="253561" cy="278087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1339193" y="7875397"/>
            <a:ext cx="962739" cy="1055860"/>
            <a:chOff x="0" y="0"/>
            <a:chExt cx="253561" cy="27808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2540056" y="7875397"/>
            <a:ext cx="962739" cy="1055860"/>
            <a:chOff x="0" y="0"/>
            <a:chExt cx="253561" cy="278087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3740920" y="7875397"/>
            <a:ext cx="962739" cy="1055860"/>
            <a:chOff x="0" y="0"/>
            <a:chExt cx="253561" cy="27808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4941784" y="7875397"/>
            <a:ext cx="962739" cy="1055860"/>
            <a:chOff x="0" y="0"/>
            <a:chExt cx="253561" cy="278087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253561" cy="278087"/>
            </a:xfrm>
            <a:custGeom>
              <a:avLst/>
              <a:gdLst/>
              <a:ahLst/>
              <a:cxnLst/>
              <a:rect r="r" b="b" t="t" l="l"/>
              <a:pathLst>
                <a:path h="278087" w="253561">
                  <a:moveTo>
                    <a:pt x="126780" y="0"/>
                  </a:moveTo>
                  <a:lnTo>
                    <a:pt x="126780" y="0"/>
                  </a:lnTo>
                  <a:cubicBezTo>
                    <a:pt x="196799" y="0"/>
                    <a:pt x="253561" y="56762"/>
                    <a:pt x="253561" y="126780"/>
                  </a:cubicBezTo>
                  <a:lnTo>
                    <a:pt x="253561" y="151306"/>
                  </a:lnTo>
                  <a:cubicBezTo>
                    <a:pt x="253561" y="184931"/>
                    <a:pt x="240204" y="217178"/>
                    <a:pt x="216428" y="240954"/>
                  </a:cubicBezTo>
                  <a:cubicBezTo>
                    <a:pt x="192652" y="264730"/>
                    <a:pt x="160405" y="278087"/>
                    <a:pt x="126780" y="278087"/>
                  </a:cubicBezTo>
                  <a:lnTo>
                    <a:pt x="126780" y="278087"/>
                  </a:lnTo>
                  <a:cubicBezTo>
                    <a:pt x="56762" y="278087"/>
                    <a:pt x="0" y="221325"/>
                    <a:pt x="0" y="151306"/>
                  </a:cubicBezTo>
                  <a:lnTo>
                    <a:pt x="0" y="126780"/>
                  </a:lnTo>
                  <a:cubicBezTo>
                    <a:pt x="0" y="93156"/>
                    <a:pt x="13357" y="60909"/>
                    <a:pt x="37133" y="37133"/>
                  </a:cubicBezTo>
                  <a:cubicBezTo>
                    <a:pt x="60909" y="13357"/>
                    <a:pt x="93156" y="0"/>
                    <a:pt x="126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253561" cy="344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me Station Condensed"/>
                </a:rPr>
                <a:t>-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467137">
            <a:off x="2160865" y="1634356"/>
            <a:ext cx="5667107" cy="7018287"/>
            <a:chOff x="0" y="0"/>
            <a:chExt cx="2067376" cy="256029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2067376" cy="2560290"/>
            </a:xfrm>
            <a:custGeom>
              <a:avLst/>
              <a:gdLst/>
              <a:ahLst/>
              <a:cxnLst/>
              <a:rect r="r" b="b" t="t" l="l"/>
              <a:pathLst>
                <a:path h="2560290" w="2067376">
                  <a:moveTo>
                    <a:pt x="1942916" y="2560290"/>
                  </a:moveTo>
                  <a:lnTo>
                    <a:pt x="124460" y="2560290"/>
                  </a:lnTo>
                  <a:cubicBezTo>
                    <a:pt x="55880" y="2560290"/>
                    <a:pt x="0" y="2504410"/>
                    <a:pt x="0" y="2435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42916" y="0"/>
                  </a:lnTo>
                  <a:cubicBezTo>
                    <a:pt x="2011496" y="0"/>
                    <a:pt x="2067376" y="55880"/>
                    <a:pt x="2067376" y="124460"/>
                  </a:cubicBezTo>
                  <a:lnTo>
                    <a:pt x="2067376" y="2435830"/>
                  </a:lnTo>
                  <a:cubicBezTo>
                    <a:pt x="2067376" y="2504410"/>
                    <a:pt x="2011496" y="2560290"/>
                    <a:pt x="1942916" y="2560290"/>
                  </a:cubicBezTo>
                  <a:close/>
                </a:path>
              </a:pathLst>
            </a:custGeom>
            <a:solidFill>
              <a:srgbClr val="B475C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2080532" y="1634356"/>
            <a:ext cx="5667107" cy="7018287"/>
            <a:chOff x="0" y="0"/>
            <a:chExt cx="2067376" cy="256029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2067376" cy="2560290"/>
            </a:xfrm>
            <a:custGeom>
              <a:avLst/>
              <a:gdLst/>
              <a:ahLst/>
              <a:cxnLst/>
              <a:rect r="r" b="b" t="t" l="l"/>
              <a:pathLst>
                <a:path h="2560290" w="2067376">
                  <a:moveTo>
                    <a:pt x="1942916" y="2560290"/>
                  </a:moveTo>
                  <a:lnTo>
                    <a:pt x="124460" y="2560290"/>
                  </a:lnTo>
                  <a:cubicBezTo>
                    <a:pt x="55880" y="2560290"/>
                    <a:pt x="0" y="2504410"/>
                    <a:pt x="0" y="24358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42916" y="0"/>
                  </a:lnTo>
                  <a:cubicBezTo>
                    <a:pt x="2011496" y="0"/>
                    <a:pt x="2067376" y="55880"/>
                    <a:pt x="2067376" y="124460"/>
                  </a:cubicBezTo>
                  <a:lnTo>
                    <a:pt x="2067376" y="2435830"/>
                  </a:lnTo>
                  <a:cubicBezTo>
                    <a:pt x="2067376" y="2504410"/>
                    <a:pt x="2011496" y="2560290"/>
                    <a:pt x="1942916" y="25602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3310504" y="3599948"/>
            <a:ext cx="3207163" cy="3207163"/>
            <a:chOff x="0" y="0"/>
            <a:chExt cx="6350000" cy="63500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06190" y="0"/>
                  </a:moveTo>
                  <a:lnTo>
                    <a:pt x="2543810" y="0"/>
                  </a:lnTo>
                  <a:lnTo>
                    <a:pt x="1376680" y="483870"/>
                  </a:lnTo>
                  <a:lnTo>
                    <a:pt x="483870" y="1376680"/>
                  </a:lnTo>
                  <a:lnTo>
                    <a:pt x="0" y="2543810"/>
                  </a:lnTo>
                  <a:lnTo>
                    <a:pt x="0" y="3806190"/>
                  </a:lnTo>
                  <a:lnTo>
                    <a:pt x="483870" y="4973320"/>
                  </a:lnTo>
                  <a:lnTo>
                    <a:pt x="1376680" y="5866130"/>
                  </a:lnTo>
                  <a:lnTo>
                    <a:pt x="2543810" y="6350000"/>
                  </a:lnTo>
                  <a:lnTo>
                    <a:pt x="3806190" y="6350000"/>
                  </a:lnTo>
                  <a:lnTo>
                    <a:pt x="4973320" y="5866130"/>
                  </a:lnTo>
                  <a:lnTo>
                    <a:pt x="5866130" y="4973320"/>
                  </a:lnTo>
                  <a:lnTo>
                    <a:pt x="6350000" y="3806190"/>
                  </a:lnTo>
                  <a:lnTo>
                    <a:pt x="6350000" y="2543810"/>
                  </a:lnTo>
                  <a:lnTo>
                    <a:pt x="5866130" y="1376680"/>
                  </a:lnTo>
                  <a:lnTo>
                    <a:pt x="4973320" y="483870"/>
                  </a:lnTo>
                  <a:lnTo>
                    <a:pt x="3806190" y="0"/>
                  </a:lnTo>
                  <a:close/>
                </a:path>
              </a:pathLst>
            </a:custGeom>
            <a:blipFill>
              <a:blip r:embed="rId3"/>
              <a:stretch>
                <a:fillRect l="-71290" t="-22576" r="-64418" b="-34464"/>
              </a:stretch>
            </a:blip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703477" y="7188421"/>
            <a:ext cx="4421216" cy="849801"/>
            <a:chOff x="0" y="0"/>
            <a:chExt cx="1164436" cy="223816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164436" cy="223816"/>
            </a:xfrm>
            <a:custGeom>
              <a:avLst/>
              <a:gdLst/>
              <a:ahLst/>
              <a:cxnLst/>
              <a:rect r="r" b="b" t="t" l="l"/>
              <a:pathLst>
                <a:path h="223816" w="1164436">
                  <a:moveTo>
                    <a:pt x="35022" y="0"/>
                  </a:moveTo>
                  <a:lnTo>
                    <a:pt x="1129414" y="0"/>
                  </a:lnTo>
                  <a:cubicBezTo>
                    <a:pt x="1138702" y="0"/>
                    <a:pt x="1147610" y="3690"/>
                    <a:pt x="1154178" y="10258"/>
                  </a:cubicBezTo>
                  <a:cubicBezTo>
                    <a:pt x="1160746" y="16825"/>
                    <a:pt x="1164436" y="25733"/>
                    <a:pt x="1164436" y="35022"/>
                  </a:cubicBezTo>
                  <a:lnTo>
                    <a:pt x="1164436" y="188794"/>
                  </a:lnTo>
                  <a:cubicBezTo>
                    <a:pt x="1164436" y="198082"/>
                    <a:pt x="1160746" y="206990"/>
                    <a:pt x="1154178" y="213558"/>
                  </a:cubicBezTo>
                  <a:cubicBezTo>
                    <a:pt x="1147610" y="220126"/>
                    <a:pt x="1138702" y="223816"/>
                    <a:pt x="1129414" y="223816"/>
                  </a:cubicBezTo>
                  <a:lnTo>
                    <a:pt x="35022" y="223816"/>
                  </a:lnTo>
                  <a:cubicBezTo>
                    <a:pt x="25733" y="223816"/>
                    <a:pt x="16825" y="220126"/>
                    <a:pt x="10258" y="213558"/>
                  </a:cubicBezTo>
                  <a:cubicBezTo>
                    <a:pt x="3690" y="206990"/>
                    <a:pt x="0" y="198082"/>
                    <a:pt x="0" y="188794"/>
                  </a:cubicBezTo>
                  <a:lnTo>
                    <a:pt x="0" y="35022"/>
                  </a:lnTo>
                  <a:cubicBezTo>
                    <a:pt x="0" y="25733"/>
                    <a:pt x="3690" y="16825"/>
                    <a:pt x="10258" y="10258"/>
                  </a:cubicBezTo>
                  <a:cubicBezTo>
                    <a:pt x="16825" y="3690"/>
                    <a:pt x="25733" y="0"/>
                    <a:pt x="35022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1164436" cy="28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DANIEL </a:t>
              </a:r>
              <a:r>
                <a:rPr lang="en-US" sz="2799" spc="167">
                  <a:solidFill>
                    <a:srgbClr val="FFFFFF"/>
                  </a:solidFill>
                  <a:latin typeface="Game Station Condensed"/>
                </a:rPr>
                <a:t>Gallego</a:t>
              </a: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-774609">
            <a:off x="1444678" y="2814905"/>
            <a:ext cx="1081521" cy="1709300"/>
          </a:xfrm>
          <a:custGeom>
            <a:avLst/>
            <a:gdLst/>
            <a:ahLst/>
            <a:cxnLst/>
            <a:rect r="r" b="b" t="t" l="l"/>
            <a:pathLst>
              <a:path h="1709300" w="1081521">
                <a:moveTo>
                  <a:pt x="0" y="0"/>
                </a:moveTo>
                <a:lnTo>
                  <a:pt x="1081521" y="0"/>
                </a:lnTo>
                <a:lnTo>
                  <a:pt x="1081521" y="1709300"/>
                </a:lnTo>
                <a:lnTo>
                  <a:pt x="0" y="17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10138329" y="1819990"/>
            <a:ext cx="5766193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spc="1920">
                <a:solidFill>
                  <a:srgbClr val="000000"/>
                </a:solidFill>
                <a:latin typeface="Arcade Gamer"/>
              </a:rPr>
              <a:t>BINGO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0146425" y="1265635"/>
            <a:ext cx="95464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me Station Condensed"/>
              </a:rPr>
              <a:t>(1-15)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1339193" y="1265635"/>
            <a:ext cx="96273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me Station Condensed"/>
              </a:rPr>
              <a:t>(16-30)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2540056" y="1265635"/>
            <a:ext cx="96273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me Station Condensed"/>
              </a:rPr>
              <a:t>(31-45)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3740920" y="1265635"/>
            <a:ext cx="96273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me Station Condensed"/>
              </a:rPr>
              <a:t>(46-60)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4941784" y="1265635"/>
            <a:ext cx="962739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me Station Condensed"/>
              </a:rPr>
              <a:t>(61-75)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448151" y="2210678"/>
            <a:ext cx="493186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64">
                <a:solidFill>
                  <a:srgbClr val="000000"/>
                </a:solidFill>
                <a:latin typeface="Arcade Gamer"/>
              </a:rPr>
              <a:t>THIS CARD BELONGS 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03417" y="1343889"/>
            <a:ext cx="9481166" cy="5537739"/>
            <a:chOff x="0" y="0"/>
            <a:chExt cx="10823815" cy="63219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23815" cy="6321951"/>
            </a:xfrm>
            <a:custGeom>
              <a:avLst/>
              <a:gdLst/>
              <a:ahLst/>
              <a:cxnLst/>
              <a:rect r="r" b="b" t="t" l="l"/>
              <a:pathLst>
                <a:path h="6321951" w="10823815">
                  <a:moveTo>
                    <a:pt x="9806545" y="0"/>
                  </a:moveTo>
                  <a:lnTo>
                    <a:pt x="1017270" y="0"/>
                  </a:lnTo>
                  <a:cubicBezTo>
                    <a:pt x="455930" y="0"/>
                    <a:pt x="0" y="455930"/>
                    <a:pt x="0" y="1017270"/>
                  </a:cubicBezTo>
                  <a:lnTo>
                    <a:pt x="0" y="3996526"/>
                  </a:lnTo>
                  <a:cubicBezTo>
                    <a:pt x="0" y="4573161"/>
                    <a:pt x="455930" y="5029091"/>
                    <a:pt x="1017270" y="5029091"/>
                  </a:cubicBezTo>
                  <a:lnTo>
                    <a:pt x="1800860" y="5029091"/>
                  </a:lnTo>
                  <a:lnTo>
                    <a:pt x="1800860" y="6321951"/>
                  </a:lnTo>
                  <a:lnTo>
                    <a:pt x="2532380" y="5029091"/>
                  </a:lnTo>
                  <a:lnTo>
                    <a:pt x="9806545" y="5029091"/>
                  </a:lnTo>
                  <a:cubicBezTo>
                    <a:pt x="10367885" y="5029091"/>
                    <a:pt x="10823815" y="4573161"/>
                    <a:pt x="10823815" y="3996526"/>
                  </a:cubicBezTo>
                  <a:lnTo>
                    <a:pt x="10823815" y="1017270"/>
                  </a:lnTo>
                  <a:cubicBezTo>
                    <a:pt x="10823815" y="455930"/>
                    <a:pt x="10369155" y="0"/>
                    <a:pt x="98065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87799" y="7084408"/>
            <a:ext cx="3138208" cy="1900042"/>
          </a:xfrm>
          <a:custGeom>
            <a:avLst/>
            <a:gdLst/>
            <a:ahLst/>
            <a:cxnLst/>
            <a:rect r="r" b="b" t="t" l="l"/>
            <a:pathLst>
              <a:path h="1900042" w="3138208">
                <a:moveTo>
                  <a:pt x="0" y="0"/>
                </a:moveTo>
                <a:lnTo>
                  <a:pt x="3138208" y="0"/>
                </a:lnTo>
                <a:lnTo>
                  <a:pt x="3138208" y="1900043"/>
                </a:lnTo>
                <a:lnTo>
                  <a:pt x="0" y="1900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07651">
            <a:off x="14859050" y="2585828"/>
            <a:ext cx="2076817" cy="1986192"/>
          </a:xfrm>
          <a:custGeom>
            <a:avLst/>
            <a:gdLst/>
            <a:ahLst/>
            <a:cxnLst/>
            <a:rect r="r" b="b" t="t" l="l"/>
            <a:pathLst>
              <a:path h="1986192" w="2076817">
                <a:moveTo>
                  <a:pt x="0" y="0"/>
                </a:moveTo>
                <a:lnTo>
                  <a:pt x="2076817" y="0"/>
                </a:lnTo>
                <a:lnTo>
                  <a:pt x="2076817" y="1986192"/>
                </a:lnTo>
                <a:lnTo>
                  <a:pt x="0" y="1986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5595" y="2463383"/>
            <a:ext cx="3226058" cy="1167247"/>
          </a:xfrm>
          <a:custGeom>
            <a:avLst/>
            <a:gdLst/>
            <a:ahLst/>
            <a:cxnLst/>
            <a:rect r="r" b="b" t="t" l="l"/>
            <a:pathLst>
              <a:path h="1167247" w="3226058">
                <a:moveTo>
                  <a:pt x="0" y="0"/>
                </a:moveTo>
                <a:lnTo>
                  <a:pt x="3226058" y="0"/>
                </a:lnTo>
                <a:lnTo>
                  <a:pt x="3226058" y="1167247"/>
                </a:lnTo>
                <a:lnTo>
                  <a:pt x="0" y="11672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074050" y="6027951"/>
            <a:ext cx="923136" cy="92313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34946" y="6937745"/>
            <a:ext cx="4752171" cy="1665706"/>
            <a:chOff x="0" y="0"/>
            <a:chExt cx="3100058" cy="1090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00058" cy="1090985"/>
            </a:xfrm>
            <a:custGeom>
              <a:avLst/>
              <a:gdLst/>
              <a:ahLst/>
              <a:cxnLst/>
              <a:rect r="r" b="b" t="t" l="l"/>
              <a:pathLst>
                <a:path h="1090985" w="3100058">
                  <a:moveTo>
                    <a:pt x="2975598" y="1090984"/>
                  </a:moveTo>
                  <a:lnTo>
                    <a:pt x="124460" y="1090984"/>
                  </a:lnTo>
                  <a:cubicBezTo>
                    <a:pt x="55880" y="1090984"/>
                    <a:pt x="0" y="1035104"/>
                    <a:pt x="0" y="9665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5598" y="0"/>
                  </a:lnTo>
                  <a:cubicBezTo>
                    <a:pt x="3044178" y="0"/>
                    <a:pt x="3100058" y="55880"/>
                    <a:pt x="3100058" y="124460"/>
                  </a:cubicBezTo>
                  <a:lnTo>
                    <a:pt x="3100058" y="966525"/>
                  </a:lnTo>
                  <a:cubicBezTo>
                    <a:pt x="3100058" y="1035104"/>
                    <a:pt x="3044178" y="1090985"/>
                    <a:pt x="2975598" y="1090985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699158" y="6342855"/>
            <a:ext cx="1223747" cy="122374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986734" y="2264138"/>
            <a:ext cx="8314533" cy="278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624">
                <a:solidFill>
                  <a:srgbClr val="000000"/>
                </a:solidFill>
                <a:latin typeface="Arcade Gamer"/>
              </a:rPr>
              <a:t>LET'S</a:t>
            </a:r>
          </a:p>
          <a:p>
            <a:pPr algn="ctr">
              <a:lnSpc>
                <a:spcPts val="10400"/>
              </a:lnSpc>
            </a:pPr>
            <a:r>
              <a:rPr lang="en-US" sz="10400" spc="624">
                <a:solidFill>
                  <a:srgbClr val="000000"/>
                </a:solidFill>
                <a:latin typeface="Arcade Gamer"/>
              </a:rPr>
              <a:t>PLAY!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86461" y="8115782"/>
            <a:ext cx="4249140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  <a:spcBef>
                <a:spcPct val="0"/>
              </a:spcBef>
            </a:pPr>
            <a:r>
              <a:rPr lang="en-US" sz="1799">
                <a:solidFill>
                  <a:srgbClr val="DD3833"/>
                </a:solidFill>
                <a:latin typeface="Game Station Condensed Italics"/>
              </a:rPr>
              <a:t>Kindly delete this note after editing this page.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50651" y="7125182"/>
            <a:ext cx="392076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Game Station Condensed"/>
              </a:rPr>
              <a:t>Download this background and use it in the online call with your friends for a complete gaming experience.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082145" y="6559713"/>
            <a:ext cx="457772" cy="489269"/>
          </a:xfrm>
          <a:custGeom>
            <a:avLst/>
            <a:gdLst/>
            <a:ahLst/>
            <a:cxnLst/>
            <a:rect r="r" b="b" t="t" l="l"/>
            <a:pathLst>
              <a:path h="489269" w="457772">
                <a:moveTo>
                  <a:pt x="0" y="0"/>
                </a:moveTo>
                <a:lnTo>
                  <a:pt x="457772" y="0"/>
                </a:lnTo>
                <a:lnTo>
                  <a:pt x="457772" y="489269"/>
                </a:lnTo>
                <a:lnTo>
                  <a:pt x="0" y="4892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22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8765" y="1492858"/>
            <a:ext cx="5581971" cy="5115115"/>
          </a:xfrm>
          <a:custGeom>
            <a:avLst/>
            <a:gdLst/>
            <a:ahLst/>
            <a:cxnLst/>
            <a:rect r="r" b="b" t="t" l="l"/>
            <a:pathLst>
              <a:path h="5115115" w="5581971">
                <a:moveTo>
                  <a:pt x="0" y="0"/>
                </a:moveTo>
                <a:lnTo>
                  <a:pt x="5581970" y="0"/>
                </a:lnTo>
                <a:lnTo>
                  <a:pt x="5581970" y="5115115"/>
                </a:lnTo>
                <a:lnTo>
                  <a:pt x="0" y="5115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6747" y="6951086"/>
            <a:ext cx="18981493" cy="4270836"/>
          </a:xfrm>
          <a:custGeom>
            <a:avLst/>
            <a:gdLst/>
            <a:ahLst/>
            <a:cxnLst/>
            <a:rect r="r" b="b" t="t" l="l"/>
            <a:pathLst>
              <a:path h="4270836" w="18981493">
                <a:moveTo>
                  <a:pt x="0" y="0"/>
                </a:moveTo>
                <a:lnTo>
                  <a:pt x="18981494" y="0"/>
                </a:lnTo>
                <a:lnTo>
                  <a:pt x="18981494" y="4270836"/>
                </a:lnTo>
                <a:lnTo>
                  <a:pt x="0" y="42708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96358" y="6205058"/>
            <a:ext cx="6695285" cy="1877383"/>
            <a:chOff x="0" y="0"/>
            <a:chExt cx="2075596" cy="582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596" cy="582005"/>
            </a:xfrm>
            <a:custGeom>
              <a:avLst/>
              <a:gdLst/>
              <a:ahLst/>
              <a:cxnLst/>
              <a:rect r="r" b="b" t="t" l="l"/>
              <a:pathLst>
                <a:path h="582005" w="2075596">
                  <a:moveTo>
                    <a:pt x="1872396" y="0"/>
                  </a:moveTo>
                  <a:cubicBezTo>
                    <a:pt x="1984620" y="0"/>
                    <a:pt x="2075596" y="130286"/>
                    <a:pt x="2075596" y="291002"/>
                  </a:cubicBezTo>
                  <a:cubicBezTo>
                    <a:pt x="2075596" y="451719"/>
                    <a:pt x="1984620" y="582005"/>
                    <a:pt x="1872396" y="582005"/>
                  </a:cubicBezTo>
                  <a:lnTo>
                    <a:pt x="203200" y="582005"/>
                  </a:lnTo>
                  <a:cubicBezTo>
                    <a:pt x="90976" y="582005"/>
                    <a:pt x="0" y="451719"/>
                    <a:pt x="0" y="291002"/>
                  </a:cubicBezTo>
                  <a:cubicBezTo>
                    <a:pt x="0" y="1302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84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0025"/>
              <a:ext cx="2075596" cy="782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796358" y="6199880"/>
            <a:ext cx="6695285" cy="1616075"/>
            <a:chOff x="0" y="0"/>
            <a:chExt cx="2075596" cy="5009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5596" cy="500997"/>
            </a:xfrm>
            <a:custGeom>
              <a:avLst/>
              <a:gdLst/>
              <a:ahLst/>
              <a:cxnLst/>
              <a:rect r="r" b="b" t="t" l="l"/>
              <a:pathLst>
                <a:path h="500997" w="2075596">
                  <a:moveTo>
                    <a:pt x="1872396" y="0"/>
                  </a:moveTo>
                  <a:cubicBezTo>
                    <a:pt x="1984620" y="0"/>
                    <a:pt x="2075596" y="112152"/>
                    <a:pt x="2075596" y="250499"/>
                  </a:cubicBezTo>
                  <a:cubicBezTo>
                    <a:pt x="2075596" y="388845"/>
                    <a:pt x="1984620" y="500997"/>
                    <a:pt x="1872396" y="500997"/>
                  </a:cubicBezTo>
                  <a:lnTo>
                    <a:pt x="203200" y="500997"/>
                  </a:lnTo>
                  <a:cubicBezTo>
                    <a:pt x="90976" y="500997"/>
                    <a:pt x="0" y="388845"/>
                    <a:pt x="0" y="250499"/>
                  </a:cubicBezTo>
                  <a:cubicBezTo>
                    <a:pt x="0" y="1121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80975"/>
              <a:ext cx="2075596" cy="681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000000"/>
                  </a:solidFill>
                  <a:latin typeface="Arcade Gamer"/>
                </a:rPr>
                <a:t>ROUND 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172451">
            <a:off x="2593806" y="3504254"/>
            <a:ext cx="1640881" cy="2325991"/>
          </a:xfrm>
          <a:custGeom>
            <a:avLst/>
            <a:gdLst/>
            <a:ahLst/>
            <a:cxnLst/>
            <a:rect r="r" b="b" t="t" l="l"/>
            <a:pathLst>
              <a:path h="2325991" w="1640881">
                <a:moveTo>
                  <a:pt x="0" y="0"/>
                </a:moveTo>
                <a:lnTo>
                  <a:pt x="1640881" y="0"/>
                </a:lnTo>
                <a:lnTo>
                  <a:pt x="1640881" y="2325992"/>
                </a:lnTo>
                <a:lnTo>
                  <a:pt x="0" y="2325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63198">
            <a:off x="14050176" y="3488391"/>
            <a:ext cx="1984770" cy="2357718"/>
          </a:xfrm>
          <a:custGeom>
            <a:avLst/>
            <a:gdLst/>
            <a:ahLst/>
            <a:cxnLst/>
            <a:rect r="r" b="b" t="t" l="l"/>
            <a:pathLst>
              <a:path h="2357718" w="1984770">
                <a:moveTo>
                  <a:pt x="0" y="0"/>
                </a:moveTo>
                <a:lnTo>
                  <a:pt x="1984770" y="0"/>
                </a:lnTo>
                <a:lnTo>
                  <a:pt x="1984770" y="2357718"/>
                </a:lnTo>
                <a:lnTo>
                  <a:pt x="0" y="2357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947111" y="1700762"/>
            <a:ext cx="923136" cy="92313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7E8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61925"/>
              <a:ext cx="431800" cy="460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DAF69pLqMuM</dc:identifier>
  <dcterms:modified xsi:type="dcterms:W3CDTF">2011-08-01T06:04:30Z</dcterms:modified>
  <cp:revision>1</cp:revision>
  <dc:title>Đồ án tốt nghiệp</dc:title>
</cp:coreProperties>
</file>