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CF97-1C37-0832-F514-E46067AF1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05083-FD26-26A5-A0B7-A9BA0C38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E970-EAFD-D3C0-DEBD-A406EC3F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676C0-4678-7896-1B83-70E32101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67AA6-54A8-F541-9CB2-C362C2D2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9F92-BB0A-F353-D9F5-A6BC25B0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4A161-17B7-3E33-76E2-9C7B03DD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312A-41CA-DB04-1A04-E0F3CB0A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BD91-8172-4C5E-61C6-2719C1AC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585D-8014-A640-B61F-E2551115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1F481-A171-F9C9-7CBD-921DCBB52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AB3D0-44EE-CE58-1244-E701D6260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144F6-ACE3-3C90-6561-42911CCC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3FC0-1739-6DA7-FD12-AB95385E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ABD9-56A3-4992-10F7-9D4B43B8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8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57EC-382A-938E-10BB-7006CEAE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7848-59B8-8424-D802-9DF612078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7C0B8-4140-CCEC-39E8-1A27AAC4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DA6E2-2226-A3B4-5C07-30A9BBF0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E4125-748F-A599-9DEA-74D260B7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8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2C51-E53B-3EAC-A6FC-8BDF8B415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2390-3233-F450-33C8-A413F1AC1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25C0-C79D-1B2A-B577-1A999998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01D04-B452-669D-0C81-E54FDA6B1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AC87-965E-E77B-7F71-28222502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6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0B01-4219-C53D-2019-DC6AE8EA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6C31D-D899-7729-3EA3-4E36C9055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7FDC-3988-2C77-1D9C-55EB23C39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5AC2E-53C2-F8AE-018A-9F939691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8C137-7E22-7BD1-0C12-AAB8BDF1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A6BF-4AEB-C4DA-E3D3-391DD4DCA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1F34-628E-A797-349E-726E41B10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6652-0BAF-B28C-2F7C-1EAAD3EF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A5C8C-53E8-2C46-D105-ED0E7B38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F63DC4-16C1-861B-5C52-708884D46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24AA8-08BA-EBD1-0B0D-F7A8FF122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8A9961-5E3E-2093-7FB2-F032680A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6E13D-A0C9-5891-CA60-7EC02AB9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D5C25-1509-960B-5DDD-E3D38FA38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4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1B29-5ABD-28C4-44B4-1BA90C56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2ABDE-A672-2040-0185-7F87D72A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C254D-A7C4-5690-8828-D6FD1047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DE2BF-E6F7-A9BE-B76F-4F9316ED4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5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6C83B-64C6-8273-77AC-4FF68155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504E5-53EC-7534-D736-2FCE2DF1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3457F-6216-415E-ED65-CE1E805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D694-748D-947E-2713-C4ABEADD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23F22-D61B-FA8C-A4F6-5650CC3D4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ECD0E-8BFA-ABF2-ACD2-C333539EA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8FA2E-F9BD-8FB4-F943-5B85F218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DD6C4-6BB2-9D22-B0E0-7D021EB1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B84AE-978C-06E0-AC7D-7D299784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BA696-A44B-1CF7-5BDE-D6E06A4E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B2AA0-2931-FDB7-50E0-AEC06ADF7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4DE75-741D-4510-6723-944DD21AA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C7D3D-6C73-C148-119A-04128B10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40AC6-C437-4F35-062A-2224A6F4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6BB7-A794-D5DC-4E08-174B488A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05A09-44AD-700B-7908-C31DBA0A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6E76A-6185-BBB3-9484-50CF41AD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43538-5748-D382-30D9-CD5567DBD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559D-6B86-4D93-8D03-72B3C66C9AF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03907-63D5-77E4-1AB2-B82A2A8B3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BBA1A-B781-D43D-6D0C-8BF5326D3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950BE-A18A-4D27-9956-0C67BEE41A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2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A9A0-8E90-6219-57D6-0FA44A328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5B95B-A9AC-4528-3182-FA459CA69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276AE-FA8B-EB8C-D232-7A98BEAC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-149469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7B803-C6E7-2EAE-2024-F3093BE10830}"/>
              </a:ext>
            </a:extLst>
          </p:cNvPr>
          <p:cNvSpPr txBox="1"/>
          <p:nvPr/>
        </p:nvSpPr>
        <p:spPr>
          <a:xfrm>
            <a:off x="1959219" y="784592"/>
            <a:ext cx="82735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000" b="1" dirty="0">
                <a:latin typeface="+mj-lt"/>
              </a:rPr>
              <a:t>Lập trình cho thiết bị di động nâng cao </a:t>
            </a:r>
            <a:endParaRPr lang="en-US" sz="5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FD93B-5426-6A15-DA33-4C5B9B1FDC7E}"/>
              </a:ext>
            </a:extLst>
          </p:cNvPr>
          <p:cNvSpPr txBox="1"/>
          <p:nvPr/>
        </p:nvSpPr>
        <p:spPr>
          <a:xfrm>
            <a:off x="3130061" y="3509963"/>
            <a:ext cx="61018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500" b="1" dirty="0">
                <a:latin typeface="+mj-lt"/>
              </a:rPr>
              <a:t>Đề tài : </a:t>
            </a:r>
            <a:r>
              <a:rPr lang="en-US" sz="2500" b="1" dirty="0">
                <a:effectLst/>
                <a:latin typeface="Time s New Roman"/>
                <a:ea typeface="SimSun" panose="02010600030101010101" pitchFamily="2" charset="-122"/>
              </a:rPr>
              <a:t>ỨNG DỤNG GIỚI THIỆU BÁN</a:t>
            </a:r>
            <a:r>
              <a:rPr lang="en-US" sz="2500" b="1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vi-VN" sz="2500" b="1" dirty="0">
                <a:effectLst/>
                <a:latin typeface="+mj-lt"/>
                <a:ea typeface="SimSun" panose="02010600030101010101" pitchFamily="2" charset="-122"/>
              </a:rPr>
              <a:t>SÁCH </a:t>
            </a:r>
            <a:endParaRPr lang="en-US" sz="2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777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A9A0-8E90-6219-57D6-0FA44A328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5B95B-A9AC-4528-3182-FA459CA69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276AE-FA8B-EB8C-D232-7A98BEAC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7B803-C6E7-2EAE-2024-F3093BE10830}"/>
              </a:ext>
            </a:extLst>
          </p:cNvPr>
          <p:cNvSpPr txBox="1"/>
          <p:nvPr/>
        </p:nvSpPr>
        <p:spPr>
          <a:xfrm>
            <a:off x="782516" y="960438"/>
            <a:ext cx="5468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5000" b="1" dirty="0">
                <a:latin typeface="+mj-lt"/>
              </a:rPr>
              <a:t>Sinh viên thực hiện </a:t>
            </a:r>
            <a:endParaRPr lang="en-US" sz="5000" b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FD93B-5426-6A15-DA33-4C5B9B1FDC7E}"/>
              </a:ext>
            </a:extLst>
          </p:cNvPr>
          <p:cNvSpPr txBox="1"/>
          <p:nvPr/>
        </p:nvSpPr>
        <p:spPr>
          <a:xfrm>
            <a:off x="1081454" y="2413983"/>
            <a:ext cx="829114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500" b="1" dirty="0">
                <a:latin typeface="+mj-lt"/>
              </a:rPr>
              <a:t>Lê Minh Quang </a:t>
            </a:r>
          </a:p>
          <a:p>
            <a:r>
              <a:rPr lang="vi-VN" sz="2500" b="1" dirty="0">
                <a:latin typeface="+mj-lt"/>
              </a:rPr>
              <a:t>Phan Trường Giang </a:t>
            </a:r>
          </a:p>
          <a:p>
            <a:r>
              <a:rPr lang="vi-VN" sz="2500" b="1" dirty="0">
                <a:latin typeface="+mj-lt"/>
              </a:rPr>
              <a:t>Nguyễn Bảo Long </a:t>
            </a:r>
          </a:p>
          <a:p>
            <a:r>
              <a:rPr lang="vi-VN" sz="2500" b="1" dirty="0">
                <a:latin typeface="+mj-lt"/>
              </a:rPr>
              <a:t>Trần Duy Minh </a:t>
            </a:r>
          </a:p>
          <a:p>
            <a:r>
              <a:rPr lang="vi-VN" sz="2500" b="1" dirty="0">
                <a:latin typeface="+mj-lt"/>
              </a:rPr>
              <a:t>Phạm Đức Dũng </a:t>
            </a:r>
            <a:endParaRPr lang="en-US" sz="2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936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A9A0-8E90-6219-57D6-0FA44A328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5B95B-A9AC-4528-3182-FA459CA69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89306B-D201-0000-F553-E0F8A99A4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54" y="777505"/>
            <a:ext cx="9144000" cy="53029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4223CFA-7313-5EAF-A806-F091F7D291E4}"/>
              </a:ext>
            </a:extLst>
          </p:cNvPr>
          <p:cNvSpPr txBox="1"/>
          <p:nvPr/>
        </p:nvSpPr>
        <p:spPr>
          <a:xfrm>
            <a:off x="824280" y="147002"/>
            <a:ext cx="6097464" cy="600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sz="2500" b="1" dirty="0">
                <a:effectLst/>
                <a:latin typeface="Times New Roman" panose="02020603050405020304" pitchFamily="18" charset="0"/>
              </a:rPr>
              <a:t>Sơ đồ Use Case</a:t>
            </a:r>
            <a:endParaRPr lang="en-US" sz="2500" b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2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A9A0-8E90-6219-57D6-0FA44A328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5B95B-A9AC-4528-3182-FA459CA69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276AE-FA8B-EB8C-D232-7A98BEAC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F4E2F3-A486-7EC1-953D-31AFDEF91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76" y="724238"/>
            <a:ext cx="2600000" cy="5409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A1F099-FAD6-8E9D-A2B8-9B4D95A4469B}"/>
              </a:ext>
            </a:extLst>
          </p:cNvPr>
          <p:cNvSpPr txBox="1"/>
          <p:nvPr/>
        </p:nvSpPr>
        <p:spPr>
          <a:xfrm>
            <a:off x="898385" y="465227"/>
            <a:ext cx="6167802" cy="600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sz="2500" b="1" dirty="0">
                <a:effectLst/>
                <a:latin typeface="Times New Roman" panose="02020603050405020304" pitchFamily="18" charset="0"/>
              </a:rPr>
              <a:t>Sơ đồ lớp (Class Diagram)</a:t>
            </a:r>
            <a:endParaRPr lang="en-US" sz="2500" b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91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A9A0-8E90-6219-57D6-0FA44A328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5B95B-A9AC-4528-3182-FA459CA69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276AE-FA8B-EB8C-D232-7A98BEAC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8" name="Picture 81">
            <a:extLst>
              <a:ext uri="{FF2B5EF4-FFF2-40B4-BE49-F238E27FC236}">
                <a16:creationId xmlns:a16="http://schemas.microsoft.com/office/drawing/2014/main" id="{16DA70F1-C6BF-3AA1-823F-326B3E6B5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816" y="2616934"/>
            <a:ext cx="8655661" cy="339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51316D-3188-D93B-2333-B04861E27466}"/>
              </a:ext>
            </a:extLst>
          </p:cNvPr>
          <p:cNvSpPr txBox="1"/>
          <p:nvPr/>
        </p:nvSpPr>
        <p:spPr>
          <a:xfrm>
            <a:off x="1026502" y="439717"/>
            <a:ext cx="6341452" cy="600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7370" indent="-54737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sz="2500" b="1" i="1" dirty="0">
                <a:effectLst/>
                <a:latin typeface="Times New Roman" panose="02020603050405020304" pitchFamily="18" charset="0"/>
              </a:rPr>
              <a:t>Use Case Phân Rã “Quản Lý Sản Phẩm”</a:t>
            </a:r>
            <a:endParaRPr lang="en-US" sz="2500" b="1" i="1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9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A9A0-8E90-6219-57D6-0FA44A328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5B95B-A9AC-4528-3182-FA459CA69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276AE-FA8B-EB8C-D232-7A98BEAC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819F87-F182-AF89-9043-938DAEA275AC}"/>
              </a:ext>
            </a:extLst>
          </p:cNvPr>
          <p:cNvSpPr txBox="1"/>
          <p:nvPr/>
        </p:nvSpPr>
        <p:spPr>
          <a:xfrm>
            <a:off x="1140802" y="93981"/>
            <a:ext cx="6097464" cy="609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7370" indent="-54737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500" b="1" dirty="0" err="1"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500" b="1" dirty="0"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500" b="1" dirty="0"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500" b="1" dirty="0"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b="1" dirty="0">
                <a:effectLst/>
                <a:latin typeface="Time s New Roman"/>
                <a:ea typeface="Times New Roman" panose="02020603050405020304" pitchFamily="18" charset="0"/>
                <a:cs typeface="Times New Roman" panose="02020603050405020304" pitchFamily="18" charset="0"/>
              </a:rPr>
              <a:t>hoạt động </a:t>
            </a:r>
            <a:endParaRPr lang="en-US" sz="2500" b="1" i="1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35AE0-D9E4-C9D7-1D6B-B2ED6A515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38" y="1216929"/>
            <a:ext cx="7530983" cy="44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8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A9A0-8E90-6219-57D6-0FA44A328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5B95B-A9AC-4528-3182-FA459CA69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276AE-FA8B-EB8C-D232-7A98BEAC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CB2B3-4AF2-B055-F046-E24DFCE6529D}"/>
              </a:ext>
            </a:extLst>
          </p:cNvPr>
          <p:cNvSpPr txBox="1"/>
          <p:nvPr/>
        </p:nvSpPr>
        <p:spPr>
          <a:xfrm>
            <a:off x="1524000" y="685772"/>
            <a:ext cx="61678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500" b="1" dirty="0">
                <a:latin typeface="+mj-lt"/>
              </a:rPr>
              <a:t>Giao Diện </a:t>
            </a:r>
            <a:endParaRPr lang="en-US" sz="25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53F10-EDF3-D0A0-C4D7-95A6D9E27735}"/>
              </a:ext>
            </a:extLst>
          </p:cNvPr>
          <p:cNvSpPr txBox="1"/>
          <p:nvPr/>
        </p:nvSpPr>
        <p:spPr>
          <a:xfrm>
            <a:off x="419834" y="1141343"/>
            <a:ext cx="616780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sz="1800" b="1" dirty="0">
                <a:effectLst/>
                <a:latin typeface="Times New Roman" panose="02020603050405020304" pitchFamily="18" charset="0"/>
              </a:rPr>
              <a:t>Thêm sản phẩm :</a:t>
            </a:r>
            <a:endParaRPr lang="en-US" sz="1800" b="1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12920-A8DF-D2F4-B0D7-4C2A9BA6A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000" y="129000"/>
            <a:ext cx="3400000" cy="6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6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A9A0-8E90-6219-57D6-0FA44A328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5B95B-A9AC-4528-3182-FA459CA69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276AE-FA8B-EB8C-D232-7A98BEAC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CB2B3-4AF2-B055-F046-E24DFCE6529D}"/>
              </a:ext>
            </a:extLst>
          </p:cNvPr>
          <p:cNvSpPr txBox="1"/>
          <p:nvPr/>
        </p:nvSpPr>
        <p:spPr>
          <a:xfrm>
            <a:off x="1524000" y="685772"/>
            <a:ext cx="61678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500" b="1" dirty="0">
                <a:latin typeface="+mj-lt"/>
              </a:rPr>
              <a:t>Giao Diện </a:t>
            </a:r>
            <a:endParaRPr lang="en-US" sz="25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53F10-EDF3-D0A0-C4D7-95A6D9E27735}"/>
              </a:ext>
            </a:extLst>
          </p:cNvPr>
          <p:cNvSpPr txBox="1"/>
          <p:nvPr/>
        </p:nvSpPr>
        <p:spPr>
          <a:xfrm>
            <a:off x="367080" y="1211315"/>
            <a:ext cx="616780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x-none" sz="1800" b="1" dirty="0">
                <a:effectLst/>
                <a:latin typeface="Times New Roman" panose="02020603050405020304" pitchFamily="18" charset="0"/>
              </a:rPr>
              <a:t>Xem Danh Sách :</a:t>
            </a:r>
            <a:endParaRPr lang="en-US" sz="1800" b="1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AE316-E9EA-4D7E-25CE-9BA2FDD9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905" y="119476"/>
            <a:ext cx="3276190" cy="6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A9A0-8E90-6219-57D6-0FA44A328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5B95B-A9AC-4528-3182-FA459CA69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276AE-FA8B-EB8C-D232-7A98BEAC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CB2B3-4AF2-B055-F046-E24DFCE6529D}"/>
              </a:ext>
            </a:extLst>
          </p:cNvPr>
          <p:cNvSpPr txBox="1"/>
          <p:nvPr/>
        </p:nvSpPr>
        <p:spPr>
          <a:xfrm>
            <a:off x="1524000" y="685772"/>
            <a:ext cx="616780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500" b="1" dirty="0">
                <a:latin typeface="+mj-lt"/>
              </a:rPr>
              <a:t>Giao Diện </a:t>
            </a:r>
            <a:endParaRPr lang="en-US" sz="25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53F10-EDF3-D0A0-C4D7-95A6D9E27735}"/>
              </a:ext>
            </a:extLst>
          </p:cNvPr>
          <p:cNvSpPr txBox="1"/>
          <p:nvPr/>
        </p:nvSpPr>
        <p:spPr>
          <a:xfrm>
            <a:off x="367080" y="1211315"/>
            <a:ext cx="616780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x-none" sz="1800" b="1" dirty="0">
                <a:effectLst/>
                <a:latin typeface="Times New Roman" panose="02020603050405020304" pitchFamily="18" charset="0"/>
              </a:rPr>
              <a:t> Cập Nhật Và Xóa Sản Phẩm :</a:t>
            </a:r>
            <a:endParaRPr lang="en-US" sz="1800" b="1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4DC08E-7B96-C308-66FA-992C6EB54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473" y="162333"/>
            <a:ext cx="3180952" cy="6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65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85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 s New Roman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 mèo mèo</dc:creator>
  <cp:lastModifiedBy>con mèo mèo</cp:lastModifiedBy>
  <cp:revision>2</cp:revision>
  <dcterms:created xsi:type="dcterms:W3CDTF">2024-04-15T03:06:34Z</dcterms:created>
  <dcterms:modified xsi:type="dcterms:W3CDTF">2024-04-15T06:48:12Z</dcterms:modified>
</cp:coreProperties>
</file>