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6" r:id="rId2"/>
    <p:sldId id="267" r:id="rId3"/>
    <p:sldId id="268" r:id="rId4"/>
    <p:sldId id="285" r:id="rId5"/>
    <p:sldId id="288" r:id="rId6"/>
    <p:sldId id="269" r:id="rId7"/>
    <p:sldId id="270" r:id="rId8"/>
    <p:sldId id="272" r:id="rId9"/>
    <p:sldId id="273" r:id="rId10"/>
    <p:sldId id="274" r:id="rId11"/>
    <p:sldId id="275" r:id="rId12"/>
    <p:sldId id="276" r:id="rId13"/>
    <p:sldId id="277" r:id="rId14"/>
    <p:sldId id="278" r:id="rId15"/>
    <p:sldId id="279" r:id="rId16"/>
    <p:sldId id="281" r:id="rId17"/>
    <p:sldId id="287" r:id="rId18"/>
    <p:sldId id="282" r:id="rId19"/>
    <p:sldId id="283" r:id="rId20"/>
    <p:sldId id="284" r:id="rId21"/>
    <p:sldId id="286" r:id="rId2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6A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F51FCE-F7A6-4BB9-A266-7729A5F5D529}" v="310" dt="2021-09-17T15:11:09.4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839" autoAdjust="0"/>
  </p:normalViewPr>
  <p:slideViewPr>
    <p:cSldViewPr snapToGrid="0">
      <p:cViewPr varScale="1">
        <p:scale>
          <a:sx n="76" d="100"/>
          <a:sy n="76" d="100"/>
        </p:scale>
        <p:origin x="28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y nguyen" userId="7b4fe42550791f10" providerId="LiveId" clId="{F9F51FCE-F7A6-4BB9-A266-7729A5F5D529}"/>
    <pc:docChg chg="undo custSel addSld delSld modSld sldOrd">
      <pc:chgData name="duy nguyen" userId="7b4fe42550791f10" providerId="LiveId" clId="{F9F51FCE-F7A6-4BB9-A266-7729A5F5D529}" dt="2021-09-17T15:14:45.298" v="1861" actId="20577"/>
      <pc:docMkLst>
        <pc:docMk/>
      </pc:docMkLst>
      <pc:sldChg chg="modSp mod modAnim">
        <pc:chgData name="duy nguyen" userId="7b4fe42550791f10" providerId="LiveId" clId="{F9F51FCE-F7A6-4BB9-A266-7729A5F5D529}" dt="2021-09-16T10:35:48.869" v="528"/>
        <pc:sldMkLst>
          <pc:docMk/>
          <pc:sldMk cId="3097243261" sldId="266"/>
        </pc:sldMkLst>
        <pc:spChg chg="mod">
          <ac:chgData name="duy nguyen" userId="7b4fe42550791f10" providerId="LiveId" clId="{F9F51FCE-F7A6-4BB9-A266-7729A5F5D529}" dt="2021-09-15T15:38:23.997" v="31" actId="20577"/>
          <ac:spMkLst>
            <pc:docMk/>
            <pc:sldMk cId="3097243261" sldId="266"/>
            <ac:spMk id="3" creationId="{1C543186-D26E-436B-AB2C-7A57ED779C0C}"/>
          </ac:spMkLst>
        </pc:spChg>
        <pc:spChg chg="mod">
          <ac:chgData name="duy nguyen" userId="7b4fe42550791f10" providerId="LiveId" clId="{F9F51FCE-F7A6-4BB9-A266-7729A5F5D529}" dt="2021-09-16T10:35:48.869" v="528"/>
          <ac:spMkLst>
            <pc:docMk/>
            <pc:sldMk cId="3097243261" sldId="266"/>
            <ac:spMk id="7" creationId="{8D981146-465A-466F-82FC-225B64D82B64}"/>
          </ac:spMkLst>
        </pc:spChg>
        <pc:spChg chg="mod">
          <ac:chgData name="duy nguyen" userId="7b4fe42550791f10" providerId="LiveId" clId="{F9F51FCE-F7A6-4BB9-A266-7729A5F5D529}" dt="2021-09-15T15:37:29.038" v="1" actId="20577"/>
          <ac:spMkLst>
            <pc:docMk/>
            <pc:sldMk cId="3097243261" sldId="266"/>
            <ac:spMk id="8" creationId="{E2348208-9EDC-43B0-87DE-30BFE3747A51}"/>
          </ac:spMkLst>
        </pc:spChg>
      </pc:sldChg>
      <pc:sldChg chg="addSp delSp modSp mod delAnim modAnim">
        <pc:chgData name="duy nguyen" userId="7b4fe42550791f10" providerId="LiveId" clId="{F9F51FCE-F7A6-4BB9-A266-7729A5F5D529}" dt="2021-09-17T08:25:07.427" v="1309" actId="14100"/>
        <pc:sldMkLst>
          <pc:docMk/>
          <pc:sldMk cId="2933244204" sldId="268"/>
        </pc:sldMkLst>
        <pc:spChg chg="mod">
          <ac:chgData name="duy nguyen" userId="7b4fe42550791f10" providerId="LiveId" clId="{F9F51FCE-F7A6-4BB9-A266-7729A5F5D529}" dt="2021-09-15T15:40:19.646" v="133" actId="114"/>
          <ac:spMkLst>
            <pc:docMk/>
            <pc:sldMk cId="2933244204" sldId="268"/>
            <ac:spMk id="2" creationId="{5F550512-1120-470D-9B53-FC624E3EB687}"/>
          </ac:spMkLst>
        </pc:spChg>
        <pc:spChg chg="add del">
          <ac:chgData name="duy nguyen" userId="7b4fe42550791f10" providerId="LiveId" clId="{F9F51FCE-F7A6-4BB9-A266-7729A5F5D529}" dt="2021-09-16T15:49:41.135" v="1071" actId="22"/>
          <ac:spMkLst>
            <pc:docMk/>
            <pc:sldMk cId="2933244204" sldId="268"/>
            <ac:spMk id="4" creationId="{088C3844-2A2D-415B-8A69-2D8BBC15B40F}"/>
          </ac:spMkLst>
        </pc:spChg>
        <pc:spChg chg="del mod">
          <ac:chgData name="duy nguyen" userId="7b4fe42550791f10" providerId="LiveId" clId="{F9F51FCE-F7A6-4BB9-A266-7729A5F5D529}" dt="2021-09-15T15:40:28.910" v="136"/>
          <ac:spMkLst>
            <pc:docMk/>
            <pc:sldMk cId="2933244204" sldId="268"/>
            <ac:spMk id="4" creationId="{DBC880FF-FB98-4FF1-AEE5-9A15371639F5}"/>
          </ac:spMkLst>
        </pc:spChg>
        <pc:spChg chg="add mod">
          <ac:chgData name="duy nguyen" userId="7b4fe42550791f10" providerId="LiveId" clId="{F9F51FCE-F7A6-4BB9-A266-7729A5F5D529}" dt="2021-09-17T08:24:49.761" v="1305" actId="14100"/>
          <ac:spMkLst>
            <pc:docMk/>
            <pc:sldMk cId="2933244204" sldId="268"/>
            <ac:spMk id="5" creationId="{C0211E48-7DD3-42B7-9552-2A333227FCC1}"/>
          </ac:spMkLst>
        </pc:spChg>
        <pc:spChg chg="add mod">
          <ac:chgData name="duy nguyen" userId="7b4fe42550791f10" providerId="LiveId" clId="{F9F51FCE-F7A6-4BB9-A266-7729A5F5D529}" dt="2021-09-17T08:24:34.982" v="1300"/>
          <ac:spMkLst>
            <pc:docMk/>
            <pc:sldMk cId="2933244204" sldId="268"/>
            <ac:spMk id="6" creationId="{98654AF6-C5F3-4001-A293-091E31EA44DA}"/>
          </ac:spMkLst>
        </pc:spChg>
        <pc:spChg chg="add mod">
          <ac:chgData name="duy nguyen" userId="7b4fe42550791f10" providerId="LiveId" clId="{F9F51FCE-F7A6-4BB9-A266-7729A5F5D529}" dt="2021-09-17T08:24:57.753" v="1307" actId="14100"/>
          <ac:spMkLst>
            <pc:docMk/>
            <pc:sldMk cId="2933244204" sldId="268"/>
            <ac:spMk id="7" creationId="{E17C52EE-3B68-416B-B77C-8A8F709300D3}"/>
          </ac:spMkLst>
        </pc:spChg>
        <pc:spChg chg="add mod">
          <ac:chgData name="duy nguyen" userId="7b4fe42550791f10" providerId="LiveId" clId="{F9F51FCE-F7A6-4BB9-A266-7729A5F5D529}" dt="2021-09-17T08:25:07.427" v="1309" actId="14100"/>
          <ac:spMkLst>
            <pc:docMk/>
            <pc:sldMk cId="2933244204" sldId="268"/>
            <ac:spMk id="9" creationId="{5067F844-B533-445B-942A-FAACF0FEFDD5}"/>
          </ac:spMkLst>
        </pc:spChg>
      </pc:sldChg>
      <pc:sldChg chg="addSp delSp modSp mod addAnim delAnim modAnim">
        <pc:chgData name="duy nguyen" userId="7b4fe42550791f10" providerId="LiveId" clId="{F9F51FCE-F7A6-4BB9-A266-7729A5F5D529}" dt="2021-09-17T15:01:44.999" v="1725" actId="20577"/>
        <pc:sldMkLst>
          <pc:docMk/>
          <pc:sldMk cId="280892213" sldId="269"/>
        </pc:sldMkLst>
        <pc:spChg chg="mod">
          <ac:chgData name="duy nguyen" userId="7b4fe42550791f10" providerId="LiveId" clId="{F9F51FCE-F7A6-4BB9-A266-7729A5F5D529}" dt="2021-09-15T15:40:45.211" v="156" actId="20577"/>
          <ac:spMkLst>
            <pc:docMk/>
            <pc:sldMk cId="280892213" sldId="269"/>
            <ac:spMk id="2" creationId="{5F550512-1120-470D-9B53-FC624E3EB687}"/>
          </ac:spMkLst>
        </pc:spChg>
        <pc:spChg chg="add del mod">
          <ac:chgData name="duy nguyen" userId="7b4fe42550791f10" providerId="LiveId" clId="{F9F51FCE-F7A6-4BB9-A266-7729A5F5D529}" dt="2021-09-17T14:31:40.896" v="1335" actId="478"/>
          <ac:spMkLst>
            <pc:docMk/>
            <pc:sldMk cId="280892213" sldId="269"/>
            <ac:spMk id="3" creationId="{C73E1651-F8D1-49F6-8BC9-5AAACFD1FF16}"/>
          </ac:spMkLst>
        </pc:spChg>
        <pc:spChg chg="add mod">
          <ac:chgData name="duy nguyen" userId="7b4fe42550791f10" providerId="LiveId" clId="{F9F51FCE-F7A6-4BB9-A266-7729A5F5D529}" dt="2021-09-17T14:53:44.224" v="1470" actId="1076"/>
          <ac:spMkLst>
            <pc:docMk/>
            <pc:sldMk cId="280892213" sldId="269"/>
            <ac:spMk id="4" creationId="{9B7A1363-E9DB-4E03-A8A6-83DA96813DBE}"/>
          </ac:spMkLst>
        </pc:spChg>
        <pc:spChg chg="add mod">
          <ac:chgData name="duy nguyen" userId="7b4fe42550791f10" providerId="LiveId" clId="{F9F51FCE-F7A6-4BB9-A266-7729A5F5D529}" dt="2021-09-17T14:53:40.300" v="1469" actId="1076"/>
          <ac:spMkLst>
            <pc:docMk/>
            <pc:sldMk cId="280892213" sldId="269"/>
            <ac:spMk id="5" creationId="{27A89F3F-1FF8-4F35-B945-4275D20474D2}"/>
          </ac:spMkLst>
        </pc:spChg>
        <pc:spChg chg="add del mod">
          <ac:chgData name="duy nguyen" userId="7b4fe42550791f10" providerId="LiveId" clId="{F9F51FCE-F7A6-4BB9-A266-7729A5F5D529}" dt="2021-09-16T14:58:27.277" v="609"/>
          <ac:spMkLst>
            <pc:docMk/>
            <pc:sldMk cId="280892213" sldId="269"/>
            <ac:spMk id="6" creationId="{178C44A4-B1F7-4056-9D23-493D279FFAA7}"/>
          </ac:spMkLst>
        </pc:spChg>
        <pc:spChg chg="add del mod">
          <ac:chgData name="duy nguyen" userId="7b4fe42550791f10" providerId="LiveId" clId="{F9F51FCE-F7A6-4BB9-A266-7729A5F5D529}" dt="2021-09-15T15:50:20.823" v="204" actId="478"/>
          <ac:spMkLst>
            <pc:docMk/>
            <pc:sldMk cId="280892213" sldId="269"/>
            <ac:spMk id="6" creationId="{F102A656-195E-42B6-8746-2C0E58FF3B69}"/>
          </ac:spMkLst>
        </pc:spChg>
        <pc:spChg chg="add del mod topLvl">
          <ac:chgData name="duy nguyen" userId="7b4fe42550791f10" providerId="LiveId" clId="{F9F51FCE-F7A6-4BB9-A266-7729A5F5D529}" dt="2021-09-15T15:50:17.386" v="200" actId="478"/>
          <ac:spMkLst>
            <pc:docMk/>
            <pc:sldMk cId="280892213" sldId="269"/>
            <ac:spMk id="7" creationId="{7A0CF5D9-7136-4D86-B1A9-33C6A53144E9}"/>
          </ac:spMkLst>
        </pc:spChg>
        <pc:spChg chg="add del">
          <ac:chgData name="duy nguyen" userId="7b4fe42550791f10" providerId="LiveId" clId="{F9F51FCE-F7A6-4BB9-A266-7729A5F5D529}" dt="2021-09-16T14:58:21.648" v="607"/>
          <ac:spMkLst>
            <pc:docMk/>
            <pc:sldMk cId="280892213" sldId="269"/>
            <ac:spMk id="7" creationId="{BED83422-FDE2-4336-BAB5-3F37D7D1F424}"/>
          </ac:spMkLst>
        </pc:spChg>
        <pc:spChg chg="add del mod">
          <ac:chgData name="duy nguyen" userId="7b4fe42550791f10" providerId="LiveId" clId="{F9F51FCE-F7A6-4BB9-A266-7729A5F5D529}" dt="2021-09-16T14:58:37.465" v="613"/>
          <ac:spMkLst>
            <pc:docMk/>
            <pc:sldMk cId="280892213" sldId="269"/>
            <ac:spMk id="8" creationId="{5CEB9A21-5AFE-480D-8424-6453CE071C53}"/>
          </ac:spMkLst>
        </pc:spChg>
        <pc:spChg chg="del mod topLvl">
          <ac:chgData name="duy nguyen" userId="7b4fe42550791f10" providerId="LiveId" clId="{F9F51FCE-F7A6-4BB9-A266-7729A5F5D529}" dt="2021-09-15T15:41:09.577" v="162" actId="478"/>
          <ac:spMkLst>
            <pc:docMk/>
            <pc:sldMk cId="280892213" sldId="269"/>
            <ac:spMk id="8" creationId="{6759AECC-3B8D-4155-9D23-C9603B4D02E5}"/>
          </ac:spMkLst>
        </pc:spChg>
        <pc:spChg chg="add mod">
          <ac:chgData name="duy nguyen" userId="7b4fe42550791f10" providerId="LiveId" clId="{F9F51FCE-F7A6-4BB9-A266-7729A5F5D529}" dt="2021-09-17T15:01:44.999" v="1725" actId="20577"/>
          <ac:spMkLst>
            <pc:docMk/>
            <pc:sldMk cId="280892213" sldId="269"/>
            <ac:spMk id="9" creationId="{031B0FEB-F415-40CD-A733-7A4797C0B954}"/>
          </ac:spMkLst>
        </pc:spChg>
        <pc:spChg chg="add del">
          <ac:chgData name="duy nguyen" userId="7b4fe42550791f10" providerId="LiveId" clId="{F9F51FCE-F7A6-4BB9-A266-7729A5F5D529}" dt="2021-09-16T14:59:04.575" v="624"/>
          <ac:spMkLst>
            <pc:docMk/>
            <pc:sldMk cId="280892213" sldId="269"/>
            <ac:spMk id="10" creationId="{36B69588-D540-4C98-9ECF-CC6B441C1793}"/>
          </ac:spMkLst>
        </pc:spChg>
        <pc:spChg chg="add del">
          <ac:chgData name="duy nguyen" userId="7b4fe42550791f10" providerId="LiveId" clId="{F9F51FCE-F7A6-4BB9-A266-7729A5F5D529}" dt="2021-09-16T14:59:35.277" v="645"/>
          <ac:spMkLst>
            <pc:docMk/>
            <pc:sldMk cId="280892213" sldId="269"/>
            <ac:spMk id="11" creationId="{489279B1-6515-416C-B861-F92C41E0285F}"/>
          </ac:spMkLst>
        </pc:spChg>
        <pc:spChg chg="add del">
          <ac:chgData name="duy nguyen" userId="7b4fe42550791f10" providerId="LiveId" clId="{F9F51FCE-F7A6-4BB9-A266-7729A5F5D529}" dt="2021-09-16T14:59:55.069" v="651" actId="478"/>
          <ac:spMkLst>
            <pc:docMk/>
            <pc:sldMk cId="280892213" sldId="269"/>
            <ac:spMk id="12" creationId="{3213C228-7287-46A0-BDCC-265350EF8535}"/>
          </ac:spMkLst>
        </pc:spChg>
        <pc:spChg chg="add mod">
          <ac:chgData name="duy nguyen" userId="7b4fe42550791f10" providerId="LiveId" clId="{F9F51FCE-F7A6-4BB9-A266-7729A5F5D529}" dt="2021-09-17T14:49:53.728" v="1435" actId="1076"/>
          <ac:spMkLst>
            <pc:docMk/>
            <pc:sldMk cId="280892213" sldId="269"/>
            <ac:spMk id="12" creationId="{F2C63C3D-8A7C-4CCD-B1AA-33F0E34CD0A7}"/>
          </ac:spMkLst>
        </pc:spChg>
        <pc:spChg chg="add del mod">
          <ac:chgData name="duy nguyen" userId="7b4fe42550791f10" providerId="LiveId" clId="{F9F51FCE-F7A6-4BB9-A266-7729A5F5D529}" dt="2021-09-17T14:45:07.949" v="1353"/>
          <ac:spMkLst>
            <pc:docMk/>
            <pc:sldMk cId="280892213" sldId="269"/>
            <ac:spMk id="13" creationId="{56E842DA-3B74-410E-B897-75EBD7EDA8FD}"/>
          </ac:spMkLst>
        </pc:spChg>
        <pc:spChg chg="add del mod">
          <ac:chgData name="duy nguyen" userId="7b4fe42550791f10" providerId="LiveId" clId="{F9F51FCE-F7A6-4BB9-A266-7729A5F5D529}" dt="2021-09-17T14:47:02.801" v="1394" actId="478"/>
          <ac:spMkLst>
            <pc:docMk/>
            <pc:sldMk cId="280892213" sldId="269"/>
            <ac:spMk id="14" creationId="{889C3938-BAEF-4D4F-8006-C790DDE9C7E7}"/>
          </ac:spMkLst>
        </pc:spChg>
        <pc:spChg chg="add mod">
          <ac:chgData name="duy nguyen" userId="7b4fe42550791f10" providerId="LiveId" clId="{F9F51FCE-F7A6-4BB9-A266-7729A5F5D529}" dt="2021-09-17T14:50:14.415" v="1438" actId="1076"/>
          <ac:spMkLst>
            <pc:docMk/>
            <pc:sldMk cId="280892213" sldId="269"/>
            <ac:spMk id="15" creationId="{1F2EF7D7-C2E8-4314-828D-DDB53ECEE56E}"/>
          </ac:spMkLst>
        </pc:spChg>
        <pc:spChg chg="add mod">
          <ac:chgData name="duy nguyen" userId="7b4fe42550791f10" providerId="LiveId" clId="{F9F51FCE-F7A6-4BB9-A266-7729A5F5D529}" dt="2021-09-17T14:49:50.356" v="1434" actId="1076"/>
          <ac:spMkLst>
            <pc:docMk/>
            <pc:sldMk cId="280892213" sldId="269"/>
            <ac:spMk id="16" creationId="{D5F54E79-7882-4211-96A0-9374A7EC9E94}"/>
          </ac:spMkLst>
        </pc:spChg>
        <pc:spChg chg="add mod">
          <ac:chgData name="duy nguyen" userId="7b4fe42550791f10" providerId="LiveId" clId="{F9F51FCE-F7A6-4BB9-A266-7729A5F5D529}" dt="2021-09-17T14:50:07.373" v="1437" actId="1076"/>
          <ac:spMkLst>
            <pc:docMk/>
            <pc:sldMk cId="280892213" sldId="269"/>
            <ac:spMk id="17" creationId="{85AFF7BF-0669-4367-9BF9-D9DEBC16CE8B}"/>
          </ac:spMkLst>
        </pc:spChg>
        <pc:spChg chg="add mod">
          <ac:chgData name="duy nguyen" userId="7b4fe42550791f10" providerId="LiveId" clId="{F9F51FCE-F7A6-4BB9-A266-7729A5F5D529}" dt="2021-09-17T14:49:43.050" v="1432" actId="1076"/>
          <ac:spMkLst>
            <pc:docMk/>
            <pc:sldMk cId="280892213" sldId="269"/>
            <ac:spMk id="18" creationId="{3C7303AB-DE07-4F4A-84D1-ED802265117F}"/>
          </ac:spMkLst>
        </pc:spChg>
        <pc:spChg chg="add mod">
          <ac:chgData name="duy nguyen" userId="7b4fe42550791f10" providerId="LiveId" clId="{F9F51FCE-F7A6-4BB9-A266-7729A5F5D529}" dt="2021-09-17T14:50:01.419" v="1436" actId="1076"/>
          <ac:spMkLst>
            <pc:docMk/>
            <pc:sldMk cId="280892213" sldId="269"/>
            <ac:spMk id="19" creationId="{6207347B-90CF-47F7-ADC2-10DE21271134}"/>
          </ac:spMkLst>
        </pc:spChg>
        <pc:spChg chg="add del mod">
          <ac:chgData name="duy nguyen" userId="7b4fe42550791f10" providerId="LiveId" clId="{F9F51FCE-F7A6-4BB9-A266-7729A5F5D529}" dt="2021-09-17T14:46:26.504" v="1378" actId="478"/>
          <ac:spMkLst>
            <pc:docMk/>
            <pc:sldMk cId="280892213" sldId="269"/>
            <ac:spMk id="21" creationId="{7E00D06B-0B5D-47DC-A33A-EFF20E3AA3CA}"/>
          </ac:spMkLst>
        </pc:spChg>
        <pc:grpChg chg="del">
          <ac:chgData name="duy nguyen" userId="7b4fe42550791f10" providerId="LiveId" clId="{F9F51FCE-F7A6-4BB9-A266-7729A5F5D529}" dt="2021-09-15T15:41:09.577" v="162" actId="478"/>
          <ac:grpSpMkLst>
            <pc:docMk/>
            <pc:sldMk cId="280892213" sldId="269"/>
            <ac:grpSpMk id="9" creationId="{4D8CEF58-7DBC-4FA8-8D0F-8A8718240F0F}"/>
          </ac:grpSpMkLst>
        </pc:grpChg>
        <pc:picChg chg="del mod">
          <ac:chgData name="duy nguyen" userId="7b4fe42550791f10" providerId="LiveId" clId="{F9F51FCE-F7A6-4BB9-A266-7729A5F5D529}" dt="2021-09-15T15:41:10.538" v="163" actId="478"/>
          <ac:picMkLst>
            <pc:docMk/>
            <pc:sldMk cId="280892213" sldId="269"/>
            <ac:picMk id="10" creationId="{37146C49-C475-4EB1-8456-6F86C82F0088}"/>
          </ac:picMkLst>
        </pc:picChg>
        <pc:picChg chg="del">
          <ac:chgData name="duy nguyen" userId="7b4fe42550791f10" providerId="LiveId" clId="{F9F51FCE-F7A6-4BB9-A266-7729A5F5D529}" dt="2021-09-15T15:41:06.685" v="158" actId="478"/>
          <ac:picMkLst>
            <pc:docMk/>
            <pc:sldMk cId="280892213" sldId="269"/>
            <ac:picMk id="11" creationId="{D598DB3B-5AF5-456A-B537-10227AF330DB}"/>
          </ac:picMkLst>
        </pc:picChg>
      </pc:sldChg>
      <pc:sldChg chg="addSp delSp modSp mod addAnim delAnim modAnim">
        <pc:chgData name="duy nguyen" userId="7b4fe42550791f10" providerId="LiveId" clId="{F9F51FCE-F7A6-4BB9-A266-7729A5F5D529}" dt="2021-09-17T15:14:45.298" v="1861" actId="20577"/>
        <pc:sldMkLst>
          <pc:docMk/>
          <pc:sldMk cId="870822237" sldId="270"/>
        </pc:sldMkLst>
        <pc:spChg chg="mod">
          <ac:chgData name="duy nguyen" userId="7b4fe42550791f10" providerId="LiveId" clId="{F9F51FCE-F7A6-4BB9-A266-7729A5F5D529}" dt="2021-09-16T16:13:24.787" v="1237" actId="20577"/>
          <ac:spMkLst>
            <pc:docMk/>
            <pc:sldMk cId="870822237" sldId="270"/>
            <ac:spMk id="2" creationId="{5F550512-1120-470D-9B53-FC624E3EB687}"/>
          </ac:spMkLst>
        </pc:spChg>
        <pc:spChg chg="add mod">
          <ac:chgData name="duy nguyen" userId="7b4fe42550791f10" providerId="LiveId" clId="{F9F51FCE-F7A6-4BB9-A266-7729A5F5D529}" dt="2021-09-17T15:14:45.298" v="1861" actId="20577"/>
          <ac:spMkLst>
            <pc:docMk/>
            <pc:sldMk cId="870822237" sldId="270"/>
            <ac:spMk id="5" creationId="{BBE4BA71-6262-4BC8-A29C-54A77100E121}"/>
          </ac:spMkLst>
        </pc:spChg>
        <pc:spChg chg="add mod">
          <ac:chgData name="duy nguyen" userId="7b4fe42550791f10" providerId="LiveId" clId="{F9F51FCE-F7A6-4BB9-A266-7729A5F5D529}" dt="2021-09-16T10:08:17.778" v="485" actId="14100"/>
          <ac:spMkLst>
            <pc:docMk/>
            <pc:sldMk cId="870822237" sldId="270"/>
            <ac:spMk id="6" creationId="{F9738FB6-4EE1-4DB5-85C6-F0735E96FCA3}"/>
          </ac:spMkLst>
        </pc:spChg>
        <pc:spChg chg="add del mod">
          <ac:chgData name="duy nguyen" userId="7b4fe42550791f10" providerId="LiveId" clId="{F9F51FCE-F7A6-4BB9-A266-7729A5F5D529}" dt="2021-09-17T15:13:00.239" v="1851" actId="478"/>
          <ac:spMkLst>
            <pc:docMk/>
            <pc:sldMk cId="870822237" sldId="270"/>
            <ac:spMk id="7" creationId="{C31D8531-4A4D-492C-8BDE-F4F813C62B7A}"/>
          </ac:spMkLst>
        </pc:spChg>
        <pc:spChg chg="add mod">
          <ac:chgData name="duy nguyen" userId="7b4fe42550791f10" providerId="LiveId" clId="{F9F51FCE-F7A6-4BB9-A266-7729A5F5D529}" dt="2021-09-17T15:13:07.852" v="1852" actId="1076"/>
          <ac:spMkLst>
            <pc:docMk/>
            <pc:sldMk cId="870822237" sldId="270"/>
            <ac:spMk id="8" creationId="{F17A89AA-7415-4E1E-AB92-F5C6057C6BA8}"/>
          </ac:spMkLst>
        </pc:spChg>
        <pc:spChg chg="add mod">
          <ac:chgData name="duy nguyen" userId="7b4fe42550791f10" providerId="LiveId" clId="{F9F51FCE-F7A6-4BB9-A266-7729A5F5D529}" dt="2021-09-17T15:13:35.021" v="1855" actId="1076"/>
          <ac:spMkLst>
            <pc:docMk/>
            <pc:sldMk cId="870822237" sldId="270"/>
            <ac:spMk id="9" creationId="{C0870563-B624-4BC0-A2B8-F38F2A7CD47A}"/>
          </ac:spMkLst>
        </pc:spChg>
        <pc:spChg chg="add del mod">
          <ac:chgData name="duy nguyen" userId="7b4fe42550791f10" providerId="LiveId" clId="{F9F51FCE-F7A6-4BB9-A266-7729A5F5D529}" dt="2021-09-16T10:07:52.742" v="481" actId="20577"/>
          <ac:spMkLst>
            <pc:docMk/>
            <pc:sldMk cId="870822237" sldId="270"/>
            <ac:spMk id="12" creationId="{3330A272-B7A4-461F-BFC1-8A0FECF93E21}"/>
          </ac:spMkLst>
        </pc:spChg>
        <pc:spChg chg="add del mod">
          <ac:chgData name="duy nguyen" userId="7b4fe42550791f10" providerId="LiveId" clId="{F9F51FCE-F7A6-4BB9-A266-7729A5F5D529}" dt="2021-09-15T15:50:29.135" v="212" actId="478"/>
          <ac:spMkLst>
            <pc:docMk/>
            <pc:sldMk cId="870822237" sldId="270"/>
            <ac:spMk id="13" creationId="{8BBE8DAC-82A4-4755-AE86-5E4BD230C37A}"/>
          </ac:spMkLst>
        </pc:spChg>
        <pc:picChg chg="add mod">
          <ac:chgData name="duy nguyen" userId="7b4fe42550791f10" providerId="LiveId" clId="{F9F51FCE-F7A6-4BB9-A266-7729A5F5D529}" dt="2021-09-16T09:54:37.091" v="348" actId="14100"/>
          <ac:picMkLst>
            <pc:docMk/>
            <pc:sldMk cId="870822237" sldId="270"/>
            <ac:picMk id="4" creationId="{C9988D15-C5EC-4316-9ABA-1381045F6F6F}"/>
          </ac:picMkLst>
        </pc:picChg>
        <pc:picChg chg="add del">
          <ac:chgData name="duy nguyen" userId="7b4fe42550791f10" providerId="LiveId" clId="{F9F51FCE-F7A6-4BB9-A266-7729A5F5D529}" dt="2021-09-15T15:50:23.433" v="206" actId="478"/>
          <ac:picMkLst>
            <pc:docMk/>
            <pc:sldMk cId="870822237" sldId="270"/>
            <ac:picMk id="14" creationId="{F05A77CE-FB70-4811-8543-5A833ABE6E7E}"/>
          </ac:picMkLst>
        </pc:picChg>
      </pc:sldChg>
      <pc:sldChg chg="addSp delSp modSp mod">
        <pc:chgData name="duy nguyen" userId="7b4fe42550791f10" providerId="LiveId" clId="{F9F51FCE-F7A6-4BB9-A266-7729A5F5D529}" dt="2021-09-16T16:13:34.493" v="1247" actId="20577"/>
        <pc:sldMkLst>
          <pc:docMk/>
          <pc:sldMk cId="562524285" sldId="271"/>
        </pc:sldMkLst>
        <pc:spChg chg="mod">
          <ac:chgData name="duy nguyen" userId="7b4fe42550791f10" providerId="LiveId" clId="{F9F51FCE-F7A6-4BB9-A266-7729A5F5D529}" dt="2021-09-16T16:13:34.493" v="1247" actId="20577"/>
          <ac:spMkLst>
            <pc:docMk/>
            <pc:sldMk cId="562524285" sldId="271"/>
            <ac:spMk id="2" creationId="{06C9F31A-EEC4-418C-810E-FEB2722B52EB}"/>
          </ac:spMkLst>
        </pc:spChg>
        <pc:spChg chg="del mod">
          <ac:chgData name="duy nguyen" userId="7b4fe42550791f10" providerId="LiveId" clId="{F9F51FCE-F7A6-4BB9-A266-7729A5F5D529}" dt="2021-09-16T09:51:39.755" v="329" actId="478"/>
          <ac:spMkLst>
            <pc:docMk/>
            <pc:sldMk cId="562524285" sldId="271"/>
            <ac:spMk id="3" creationId="{04C4A2E4-811A-402C-AC81-3206B6710FF3}"/>
          </ac:spMkLst>
        </pc:spChg>
        <pc:spChg chg="add mod">
          <ac:chgData name="duy nguyen" userId="7b4fe42550791f10" providerId="LiveId" clId="{F9F51FCE-F7A6-4BB9-A266-7729A5F5D529}" dt="2021-09-16T14:54:17.869" v="588" actId="114"/>
          <ac:spMkLst>
            <pc:docMk/>
            <pc:sldMk cId="562524285" sldId="271"/>
            <ac:spMk id="7" creationId="{9DCBD28E-764D-43B2-B96A-E9A3A556579D}"/>
          </ac:spMkLst>
        </pc:spChg>
        <pc:spChg chg="add del mod">
          <ac:chgData name="duy nguyen" userId="7b4fe42550791f10" providerId="LiveId" clId="{F9F51FCE-F7A6-4BB9-A266-7729A5F5D529}" dt="2021-09-16T10:16:34.751" v="516"/>
          <ac:spMkLst>
            <pc:docMk/>
            <pc:sldMk cId="562524285" sldId="271"/>
            <ac:spMk id="8" creationId="{555CFC54-824D-4BCB-8B9A-B1D98C039889}"/>
          </ac:spMkLst>
        </pc:spChg>
        <pc:spChg chg="add del mod">
          <ac:chgData name="duy nguyen" userId="7b4fe42550791f10" providerId="LiveId" clId="{F9F51FCE-F7A6-4BB9-A266-7729A5F5D529}" dt="2021-09-16T10:19:08.319" v="519" actId="478"/>
          <ac:spMkLst>
            <pc:docMk/>
            <pc:sldMk cId="562524285" sldId="271"/>
            <ac:spMk id="9" creationId="{B9F17FBB-2149-4676-B737-BAAE3CF7C99C}"/>
          </ac:spMkLst>
        </pc:spChg>
        <pc:spChg chg="add mod">
          <ac:chgData name="duy nguyen" userId="7b4fe42550791f10" providerId="LiveId" clId="{F9F51FCE-F7A6-4BB9-A266-7729A5F5D529}" dt="2021-09-16T14:43:44.202" v="568" actId="12"/>
          <ac:spMkLst>
            <pc:docMk/>
            <pc:sldMk cId="562524285" sldId="271"/>
            <ac:spMk id="10" creationId="{163B3A3A-0486-429F-A05C-75B9A3FAD876}"/>
          </ac:spMkLst>
        </pc:spChg>
        <pc:spChg chg="add mod">
          <ac:chgData name="duy nguyen" userId="7b4fe42550791f10" providerId="LiveId" clId="{F9F51FCE-F7A6-4BB9-A266-7729A5F5D529}" dt="2021-09-16T14:43:46.145" v="569" actId="12"/>
          <ac:spMkLst>
            <pc:docMk/>
            <pc:sldMk cId="562524285" sldId="271"/>
            <ac:spMk id="11" creationId="{FE6F8C25-D0FF-481F-B769-AE8F83814655}"/>
          </ac:spMkLst>
        </pc:spChg>
        <pc:spChg chg="add mod">
          <ac:chgData name="duy nguyen" userId="7b4fe42550791f10" providerId="LiveId" clId="{F9F51FCE-F7A6-4BB9-A266-7729A5F5D529}" dt="2021-09-16T14:45:26.837" v="572" actId="20577"/>
          <ac:spMkLst>
            <pc:docMk/>
            <pc:sldMk cId="562524285" sldId="271"/>
            <ac:spMk id="12" creationId="{9B81D68B-B380-4EB2-913F-27D57A010F80}"/>
          </ac:spMkLst>
        </pc:spChg>
        <pc:spChg chg="add mod">
          <ac:chgData name="duy nguyen" userId="7b4fe42550791f10" providerId="LiveId" clId="{F9F51FCE-F7A6-4BB9-A266-7729A5F5D529}" dt="2021-09-16T14:45:33.452" v="573" actId="1076"/>
          <ac:spMkLst>
            <pc:docMk/>
            <pc:sldMk cId="562524285" sldId="271"/>
            <ac:spMk id="13" creationId="{332B6259-A6AD-4068-A29C-1910357B01EE}"/>
          </ac:spMkLst>
        </pc:spChg>
        <pc:picChg chg="add del mod">
          <ac:chgData name="duy nguyen" userId="7b4fe42550791f10" providerId="LiveId" clId="{F9F51FCE-F7A6-4BB9-A266-7729A5F5D529}" dt="2021-09-16T09:51:22.232" v="325" actId="478"/>
          <ac:picMkLst>
            <pc:docMk/>
            <pc:sldMk cId="562524285" sldId="271"/>
            <ac:picMk id="5" creationId="{05E48D24-470F-43BD-8B5B-90496DCF76F1}"/>
          </ac:picMkLst>
        </pc:picChg>
      </pc:sldChg>
      <pc:sldChg chg="addSp delSp modSp new mod ord">
        <pc:chgData name="duy nguyen" userId="7b4fe42550791f10" providerId="LiveId" clId="{F9F51FCE-F7A6-4BB9-A266-7729A5F5D529}" dt="2021-09-17T15:02:40.795" v="1733" actId="1076"/>
        <pc:sldMkLst>
          <pc:docMk/>
          <pc:sldMk cId="720479060" sldId="272"/>
        </pc:sldMkLst>
        <pc:spChg chg="mod">
          <ac:chgData name="duy nguyen" userId="7b4fe42550791f10" providerId="LiveId" clId="{F9F51FCE-F7A6-4BB9-A266-7729A5F5D529}" dt="2021-09-16T15:08:25.764" v="722"/>
          <ac:spMkLst>
            <pc:docMk/>
            <pc:sldMk cId="720479060" sldId="272"/>
            <ac:spMk id="2" creationId="{F65BBDCB-4ECF-41EB-AF05-6BA3400C0B46}"/>
          </ac:spMkLst>
        </pc:spChg>
        <pc:spChg chg="del mod">
          <ac:chgData name="duy nguyen" userId="7b4fe42550791f10" providerId="LiveId" clId="{F9F51FCE-F7A6-4BB9-A266-7729A5F5D529}" dt="2021-09-16T15:08:42.432" v="726" actId="478"/>
          <ac:spMkLst>
            <pc:docMk/>
            <pc:sldMk cId="720479060" sldId="272"/>
            <ac:spMk id="3" creationId="{44D08C1F-1AF2-4E50-99C2-E36773487D71}"/>
          </ac:spMkLst>
        </pc:spChg>
        <pc:spChg chg="add mod">
          <ac:chgData name="duy nguyen" userId="7b4fe42550791f10" providerId="LiveId" clId="{F9F51FCE-F7A6-4BB9-A266-7729A5F5D529}" dt="2021-09-17T14:57:54.972" v="1567" actId="1076"/>
          <ac:spMkLst>
            <pc:docMk/>
            <pc:sldMk cId="720479060" sldId="272"/>
            <ac:spMk id="4" creationId="{7B117D32-2A3F-4E4F-A2CC-30AADB0E1A21}"/>
          </ac:spMkLst>
        </pc:spChg>
        <pc:spChg chg="add mod">
          <ac:chgData name="duy nguyen" userId="7b4fe42550791f10" providerId="LiveId" clId="{F9F51FCE-F7A6-4BB9-A266-7729A5F5D529}" dt="2021-09-17T14:57:57.654" v="1568" actId="1076"/>
          <ac:spMkLst>
            <pc:docMk/>
            <pc:sldMk cId="720479060" sldId="272"/>
            <ac:spMk id="6" creationId="{064DD897-1517-40DF-A5EB-88298207E3F1}"/>
          </ac:spMkLst>
        </pc:spChg>
        <pc:spChg chg="add del mod">
          <ac:chgData name="duy nguyen" userId="7b4fe42550791f10" providerId="LiveId" clId="{F9F51FCE-F7A6-4BB9-A266-7729A5F5D529}" dt="2021-09-16T15:11:23.656" v="741" actId="478"/>
          <ac:spMkLst>
            <pc:docMk/>
            <pc:sldMk cId="720479060" sldId="272"/>
            <ac:spMk id="7" creationId="{F710DA8C-5FA0-412E-A8EB-04CCB2975603}"/>
          </ac:spMkLst>
        </pc:spChg>
        <pc:spChg chg="add del mod">
          <ac:chgData name="duy nguyen" userId="7b4fe42550791f10" providerId="LiveId" clId="{F9F51FCE-F7A6-4BB9-A266-7729A5F5D529}" dt="2021-09-16T15:11:54.306" v="749" actId="478"/>
          <ac:spMkLst>
            <pc:docMk/>
            <pc:sldMk cId="720479060" sldId="272"/>
            <ac:spMk id="8" creationId="{EE60F929-F0B8-43FF-8BC6-07503E7ECB2C}"/>
          </ac:spMkLst>
        </pc:spChg>
        <pc:spChg chg="add mod">
          <ac:chgData name="duy nguyen" userId="7b4fe42550791f10" providerId="LiveId" clId="{F9F51FCE-F7A6-4BB9-A266-7729A5F5D529}" dt="2021-09-17T14:58:01.417" v="1569" actId="1076"/>
          <ac:spMkLst>
            <pc:docMk/>
            <pc:sldMk cId="720479060" sldId="272"/>
            <ac:spMk id="9" creationId="{9553E714-51C0-4C63-B9D1-85D4ED49DAC8}"/>
          </ac:spMkLst>
        </pc:spChg>
        <pc:spChg chg="add del mod">
          <ac:chgData name="duy nguyen" userId="7b4fe42550791f10" providerId="LiveId" clId="{F9F51FCE-F7A6-4BB9-A266-7729A5F5D529}" dt="2021-09-17T14:52:38.508" v="1459" actId="478"/>
          <ac:spMkLst>
            <pc:docMk/>
            <pc:sldMk cId="720479060" sldId="272"/>
            <ac:spMk id="11" creationId="{1C05BBD2-3EAF-412B-ADC1-E89286A88106}"/>
          </ac:spMkLst>
        </pc:spChg>
        <pc:spChg chg="add mod">
          <ac:chgData name="duy nguyen" userId="7b4fe42550791f10" providerId="LiveId" clId="{F9F51FCE-F7A6-4BB9-A266-7729A5F5D529}" dt="2021-09-17T14:58:07.043" v="1570" actId="1076"/>
          <ac:spMkLst>
            <pc:docMk/>
            <pc:sldMk cId="720479060" sldId="272"/>
            <ac:spMk id="12" creationId="{9D090418-504F-4081-9FCA-3F130261F293}"/>
          </ac:spMkLst>
        </pc:spChg>
        <pc:spChg chg="add mod">
          <ac:chgData name="duy nguyen" userId="7b4fe42550791f10" providerId="LiveId" clId="{F9F51FCE-F7A6-4BB9-A266-7729A5F5D529}" dt="2021-09-17T15:02:40.795" v="1733" actId="1076"/>
          <ac:spMkLst>
            <pc:docMk/>
            <pc:sldMk cId="720479060" sldId="272"/>
            <ac:spMk id="13" creationId="{AD77D8D9-6E67-42AC-AC80-DC5A5ADDC401}"/>
          </ac:spMkLst>
        </pc:spChg>
        <pc:spChg chg="add mod">
          <ac:chgData name="duy nguyen" userId="7b4fe42550791f10" providerId="LiveId" clId="{F9F51FCE-F7A6-4BB9-A266-7729A5F5D529}" dt="2021-09-17T14:58:28.028" v="1574" actId="1076"/>
          <ac:spMkLst>
            <pc:docMk/>
            <pc:sldMk cId="720479060" sldId="272"/>
            <ac:spMk id="14" creationId="{699FA1BD-7375-4E22-8AB5-EE41354DB46A}"/>
          </ac:spMkLst>
        </pc:spChg>
        <pc:spChg chg="add mod">
          <ac:chgData name="duy nguyen" userId="7b4fe42550791f10" providerId="LiveId" clId="{F9F51FCE-F7A6-4BB9-A266-7729A5F5D529}" dt="2021-09-17T14:58:14.309" v="1571" actId="1076"/>
          <ac:spMkLst>
            <pc:docMk/>
            <pc:sldMk cId="720479060" sldId="272"/>
            <ac:spMk id="15" creationId="{C71765F0-4D19-41D6-971B-1D230F588E5B}"/>
          </ac:spMkLst>
        </pc:spChg>
        <pc:spChg chg="add del mod">
          <ac:chgData name="duy nguyen" userId="7b4fe42550791f10" providerId="LiveId" clId="{F9F51FCE-F7A6-4BB9-A266-7729A5F5D529}" dt="2021-09-16T15:20:41.520" v="844" actId="478"/>
          <ac:spMkLst>
            <pc:docMk/>
            <pc:sldMk cId="720479060" sldId="272"/>
            <ac:spMk id="16" creationId="{97318D65-086B-4073-95A5-6932BE4ECD39}"/>
          </ac:spMkLst>
        </pc:spChg>
        <pc:spChg chg="add mod">
          <ac:chgData name="duy nguyen" userId="7b4fe42550791f10" providerId="LiveId" clId="{F9F51FCE-F7A6-4BB9-A266-7729A5F5D529}" dt="2021-09-17T14:58:55.859" v="1598" actId="20577"/>
          <ac:spMkLst>
            <pc:docMk/>
            <pc:sldMk cId="720479060" sldId="272"/>
            <ac:spMk id="16" creationId="{CD520577-4E39-4533-8CF9-958B0E675394}"/>
          </ac:spMkLst>
        </pc:spChg>
        <pc:spChg chg="add mod">
          <ac:chgData name="duy nguyen" userId="7b4fe42550791f10" providerId="LiveId" clId="{F9F51FCE-F7A6-4BB9-A266-7729A5F5D529}" dt="2021-09-17T15:02:37.962" v="1732" actId="1076"/>
          <ac:spMkLst>
            <pc:docMk/>
            <pc:sldMk cId="720479060" sldId="272"/>
            <ac:spMk id="17" creationId="{ED91C73F-A83B-4BAA-9212-1D8DDB5BECE3}"/>
          </ac:spMkLst>
        </pc:spChg>
        <pc:spChg chg="add del mod">
          <ac:chgData name="duy nguyen" userId="7b4fe42550791f10" providerId="LiveId" clId="{F9F51FCE-F7A6-4BB9-A266-7729A5F5D529}" dt="2021-09-17T14:56:44.392" v="1560" actId="478"/>
          <ac:spMkLst>
            <pc:docMk/>
            <pc:sldMk cId="720479060" sldId="272"/>
            <ac:spMk id="19" creationId="{0F1E0CD0-1C16-4A22-9B8E-A7E8001D9937}"/>
          </ac:spMkLst>
        </pc:spChg>
        <pc:graphicFrameChg chg="add del mod modGraphic">
          <ac:chgData name="duy nguyen" userId="7b4fe42550791f10" providerId="LiveId" clId="{F9F51FCE-F7A6-4BB9-A266-7729A5F5D529}" dt="2021-09-16T15:19:19.283" v="826" actId="478"/>
          <ac:graphicFrameMkLst>
            <pc:docMk/>
            <pc:sldMk cId="720479060" sldId="272"/>
            <ac:graphicFrameMk id="13" creationId="{11CD9893-9353-4D96-BB83-CCD33E7DAE28}"/>
          </ac:graphicFrameMkLst>
        </pc:graphicFrameChg>
        <pc:picChg chg="add del">
          <ac:chgData name="duy nguyen" userId="7b4fe42550791f10" providerId="LiveId" clId="{F9F51FCE-F7A6-4BB9-A266-7729A5F5D529}" dt="2021-09-17T14:55:00.708" v="1505" actId="22"/>
          <ac:picMkLst>
            <pc:docMk/>
            <pc:sldMk cId="720479060" sldId="272"/>
            <ac:picMk id="5" creationId="{04ABD1D8-1018-4482-99B9-16CB42C3E82C}"/>
          </ac:picMkLst>
        </pc:picChg>
      </pc:sldChg>
      <pc:sldChg chg="addSp delSp modSp new add del mod ord">
        <pc:chgData name="duy nguyen" userId="7b4fe42550791f10" providerId="LiveId" clId="{F9F51FCE-F7A6-4BB9-A266-7729A5F5D529}" dt="2021-09-17T15:12:10.233" v="1846" actId="1076"/>
        <pc:sldMkLst>
          <pc:docMk/>
          <pc:sldMk cId="1058401253" sldId="273"/>
        </pc:sldMkLst>
        <pc:spChg chg="mod">
          <ac:chgData name="duy nguyen" userId="7b4fe42550791f10" providerId="LiveId" clId="{F9F51FCE-F7A6-4BB9-A266-7729A5F5D529}" dt="2021-09-16T15:08:27.221" v="723"/>
          <ac:spMkLst>
            <pc:docMk/>
            <pc:sldMk cId="1058401253" sldId="273"/>
            <ac:spMk id="2" creationId="{CA0B2439-0C1E-4C97-ACF7-69DAD07FFC91}"/>
          </ac:spMkLst>
        </pc:spChg>
        <pc:spChg chg="del mod">
          <ac:chgData name="duy nguyen" userId="7b4fe42550791f10" providerId="LiveId" clId="{F9F51FCE-F7A6-4BB9-A266-7729A5F5D529}" dt="2021-09-16T15:23:18.467" v="867" actId="478"/>
          <ac:spMkLst>
            <pc:docMk/>
            <pc:sldMk cId="1058401253" sldId="273"/>
            <ac:spMk id="3" creationId="{32D8FA29-DCD9-4892-80C7-102ED69A8392}"/>
          </ac:spMkLst>
        </pc:spChg>
        <pc:spChg chg="add del mod">
          <ac:chgData name="duy nguyen" userId="7b4fe42550791f10" providerId="LiveId" clId="{F9F51FCE-F7A6-4BB9-A266-7729A5F5D529}" dt="2021-09-16T15:23:35.996" v="870" actId="478"/>
          <ac:spMkLst>
            <pc:docMk/>
            <pc:sldMk cId="1058401253" sldId="273"/>
            <ac:spMk id="4" creationId="{FC9DFE69-61FB-46C0-A17A-62FEC06315FE}"/>
          </ac:spMkLst>
        </pc:spChg>
        <pc:spChg chg="add del mod">
          <ac:chgData name="duy nguyen" userId="7b4fe42550791f10" providerId="LiveId" clId="{F9F51FCE-F7A6-4BB9-A266-7729A5F5D529}" dt="2021-09-17T15:00:33.787" v="1697" actId="478"/>
          <ac:spMkLst>
            <pc:docMk/>
            <pc:sldMk cId="1058401253" sldId="273"/>
            <ac:spMk id="5" creationId="{416E7F39-240A-41A3-B969-7101310DA096}"/>
          </ac:spMkLst>
        </pc:spChg>
        <pc:spChg chg="add del mod">
          <ac:chgData name="duy nguyen" userId="7b4fe42550791f10" providerId="LiveId" clId="{F9F51FCE-F7A6-4BB9-A266-7729A5F5D529}" dt="2021-09-17T15:00:32.267" v="1696" actId="478"/>
          <ac:spMkLst>
            <pc:docMk/>
            <pc:sldMk cId="1058401253" sldId="273"/>
            <ac:spMk id="6" creationId="{8F55BD09-E62B-4321-A592-2A781AE92254}"/>
          </ac:spMkLst>
        </pc:spChg>
        <pc:spChg chg="add del mod">
          <ac:chgData name="duy nguyen" userId="7b4fe42550791f10" providerId="LiveId" clId="{F9F51FCE-F7A6-4BB9-A266-7729A5F5D529}" dt="2021-09-17T14:44:15.917" v="1344" actId="478"/>
          <ac:spMkLst>
            <pc:docMk/>
            <pc:sldMk cId="1058401253" sldId="273"/>
            <ac:spMk id="8" creationId="{9C67C737-1F23-4BAC-872D-64F9C87F1213}"/>
          </ac:spMkLst>
        </pc:spChg>
        <pc:spChg chg="add del mod">
          <ac:chgData name="duy nguyen" userId="7b4fe42550791f10" providerId="LiveId" clId="{F9F51FCE-F7A6-4BB9-A266-7729A5F5D529}" dt="2021-09-17T15:00:30.782" v="1695" actId="478"/>
          <ac:spMkLst>
            <pc:docMk/>
            <pc:sldMk cId="1058401253" sldId="273"/>
            <ac:spMk id="10" creationId="{9FDDF5DF-D03E-44D1-90B2-97D8BC0839D5}"/>
          </ac:spMkLst>
        </pc:spChg>
        <pc:spChg chg="add del mod">
          <ac:chgData name="duy nguyen" userId="7b4fe42550791f10" providerId="LiveId" clId="{F9F51FCE-F7A6-4BB9-A266-7729A5F5D529}" dt="2021-09-17T15:00:28.256" v="1693" actId="478"/>
          <ac:spMkLst>
            <pc:docMk/>
            <pc:sldMk cId="1058401253" sldId="273"/>
            <ac:spMk id="12" creationId="{9C19EA05-407E-46D7-81C2-9944853C1557}"/>
          </ac:spMkLst>
        </pc:spChg>
        <pc:spChg chg="add mod">
          <ac:chgData name="duy nguyen" userId="7b4fe42550791f10" providerId="LiveId" clId="{F9F51FCE-F7A6-4BB9-A266-7729A5F5D529}" dt="2021-09-17T15:00:54.791" v="1700" actId="1076"/>
          <ac:spMkLst>
            <pc:docMk/>
            <pc:sldMk cId="1058401253" sldId="273"/>
            <ac:spMk id="13" creationId="{3A84E451-5B47-4DCC-AEB2-FAF1BFB40851}"/>
          </ac:spMkLst>
        </pc:spChg>
        <pc:spChg chg="add mod">
          <ac:chgData name="duy nguyen" userId="7b4fe42550791f10" providerId="LiveId" clId="{F9F51FCE-F7A6-4BB9-A266-7729A5F5D529}" dt="2021-09-17T15:12:02.929" v="1844" actId="1076"/>
          <ac:spMkLst>
            <pc:docMk/>
            <pc:sldMk cId="1058401253" sldId="273"/>
            <ac:spMk id="14" creationId="{C3B18B95-21BA-414C-975F-DF0405959E52}"/>
          </ac:spMkLst>
        </pc:spChg>
        <pc:spChg chg="add mod">
          <ac:chgData name="duy nguyen" userId="7b4fe42550791f10" providerId="LiveId" clId="{F9F51FCE-F7A6-4BB9-A266-7729A5F5D529}" dt="2021-09-17T15:00:59.566" v="1701" actId="1076"/>
          <ac:spMkLst>
            <pc:docMk/>
            <pc:sldMk cId="1058401253" sldId="273"/>
            <ac:spMk id="15" creationId="{5A18C48B-F422-4766-B285-9F8105EF6F4D}"/>
          </ac:spMkLst>
        </pc:spChg>
        <pc:spChg chg="add mod">
          <ac:chgData name="duy nguyen" userId="7b4fe42550791f10" providerId="LiveId" clId="{F9F51FCE-F7A6-4BB9-A266-7729A5F5D529}" dt="2021-09-17T15:12:06.827" v="1845" actId="1076"/>
          <ac:spMkLst>
            <pc:docMk/>
            <pc:sldMk cId="1058401253" sldId="273"/>
            <ac:spMk id="16" creationId="{AB4B0A2A-691E-49A4-ADFE-3D49DB13F82E}"/>
          </ac:spMkLst>
        </pc:spChg>
        <pc:spChg chg="add del">
          <ac:chgData name="duy nguyen" userId="7b4fe42550791f10" providerId="LiveId" clId="{F9F51FCE-F7A6-4BB9-A266-7729A5F5D529}" dt="2021-09-16T15:27:55.127" v="925"/>
          <ac:spMkLst>
            <pc:docMk/>
            <pc:sldMk cId="1058401253" sldId="273"/>
            <ac:spMk id="16" creationId="{B8C31271-1A5A-4271-ACA0-95B073FA306E}"/>
          </ac:spMkLst>
        </pc:spChg>
        <pc:spChg chg="add del mod">
          <ac:chgData name="duy nguyen" userId="7b4fe42550791f10" providerId="LiveId" clId="{F9F51FCE-F7A6-4BB9-A266-7729A5F5D529}" dt="2021-09-16T15:28:07.456" v="928" actId="478"/>
          <ac:spMkLst>
            <pc:docMk/>
            <pc:sldMk cId="1058401253" sldId="273"/>
            <ac:spMk id="17" creationId="{1C6D7701-EE07-40A0-9B3E-E803CF704A36}"/>
          </ac:spMkLst>
        </pc:spChg>
        <pc:spChg chg="add mod">
          <ac:chgData name="duy nguyen" userId="7b4fe42550791f10" providerId="LiveId" clId="{F9F51FCE-F7A6-4BB9-A266-7729A5F5D529}" dt="2021-09-17T15:12:10.233" v="1846" actId="1076"/>
          <ac:spMkLst>
            <pc:docMk/>
            <pc:sldMk cId="1058401253" sldId="273"/>
            <ac:spMk id="17" creationId="{3873899C-BCB4-4160-8EEB-7C8499295CC0}"/>
          </ac:spMkLst>
        </pc:spChg>
        <pc:spChg chg="add mod">
          <ac:chgData name="duy nguyen" userId="7b4fe42550791f10" providerId="LiveId" clId="{F9F51FCE-F7A6-4BB9-A266-7729A5F5D529}" dt="2021-09-17T15:11:44.031" v="1841" actId="1076"/>
          <ac:spMkLst>
            <pc:docMk/>
            <pc:sldMk cId="1058401253" sldId="273"/>
            <ac:spMk id="18" creationId="{FC48FBBE-EA62-4270-924F-374C5CBF6659}"/>
          </ac:spMkLst>
        </pc:spChg>
        <pc:spChg chg="add del mod">
          <ac:chgData name="duy nguyen" userId="7b4fe42550791f10" providerId="LiveId" clId="{F9F51FCE-F7A6-4BB9-A266-7729A5F5D529}" dt="2021-09-17T15:08:57.178" v="1754" actId="478"/>
          <ac:spMkLst>
            <pc:docMk/>
            <pc:sldMk cId="1058401253" sldId="273"/>
            <ac:spMk id="19" creationId="{D0EB81B4-D9DA-42ED-9721-7C5BDFC333F9}"/>
          </ac:spMkLst>
        </pc:spChg>
        <pc:spChg chg="add del mod">
          <ac:chgData name="duy nguyen" userId="7b4fe42550791f10" providerId="LiveId" clId="{F9F51FCE-F7A6-4BB9-A266-7729A5F5D529}" dt="2021-09-17T15:01:35.927" v="1720" actId="478"/>
          <ac:spMkLst>
            <pc:docMk/>
            <pc:sldMk cId="1058401253" sldId="273"/>
            <ac:spMk id="20" creationId="{E6E3094E-A4C4-4CD4-B7FE-8D9ECC1314EE}"/>
          </ac:spMkLst>
        </pc:spChg>
      </pc:sldChg>
      <pc:sldChg chg="addSp delSp modSp add del mod">
        <pc:chgData name="duy nguyen" userId="7b4fe42550791f10" providerId="LiveId" clId="{F9F51FCE-F7A6-4BB9-A266-7729A5F5D529}" dt="2021-09-17T15:12:15.599" v="1847" actId="47"/>
        <pc:sldMkLst>
          <pc:docMk/>
          <pc:sldMk cId="975048947" sldId="274"/>
        </pc:sldMkLst>
        <pc:spChg chg="mod">
          <ac:chgData name="duy nguyen" userId="7b4fe42550791f10" providerId="LiveId" clId="{F9F51FCE-F7A6-4BB9-A266-7729A5F5D529}" dt="2021-09-16T15:38:17.822" v="1023" actId="1076"/>
          <ac:spMkLst>
            <pc:docMk/>
            <pc:sldMk cId="975048947" sldId="274"/>
            <ac:spMk id="5" creationId="{416E7F39-240A-41A3-B969-7101310DA096}"/>
          </ac:spMkLst>
        </pc:spChg>
        <pc:spChg chg="del">
          <ac:chgData name="duy nguyen" userId="7b4fe42550791f10" providerId="LiveId" clId="{F9F51FCE-F7A6-4BB9-A266-7729A5F5D529}" dt="2021-09-16T15:33:42.559" v="964" actId="478"/>
          <ac:spMkLst>
            <pc:docMk/>
            <pc:sldMk cId="975048947" sldId="274"/>
            <ac:spMk id="6" creationId="{8F55BD09-E62B-4321-A592-2A781AE92254}"/>
          </ac:spMkLst>
        </pc:spChg>
        <pc:spChg chg="del">
          <ac:chgData name="duy nguyen" userId="7b4fe42550791f10" providerId="LiveId" clId="{F9F51FCE-F7A6-4BB9-A266-7729A5F5D529}" dt="2021-09-16T15:33:40.415" v="963" actId="478"/>
          <ac:spMkLst>
            <pc:docMk/>
            <pc:sldMk cId="975048947" sldId="274"/>
            <ac:spMk id="8" creationId="{9C67C737-1F23-4BAC-872D-64F9C87F1213}"/>
          </ac:spMkLst>
        </pc:spChg>
        <pc:spChg chg="del mod">
          <ac:chgData name="duy nguyen" userId="7b4fe42550791f10" providerId="LiveId" clId="{F9F51FCE-F7A6-4BB9-A266-7729A5F5D529}" dt="2021-09-16T15:33:38.296" v="962" actId="478"/>
          <ac:spMkLst>
            <pc:docMk/>
            <pc:sldMk cId="975048947" sldId="274"/>
            <ac:spMk id="10" creationId="{9FDDF5DF-D03E-44D1-90B2-97D8BC0839D5}"/>
          </ac:spMkLst>
        </pc:spChg>
        <pc:spChg chg="del mod">
          <ac:chgData name="duy nguyen" userId="7b4fe42550791f10" providerId="LiveId" clId="{F9F51FCE-F7A6-4BB9-A266-7729A5F5D529}" dt="2021-09-16T15:33:34.816" v="959" actId="478"/>
          <ac:spMkLst>
            <pc:docMk/>
            <pc:sldMk cId="975048947" sldId="274"/>
            <ac:spMk id="12" creationId="{9C19EA05-407E-46D7-81C2-9944853C1557}"/>
          </ac:spMkLst>
        </pc:spChg>
        <pc:spChg chg="del">
          <ac:chgData name="duy nguyen" userId="7b4fe42550791f10" providerId="LiveId" clId="{F9F51FCE-F7A6-4BB9-A266-7729A5F5D529}" dt="2021-09-16T15:33:33.050" v="958" actId="478"/>
          <ac:spMkLst>
            <pc:docMk/>
            <pc:sldMk cId="975048947" sldId="274"/>
            <ac:spMk id="13" creationId="{3A84E451-5B47-4DCC-AEB2-FAF1BFB40851}"/>
          </ac:spMkLst>
        </pc:spChg>
        <pc:spChg chg="add mod">
          <ac:chgData name="duy nguyen" userId="7b4fe42550791f10" providerId="LiveId" clId="{F9F51FCE-F7A6-4BB9-A266-7729A5F5D529}" dt="2021-09-16T15:47:24.577" v="1061" actId="1076"/>
          <ac:spMkLst>
            <pc:docMk/>
            <pc:sldMk cId="975048947" sldId="274"/>
            <ac:spMk id="14" creationId="{12CD9321-6482-4F55-84AD-D71DA524EE0F}"/>
          </ac:spMkLst>
        </pc:spChg>
        <pc:spChg chg="del">
          <ac:chgData name="duy nguyen" userId="7b4fe42550791f10" providerId="LiveId" clId="{F9F51FCE-F7A6-4BB9-A266-7729A5F5D529}" dt="2021-09-16T15:33:32.062" v="957" actId="478"/>
          <ac:spMkLst>
            <pc:docMk/>
            <pc:sldMk cId="975048947" sldId="274"/>
            <ac:spMk id="15" creationId="{5A18C48B-F422-4766-B285-9F8105EF6F4D}"/>
          </ac:spMkLst>
        </pc:spChg>
        <pc:spChg chg="add del mod">
          <ac:chgData name="duy nguyen" userId="7b4fe42550791f10" providerId="LiveId" clId="{F9F51FCE-F7A6-4BB9-A266-7729A5F5D529}" dt="2021-09-17T15:05:06.228" v="1735" actId="478"/>
          <ac:spMkLst>
            <pc:docMk/>
            <pc:sldMk cId="975048947" sldId="274"/>
            <ac:spMk id="16" creationId="{94CADFE5-D822-46DB-A77A-E2E72E00E53C}"/>
          </ac:spMkLst>
        </pc:spChg>
        <pc:spChg chg="add del mod">
          <ac:chgData name="duy nguyen" userId="7b4fe42550791f10" providerId="LiveId" clId="{F9F51FCE-F7A6-4BB9-A266-7729A5F5D529}" dt="2021-09-17T15:04:14.511" v="1734" actId="478"/>
          <ac:spMkLst>
            <pc:docMk/>
            <pc:sldMk cId="975048947" sldId="274"/>
            <ac:spMk id="17" creationId="{57A5FAF4-D64B-439C-820B-C8050D78C93D}"/>
          </ac:spMkLst>
        </pc:spChg>
        <pc:spChg chg="del">
          <ac:chgData name="duy nguyen" userId="7b4fe42550791f10" providerId="LiveId" clId="{F9F51FCE-F7A6-4BB9-A266-7729A5F5D529}" dt="2021-09-16T15:33:27.255" v="955" actId="478"/>
          <ac:spMkLst>
            <pc:docMk/>
            <pc:sldMk cId="975048947" sldId="274"/>
            <ac:spMk id="18" creationId="{FC48FBBE-EA62-4270-924F-374C5CBF6659}"/>
          </ac:spMkLst>
        </pc:spChg>
        <pc:spChg chg="add mod">
          <ac:chgData name="duy nguyen" userId="7b4fe42550791f10" providerId="LiveId" clId="{F9F51FCE-F7A6-4BB9-A266-7729A5F5D529}" dt="2021-09-16T15:47:35.443" v="1064" actId="1076"/>
          <ac:spMkLst>
            <pc:docMk/>
            <pc:sldMk cId="975048947" sldId="274"/>
            <ac:spMk id="19" creationId="{A7603208-9940-44FE-A953-C43DC31AB908}"/>
          </ac:spMkLst>
        </pc:spChg>
        <pc:spChg chg="del">
          <ac:chgData name="duy nguyen" userId="7b4fe42550791f10" providerId="LiveId" clId="{F9F51FCE-F7A6-4BB9-A266-7729A5F5D529}" dt="2021-09-16T15:33:29.978" v="956" actId="478"/>
          <ac:spMkLst>
            <pc:docMk/>
            <pc:sldMk cId="975048947" sldId="274"/>
            <ac:spMk id="20" creationId="{E6E3094E-A4C4-4CD4-B7FE-8D9ECC1314EE}"/>
          </ac:spMkLst>
        </pc:spChg>
        <pc:spChg chg="add mod">
          <ac:chgData name="duy nguyen" userId="7b4fe42550791f10" providerId="LiveId" clId="{F9F51FCE-F7A6-4BB9-A266-7729A5F5D529}" dt="2021-09-16T15:47:38.647" v="1065" actId="1076"/>
          <ac:spMkLst>
            <pc:docMk/>
            <pc:sldMk cId="975048947" sldId="274"/>
            <ac:spMk id="21" creationId="{9D5807DB-7968-46D9-A476-CAAE8648DCA8}"/>
          </ac:spMkLst>
        </pc:spChg>
        <pc:spChg chg="add del">
          <ac:chgData name="duy nguyen" userId="7b4fe42550791f10" providerId="LiveId" clId="{F9F51FCE-F7A6-4BB9-A266-7729A5F5D529}" dt="2021-09-16T15:36:18.790" v="991"/>
          <ac:spMkLst>
            <pc:docMk/>
            <pc:sldMk cId="975048947" sldId="274"/>
            <ac:spMk id="22" creationId="{0F7DE82E-E0EF-43B6-8183-33449B5AE174}"/>
          </ac:spMkLst>
        </pc:spChg>
        <pc:spChg chg="add del">
          <ac:chgData name="duy nguyen" userId="7b4fe42550791f10" providerId="LiveId" clId="{F9F51FCE-F7A6-4BB9-A266-7729A5F5D529}" dt="2021-09-16T15:37:58.935" v="1020" actId="478"/>
          <ac:spMkLst>
            <pc:docMk/>
            <pc:sldMk cId="975048947" sldId="274"/>
            <ac:spMk id="23" creationId="{343EFA96-BB63-4213-9470-890585F506B6}"/>
          </ac:spMkLst>
        </pc:spChg>
        <pc:spChg chg="add mod">
          <ac:chgData name="duy nguyen" userId="7b4fe42550791f10" providerId="LiveId" clId="{F9F51FCE-F7A6-4BB9-A266-7729A5F5D529}" dt="2021-09-16T15:47:41.637" v="1066" actId="1076"/>
          <ac:spMkLst>
            <pc:docMk/>
            <pc:sldMk cId="975048947" sldId="274"/>
            <ac:spMk id="25" creationId="{71FD8A22-6682-4385-BC1F-6A922DC3C56E}"/>
          </ac:spMkLst>
        </pc:spChg>
        <pc:spChg chg="add del mod">
          <ac:chgData name="duy nguyen" userId="7b4fe42550791f10" providerId="LiveId" clId="{F9F51FCE-F7A6-4BB9-A266-7729A5F5D529}" dt="2021-09-17T14:50:46.756" v="1445" actId="478"/>
          <ac:spMkLst>
            <pc:docMk/>
            <pc:sldMk cId="975048947" sldId="274"/>
            <ac:spMk id="26" creationId="{FEB441DE-5161-4A60-B143-D3C4ECB1D8D6}"/>
          </ac:spMkLst>
        </pc:spChg>
        <pc:spChg chg="add del mod">
          <ac:chgData name="duy nguyen" userId="7b4fe42550791f10" providerId="LiveId" clId="{F9F51FCE-F7A6-4BB9-A266-7729A5F5D529}" dt="2021-09-17T14:50:45.546" v="1444" actId="478"/>
          <ac:spMkLst>
            <pc:docMk/>
            <pc:sldMk cId="975048947" sldId="274"/>
            <ac:spMk id="28" creationId="{21764ADC-A831-410C-BB1B-3CD854F1C7AC}"/>
          </ac:spMkLst>
        </pc:spChg>
        <pc:spChg chg="add del">
          <ac:chgData name="duy nguyen" userId="7b4fe42550791f10" providerId="LiveId" clId="{F9F51FCE-F7A6-4BB9-A266-7729A5F5D529}" dt="2021-09-16T15:46:38.427" v="1051" actId="478"/>
          <ac:spMkLst>
            <pc:docMk/>
            <pc:sldMk cId="975048947" sldId="274"/>
            <ac:spMk id="29" creationId="{E9238DD6-2AE1-44D1-B16D-FCF1F63FB1ED}"/>
          </ac:spMkLst>
        </pc:spChg>
        <pc:spChg chg="add del mod">
          <ac:chgData name="duy nguyen" userId="7b4fe42550791f10" providerId="LiveId" clId="{F9F51FCE-F7A6-4BB9-A266-7729A5F5D529}" dt="2021-09-17T14:50:44.575" v="1443" actId="478"/>
          <ac:spMkLst>
            <pc:docMk/>
            <pc:sldMk cId="975048947" sldId="274"/>
            <ac:spMk id="30" creationId="{7DAC27B6-1399-4B63-A650-1D61C728EB79}"/>
          </ac:spMkLst>
        </pc:spChg>
        <pc:spChg chg="add del mod">
          <ac:chgData name="duy nguyen" userId="7b4fe42550791f10" providerId="LiveId" clId="{F9F51FCE-F7A6-4BB9-A266-7729A5F5D529}" dt="2021-09-17T14:50:42.670" v="1442" actId="478"/>
          <ac:spMkLst>
            <pc:docMk/>
            <pc:sldMk cId="975048947" sldId="274"/>
            <ac:spMk id="32" creationId="{9764F982-740D-4621-BC0C-45589C7669AF}"/>
          </ac:spMkLst>
        </pc:spChg>
      </pc:sldChg>
      <pc:sldChg chg="addSp delSp modSp new mod ord">
        <pc:chgData name="duy nguyen" userId="7b4fe42550791f10" providerId="LiveId" clId="{F9F51FCE-F7A6-4BB9-A266-7729A5F5D529}" dt="2021-09-16T16:13:43.372" v="1249"/>
        <pc:sldMkLst>
          <pc:docMk/>
          <pc:sldMk cId="612504648" sldId="275"/>
        </pc:sldMkLst>
        <pc:spChg chg="mod">
          <ac:chgData name="duy nguyen" userId="7b4fe42550791f10" providerId="LiveId" clId="{F9F51FCE-F7A6-4BB9-A266-7729A5F5D529}" dt="2021-09-16T15:54:47.252" v="1096" actId="27636"/>
          <ac:spMkLst>
            <pc:docMk/>
            <pc:sldMk cId="612504648" sldId="275"/>
            <ac:spMk id="2" creationId="{4B278A4E-DDE2-47BD-B793-A2466DEE9ACB}"/>
          </ac:spMkLst>
        </pc:spChg>
        <pc:spChg chg="mod">
          <ac:chgData name="duy nguyen" userId="7b4fe42550791f10" providerId="LiveId" clId="{F9F51FCE-F7A6-4BB9-A266-7729A5F5D529}" dt="2021-09-16T15:55:50.378" v="1105" actId="114"/>
          <ac:spMkLst>
            <pc:docMk/>
            <pc:sldMk cId="612504648" sldId="275"/>
            <ac:spMk id="3" creationId="{07D1631B-B5C3-4257-B9C4-477B2A7D54C8}"/>
          </ac:spMkLst>
        </pc:spChg>
        <pc:spChg chg="add del mod">
          <ac:chgData name="duy nguyen" userId="7b4fe42550791f10" providerId="LiveId" clId="{F9F51FCE-F7A6-4BB9-A266-7729A5F5D529}" dt="2021-09-16T15:54:52.311" v="1098" actId="478"/>
          <ac:spMkLst>
            <pc:docMk/>
            <pc:sldMk cId="612504648" sldId="275"/>
            <ac:spMk id="5" creationId="{23FC2CD5-D031-4E8A-B19E-169FF5D7CE06}"/>
          </ac:spMkLst>
        </pc:spChg>
        <pc:spChg chg="add mod">
          <ac:chgData name="duy nguyen" userId="7b4fe42550791f10" providerId="LiveId" clId="{F9F51FCE-F7A6-4BB9-A266-7729A5F5D529}" dt="2021-09-16T15:56:28.335" v="1111" actId="1076"/>
          <ac:spMkLst>
            <pc:docMk/>
            <pc:sldMk cId="612504648" sldId="275"/>
            <ac:spMk id="7" creationId="{6F55BE6D-ECE3-45C0-8BD6-22A6AE7C3B38}"/>
          </ac:spMkLst>
        </pc:spChg>
        <pc:spChg chg="add mod">
          <ac:chgData name="duy nguyen" userId="7b4fe42550791f10" providerId="LiveId" clId="{F9F51FCE-F7A6-4BB9-A266-7729A5F5D529}" dt="2021-09-16T15:57:09.990" v="1120" actId="1076"/>
          <ac:spMkLst>
            <pc:docMk/>
            <pc:sldMk cId="612504648" sldId="275"/>
            <ac:spMk id="9" creationId="{C42CF1FC-9C1F-4713-89BA-8A6DA9CDF41E}"/>
          </ac:spMkLst>
        </pc:spChg>
        <pc:spChg chg="add mod">
          <ac:chgData name="duy nguyen" userId="7b4fe42550791f10" providerId="LiveId" clId="{F9F51FCE-F7A6-4BB9-A266-7729A5F5D529}" dt="2021-09-16T15:57:22.692" v="1123" actId="12"/>
          <ac:spMkLst>
            <pc:docMk/>
            <pc:sldMk cId="612504648" sldId="275"/>
            <ac:spMk id="11" creationId="{0C3E6AEC-17FD-4DB7-B0D5-05B1D51AF895}"/>
          </ac:spMkLst>
        </pc:spChg>
      </pc:sldChg>
      <pc:sldChg chg="addSp delSp modSp new mod ord">
        <pc:chgData name="duy nguyen" userId="7b4fe42550791f10" providerId="LiveId" clId="{F9F51FCE-F7A6-4BB9-A266-7729A5F5D529}" dt="2021-09-16T16:13:52.024" v="1253"/>
        <pc:sldMkLst>
          <pc:docMk/>
          <pc:sldMk cId="2024829312" sldId="276"/>
        </pc:sldMkLst>
        <pc:spChg chg="mod">
          <ac:chgData name="duy nguyen" userId="7b4fe42550791f10" providerId="LiveId" clId="{F9F51FCE-F7A6-4BB9-A266-7729A5F5D529}" dt="2021-09-16T15:58:40.943" v="1126" actId="27636"/>
          <ac:spMkLst>
            <pc:docMk/>
            <pc:sldMk cId="2024829312" sldId="276"/>
            <ac:spMk id="2" creationId="{0E970C54-88C6-4743-9DDA-9D841FC02541}"/>
          </ac:spMkLst>
        </pc:spChg>
        <pc:spChg chg="del">
          <ac:chgData name="duy nguyen" userId="7b4fe42550791f10" providerId="LiveId" clId="{F9F51FCE-F7A6-4BB9-A266-7729A5F5D529}" dt="2021-09-16T15:59:33.177" v="1142" actId="478"/>
          <ac:spMkLst>
            <pc:docMk/>
            <pc:sldMk cId="2024829312" sldId="276"/>
            <ac:spMk id="3" creationId="{F6579BF7-AB73-49E4-BF6D-81CCD5E45686}"/>
          </ac:spMkLst>
        </pc:spChg>
        <pc:spChg chg="add mod">
          <ac:chgData name="duy nguyen" userId="7b4fe42550791f10" providerId="LiveId" clId="{F9F51FCE-F7A6-4BB9-A266-7729A5F5D529}" dt="2021-09-16T15:59:24.705" v="1141" actId="114"/>
          <ac:spMkLst>
            <pc:docMk/>
            <pc:sldMk cId="2024829312" sldId="276"/>
            <ac:spMk id="4" creationId="{D2AF3C96-A75A-499E-A72F-CAE90DA257C8}"/>
          </ac:spMkLst>
        </pc:spChg>
        <pc:spChg chg="add mod">
          <ac:chgData name="duy nguyen" userId="7b4fe42550791f10" providerId="LiveId" clId="{F9F51FCE-F7A6-4BB9-A266-7729A5F5D529}" dt="2021-09-16T16:00:01.019" v="1146" actId="12"/>
          <ac:spMkLst>
            <pc:docMk/>
            <pc:sldMk cId="2024829312" sldId="276"/>
            <ac:spMk id="6" creationId="{FCFD86DC-4B6E-49CD-8E8C-A7F5C0CDAF2E}"/>
          </ac:spMkLst>
        </pc:spChg>
        <pc:spChg chg="add del mod">
          <ac:chgData name="duy nguyen" userId="7b4fe42550791f10" providerId="LiveId" clId="{F9F51FCE-F7A6-4BB9-A266-7729A5F5D529}" dt="2021-09-16T16:02:01.765" v="1162" actId="478"/>
          <ac:spMkLst>
            <pc:docMk/>
            <pc:sldMk cId="2024829312" sldId="276"/>
            <ac:spMk id="8" creationId="{1B443F39-6B40-4D7E-A3CF-F35579051C30}"/>
          </ac:spMkLst>
        </pc:spChg>
        <pc:spChg chg="add mod">
          <ac:chgData name="duy nguyen" userId="7b4fe42550791f10" providerId="LiveId" clId="{F9F51FCE-F7A6-4BB9-A266-7729A5F5D529}" dt="2021-09-16T16:02:58.246" v="1180" actId="1076"/>
          <ac:spMkLst>
            <pc:docMk/>
            <pc:sldMk cId="2024829312" sldId="276"/>
            <ac:spMk id="12" creationId="{47B8D6D2-C19B-4E64-AB47-75B217F7A598}"/>
          </ac:spMkLst>
        </pc:spChg>
        <pc:picChg chg="add mod">
          <ac:chgData name="duy nguyen" userId="7b4fe42550791f10" providerId="LiveId" clId="{F9F51FCE-F7A6-4BB9-A266-7729A5F5D529}" dt="2021-09-16T16:02:06.118" v="1163" actId="1076"/>
          <ac:picMkLst>
            <pc:docMk/>
            <pc:sldMk cId="2024829312" sldId="276"/>
            <ac:picMk id="10" creationId="{8C8BD484-6204-45B8-849B-254761386EC9}"/>
          </ac:picMkLst>
        </pc:picChg>
      </pc:sldChg>
      <pc:sldChg chg="addSp delSp modSp new mod ord">
        <pc:chgData name="duy nguyen" userId="7b4fe42550791f10" providerId="LiveId" clId="{F9F51FCE-F7A6-4BB9-A266-7729A5F5D529}" dt="2021-09-16T16:14:33.299" v="1259" actId="14100"/>
        <pc:sldMkLst>
          <pc:docMk/>
          <pc:sldMk cId="2064097115" sldId="277"/>
        </pc:sldMkLst>
        <pc:spChg chg="mod">
          <ac:chgData name="duy nguyen" userId="7b4fe42550791f10" providerId="LiveId" clId="{F9F51FCE-F7A6-4BB9-A266-7729A5F5D529}" dt="2021-09-16T16:03:57.671" v="1183" actId="27636"/>
          <ac:spMkLst>
            <pc:docMk/>
            <pc:sldMk cId="2064097115" sldId="277"/>
            <ac:spMk id="2" creationId="{743FBB59-6493-4F76-8966-524B465C2D0D}"/>
          </ac:spMkLst>
        </pc:spChg>
        <pc:spChg chg="del">
          <ac:chgData name="duy nguyen" userId="7b4fe42550791f10" providerId="LiveId" clId="{F9F51FCE-F7A6-4BB9-A266-7729A5F5D529}" dt="2021-09-16T16:04:04.427" v="1184" actId="478"/>
          <ac:spMkLst>
            <pc:docMk/>
            <pc:sldMk cId="2064097115" sldId="277"/>
            <ac:spMk id="3" creationId="{C2D5E7D9-1A9B-4882-88FC-74022442EE91}"/>
          </ac:spMkLst>
        </pc:spChg>
        <pc:spChg chg="add mod">
          <ac:chgData name="duy nguyen" userId="7b4fe42550791f10" providerId="LiveId" clId="{F9F51FCE-F7A6-4BB9-A266-7729A5F5D529}" dt="2021-09-16T16:14:33.299" v="1259" actId="14100"/>
          <ac:spMkLst>
            <pc:docMk/>
            <pc:sldMk cId="2064097115" sldId="277"/>
            <ac:spMk id="4" creationId="{8810C6E7-B134-459F-B6D0-1CCDB275E69B}"/>
          </ac:spMkLst>
        </pc:spChg>
        <pc:spChg chg="add mod">
          <ac:chgData name="duy nguyen" userId="7b4fe42550791f10" providerId="LiveId" clId="{F9F51FCE-F7A6-4BB9-A266-7729A5F5D529}" dt="2021-09-16T16:09:56.850" v="1203" actId="1076"/>
          <ac:spMkLst>
            <pc:docMk/>
            <pc:sldMk cId="2064097115" sldId="277"/>
            <ac:spMk id="6" creationId="{37191ABE-CB90-44B6-86BC-CD20C0E9A703}"/>
          </ac:spMkLst>
        </pc:spChg>
        <pc:spChg chg="add mod">
          <ac:chgData name="duy nguyen" userId="7b4fe42550791f10" providerId="LiveId" clId="{F9F51FCE-F7A6-4BB9-A266-7729A5F5D529}" dt="2021-09-16T16:11:30.414" v="1218" actId="1076"/>
          <ac:spMkLst>
            <pc:docMk/>
            <pc:sldMk cId="2064097115" sldId="277"/>
            <ac:spMk id="10" creationId="{D0113B43-3EF1-4DA4-8E16-3DD63B8A6705}"/>
          </ac:spMkLst>
        </pc:spChg>
        <pc:spChg chg="add mod">
          <ac:chgData name="duy nguyen" userId="7b4fe42550791f10" providerId="LiveId" clId="{F9F51FCE-F7A6-4BB9-A266-7729A5F5D529}" dt="2021-09-16T16:12:12.536" v="1226" actId="20577"/>
          <ac:spMkLst>
            <pc:docMk/>
            <pc:sldMk cId="2064097115" sldId="277"/>
            <ac:spMk id="12" creationId="{F4383ABB-8990-407D-AC70-C1DBAC12E817}"/>
          </ac:spMkLst>
        </pc:spChg>
        <pc:picChg chg="add mod">
          <ac:chgData name="duy nguyen" userId="7b4fe42550791f10" providerId="LiveId" clId="{F9F51FCE-F7A6-4BB9-A266-7729A5F5D529}" dt="2021-09-16T16:11:43.891" v="1219" actId="14100"/>
          <ac:picMkLst>
            <pc:docMk/>
            <pc:sldMk cId="2064097115" sldId="277"/>
            <ac:picMk id="8" creationId="{7309BF4A-8977-40FD-A6F9-BDDBDDB8DF6D}"/>
          </ac:picMkLst>
        </pc:picChg>
      </pc:sldChg>
      <pc:sldChg chg="addSp delSp modSp new mod">
        <pc:chgData name="duy nguyen" userId="7b4fe42550791f10" providerId="LiveId" clId="{F9F51FCE-F7A6-4BB9-A266-7729A5F5D529}" dt="2021-09-17T08:32:10.617" v="1334" actId="12"/>
        <pc:sldMkLst>
          <pc:docMk/>
          <pc:sldMk cId="2870467279" sldId="278"/>
        </pc:sldMkLst>
        <pc:spChg chg="mod">
          <ac:chgData name="duy nguyen" userId="7b4fe42550791f10" providerId="LiveId" clId="{F9F51FCE-F7A6-4BB9-A266-7729A5F5D529}" dt="2021-09-16T16:14:16.125" v="1258" actId="27636"/>
          <ac:spMkLst>
            <pc:docMk/>
            <pc:sldMk cId="2870467279" sldId="278"/>
            <ac:spMk id="2" creationId="{D0CD5A00-38D9-470A-85E1-BE7AC61ED2FB}"/>
          </ac:spMkLst>
        </pc:spChg>
        <pc:spChg chg="del">
          <ac:chgData name="duy nguyen" userId="7b4fe42550791f10" providerId="LiveId" clId="{F9F51FCE-F7A6-4BB9-A266-7729A5F5D529}" dt="2021-09-16T16:14:41.950" v="1261" actId="478"/>
          <ac:spMkLst>
            <pc:docMk/>
            <pc:sldMk cId="2870467279" sldId="278"/>
            <ac:spMk id="3" creationId="{498D5527-596F-4A65-803E-F560914B0B0C}"/>
          </ac:spMkLst>
        </pc:spChg>
        <pc:spChg chg="add mod">
          <ac:chgData name="duy nguyen" userId="7b4fe42550791f10" providerId="LiveId" clId="{F9F51FCE-F7A6-4BB9-A266-7729A5F5D529}" dt="2021-09-16T16:15:01.494" v="1283" actId="20577"/>
          <ac:spMkLst>
            <pc:docMk/>
            <pc:sldMk cId="2870467279" sldId="278"/>
            <ac:spMk id="4" creationId="{3CB9527B-8BEA-45FB-BADC-D0314D8E2097}"/>
          </ac:spMkLst>
        </pc:spChg>
        <pc:spChg chg="add mod">
          <ac:chgData name="duy nguyen" userId="7b4fe42550791f10" providerId="LiveId" clId="{F9F51FCE-F7A6-4BB9-A266-7729A5F5D529}" dt="2021-09-17T08:31:59.895" v="1330" actId="12"/>
          <ac:spMkLst>
            <pc:docMk/>
            <pc:sldMk cId="2870467279" sldId="278"/>
            <ac:spMk id="5" creationId="{D881DC0E-8227-4249-A417-69C98C689F43}"/>
          </ac:spMkLst>
        </pc:spChg>
        <pc:spChg chg="add mod">
          <ac:chgData name="duy nguyen" userId="7b4fe42550791f10" providerId="LiveId" clId="{F9F51FCE-F7A6-4BB9-A266-7729A5F5D529}" dt="2021-09-17T08:32:01.448" v="1331" actId="12"/>
          <ac:spMkLst>
            <pc:docMk/>
            <pc:sldMk cId="2870467279" sldId="278"/>
            <ac:spMk id="7" creationId="{BE6D51E5-53C7-455F-8D2B-2B987E0B64E9}"/>
          </ac:spMkLst>
        </pc:spChg>
        <pc:spChg chg="add mod">
          <ac:chgData name="duy nguyen" userId="7b4fe42550791f10" providerId="LiveId" clId="{F9F51FCE-F7A6-4BB9-A266-7729A5F5D529}" dt="2021-09-17T08:32:03.547" v="1332" actId="12"/>
          <ac:spMkLst>
            <pc:docMk/>
            <pc:sldMk cId="2870467279" sldId="278"/>
            <ac:spMk id="9" creationId="{9680C315-40C2-4491-8783-A640E2A677D2}"/>
          </ac:spMkLst>
        </pc:spChg>
        <pc:spChg chg="add mod">
          <ac:chgData name="duy nguyen" userId="7b4fe42550791f10" providerId="LiveId" clId="{F9F51FCE-F7A6-4BB9-A266-7729A5F5D529}" dt="2021-09-17T08:32:07.423" v="1333" actId="12"/>
          <ac:spMkLst>
            <pc:docMk/>
            <pc:sldMk cId="2870467279" sldId="278"/>
            <ac:spMk id="11" creationId="{24CF3CBC-0DEE-43C4-8823-7582000DCF27}"/>
          </ac:spMkLst>
        </pc:spChg>
        <pc:spChg chg="add mod">
          <ac:chgData name="duy nguyen" userId="7b4fe42550791f10" providerId="LiveId" clId="{F9F51FCE-F7A6-4BB9-A266-7729A5F5D529}" dt="2021-09-17T08:32:10.617" v="1334" actId="12"/>
          <ac:spMkLst>
            <pc:docMk/>
            <pc:sldMk cId="2870467279" sldId="278"/>
            <ac:spMk id="13" creationId="{E17D9913-895A-410F-9C06-85D2978DE7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7EFB1E-E2F0-4AAD-AA40-91170803D1CB}" type="datetimeFigureOut">
              <a:rPr lang="vi-VN" smtClean="0"/>
              <a:t>18/06/2023</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F4BFE-701D-40E0-8EEA-BA3AA413251F}" type="slidenum">
              <a:rPr lang="vi-VN" smtClean="0"/>
              <a:t>‹#›</a:t>
            </a:fld>
            <a:endParaRPr lang="vi-VN"/>
          </a:p>
        </p:txBody>
      </p:sp>
    </p:spTree>
    <p:extLst>
      <p:ext uri="{BB962C8B-B14F-4D97-AF65-F5344CB8AC3E}">
        <p14:creationId xmlns:p14="http://schemas.microsoft.com/office/powerpoint/2010/main" val="224325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3F4BFE-701D-40E0-8EEA-BA3AA413251F}" type="slidenum">
              <a:rPr lang="vi-VN" smtClean="0"/>
              <a:t>3</a:t>
            </a:fld>
            <a:endParaRPr lang="vi-VN"/>
          </a:p>
        </p:txBody>
      </p:sp>
    </p:spTree>
    <p:extLst>
      <p:ext uri="{BB962C8B-B14F-4D97-AF65-F5344CB8AC3E}">
        <p14:creationId xmlns:p14="http://schemas.microsoft.com/office/powerpoint/2010/main" val="31373524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ề Bản chiếu">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7262BC-6D03-4CF2-B6C8-30E283400BE7}"/>
              </a:ext>
            </a:extLst>
          </p:cNvPr>
          <p:cNvPicPr>
            <a:picLocks noChangeAspect="1"/>
          </p:cNvPicPr>
          <p:nvPr/>
        </p:nvPicPr>
        <p:blipFill>
          <a:blip r:embed="rId2"/>
          <a:stretch>
            <a:fillRect/>
          </a:stretch>
        </p:blipFill>
        <p:spPr>
          <a:xfrm>
            <a:off x="0" y="-13792"/>
            <a:ext cx="12192000" cy="6858000"/>
          </a:xfrm>
          <a:prstGeom prst="rect">
            <a:avLst/>
          </a:prstGeom>
        </p:spPr>
      </p:pic>
      <p:sp>
        <p:nvSpPr>
          <p:cNvPr id="8" name="Title 1">
            <a:extLst>
              <a:ext uri="{FF2B5EF4-FFF2-40B4-BE49-F238E27FC236}">
                <a16:creationId xmlns:a16="http://schemas.microsoft.com/office/drawing/2014/main" id="{69E5993A-FBE8-4EDC-9EAF-ED72F4AC7BC6}"/>
              </a:ext>
            </a:extLst>
          </p:cNvPr>
          <p:cNvSpPr txBox="1">
            <a:spLocks/>
          </p:cNvSpPr>
          <p:nvPr/>
        </p:nvSpPr>
        <p:spPr>
          <a:xfrm>
            <a:off x="1154545" y="558741"/>
            <a:ext cx="11037454" cy="521926"/>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a:solidFill>
                  <a:schemeClr val="bg1"/>
                </a:solidFill>
              </a:rPr>
              <a:t>UNIVERSITY OF TRANSPORT AND COMMUNICATIONS</a:t>
            </a:r>
          </a:p>
        </p:txBody>
      </p:sp>
      <p:sp>
        <p:nvSpPr>
          <p:cNvPr id="9" name="Title 1">
            <a:extLst>
              <a:ext uri="{FF2B5EF4-FFF2-40B4-BE49-F238E27FC236}">
                <a16:creationId xmlns:a16="http://schemas.microsoft.com/office/drawing/2014/main" id="{CB3295AF-0119-48FE-B3AC-2D1EAD048B34}"/>
              </a:ext>
            </a:extLst>
          </p:cNvPr>
          <p:cNvSpPr txBox="1">
            <a:spLocks/>
          </p:cNvSpPr>
          <p:nvPr/>
        </p:nvSpPr>
        <p:spPr>
          <a:xfrm>
            <a:off x="1154546" y="59846"/>
            <a:ext cx="11037454" cy="521926"/>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a:solidFill>
                  <a:schemeClr val="bg1"/>
                </a:solidFill>
              </a:rPr>
              <a:t>TR</a:t>
            </a:r>
            <a:r>
              <a:rPr lang="vi-VN" sz="2800" b="1">
                <a:solidFill>
                  <a:schemeClr val="bg1"/>
                </a:solidFill>
              </a:rPr>
              <a:t>Ư</a:t>
            </a:r>
            <a:r>
              <a:rPr lang="en-US" sz="2800" b="1">
                <a:solidFill>
                  <a:schemeClr val="bg1"/>
                </a:solidFill>
              </a:rPr>
              <a:t>ỜNG ĐẠI HỌC GIAO THÔNG VẬN TẢI</a:t>
            </a:r>
          </a:p>
        </p:txBody>
      </p:sp>
      <p:sp>
        <p:nvSpPr>
          <p:cNvPr id="10" name="Subtitle 2">
            <a:extLst>
              <a:ext uri="{FF2B5EF4-FFF2-40B4-BE49-F238E27FC236}">
                <a16:creationId xmlns:a16="http://schemas.microsoft.com/office/drawing/2014/main" id="{94B21CEC-3239-4060-A651-B025281DA71B}"/>
              </a:ext>
            </a:extLst>
          </p:cNvPr>
          <p:cNvSpPr txBox="1">
            <a:spLocks/>
          </p:cNvSpPr>
          <p:nvPr/>
        </p:nvSpPr>
        <p:spPr>
          <a:xfrm>
            <a:off x="0" y="1478154"/>
            <a:ext cx="12192000" cy="521926"/>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a:t>LUẬN VĂN THẠC SĨ</a:t>
            </a:r>
          </a:p>
        </p:txBody>
      </p:sp>
      <p:sp>
        <p:nvSpPr>
          <p:cNvPr id="11" name="Subtitle 2">
            <a:extLst>
              <a:ext uri="{FF2B5EF4-FFF2-40B4-BE49-F238E27FC236}">
                <a16:creationId xmlns:a16="http://schemas.microsoft.com/office/drawing/2014/main" id="{39AF59AE-35D8-4A55-BCB0-0E0C590BED9C}"/>
              </a:ext>
            </a:extLst>
          </p:cNvPr>
          <p:cNvSpPr txBox="1">
            <a:spLocks/>
          </p:cNvSpPr>
          <p:nvPr/>
        </p:nvSpPr>
        <p:spPr>
          <a:xfrm>
            <a:off x="-1" y="1978448"/>
            <a:ext cx="12192000" cy="167717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a:t>NGHIÊN CỨU PH</a:t>
            </a:r>
            <a:r>
              <a:rPr lang="vi-VN" sz="3200" b="1"/>
              <a:t>Ư</a:t>
            </a:r>
            <a:r>
              <a:rPr lang="en-US" sz="3200" b="1"/>
              <a:t>ƠNG PHÁP ĐO ĐẠC HIỆN TR</a:t>
            </a:r>
            <a:r>
              <a:rPr lang="vi-VN" sz="3200" b="1"/>
              <a:t>Ư</a:t>
            </a:r>
            <a:r>
              <a:rPr lang="en-US" sz="3200" b="1"/>
              <a:t>ỜNG</a:t>
            </a:r>
          </a:p>
          <a:p>
            <a:r>
              <a:rPr lang="en-US" sz="3200" b="1"/>
              <a:t>RUNG ĐỘNG ĐẤT NỀN KHI THI CÔNG TUYẾN Đ</a:t>
            </a:r>
            <a:r>
              <a:rPr lang="vi-VN" sz="3200" b="1"/>
              <a:t>Ư</a:t>
            </a:r>
            <a:r>
              <a:rPr lang="en-US" sz="3200" b="1"/>
              <a:t>ỜNG SẮT</a:t>
            </a:r>
          </a:p>
          <a:p>
            <a:r>
              <a:rPr lang="en-US" sz="3200" b="1"/>
              <a:t>ĐÔ THỊ THÍ ĐIỂM THÀNH PHỐ HÀ NỘI</a:t>
            </a:r>
          </a:p>
        </p:txBody>
      </p:sp>
      <p:sp>
        <p:nvSpPr>
          <p:cNvPr id="12" name="Subtitle 2">
            <a:extLst>
              <a:ext uri="{FF2B5EF4-FFF2-40B4-BE49-F238E27FC236}">
                <a16:creationId xmlns:a16="http://schemas.microsoft.com/office/drawing/2014/main" id="{E401C12A-D73C-46F0-8C79-5AF0255E06E6}"/>
              </a:ext>
            </a:extLst>
          </p:cNvPr>
          <p:cNvSpPr txBox="1">
            <a:spLocks/>
          </p:cNvSpPr>
          <p:nvPr/>
        </p:nvSpPr>
        <p:spPr>
          <a:xfrm>
            <a:off x="0" y="3729627"/>
            <a:ext cx="12192000" cy="1397839"/>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i="1"/>
              <a:t>NGÀNH: KỸ THUẬT XÂY DỰNG CÔNG TRÌNH GIAO THÔNG</a:t>
            </a:r>
          </a:p>
          <a:p>
            <a:r>
              <a:rPr lang="en-US" sz="1800" i="1"/>
              <a:t>MÃ SỐ: 60.58.02.05</a:t>
            </a:r>
          </a:p>
          <a:p>
            <a:r>
              <a:rPr lang="en-US" sz="1800" i="1"/>
              <a:t>CHUYÊN NGÀNH: XÂY DỰNG CẦU HẦM</a:t>
            </a:r>
          </a:p>
        </p:txBody>
      </p:sp>
      <p:sp>
        <p:nvSpPr>
          <p:cNvPr id="13" name="Subtitle 2">
            <a:extLst>
              <a:ext uri="{FF2B5EF4-FFF2-40B4-BE49-F238E27FC236}">
                <a16:creationId xmlns:a16="http://schemas.microsoft.com/office/drawing/2014/main" id="{133980E9-AE52-41B4-907A-570A53A3FFB0}"/>
              </a:ext>
            </a:extLst>
          </p:cNvPr>
          <p:cNvSpPr txBox="1">
            <a:spLocks/>
          </p:cNvSpPr>
          <p:nvPr/>
        </p:nvSpPr>
        <p:spPr>
          <a:xfrm>
            <a:off x="0" y="5202948"/>
            <a:ext cx="12192000" cy="521926"/>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t>TRẦN THẢO LINH</a:t>
            </a:r>
          </a:p>
          <a:p>
            <a:r>
              <a:rPr lang="en-US" b="0"/>
              <a:t>H</a:t>
            </a:r>
            <a:r>
              <a:rPr lang="vi-VN" b="0"/>
              <a:t>Ư</a:t>
            </a:r>
            <a:r>
              <a:rPr lang="en-US" b="0"/>
              <a:t>ỚNG DẪN KHOA HỌC: TS. NGUYỄN THỊ CẨM NHUNG</a:t>
            </a:r>
          </a:p>
        </p:txBody>
      </p:sp>
      <p:sp>
        <p:nvSpPr>
          <p:cNvPr id="14" name="Subtitle 2">
            <a:extLst>
              <a:ext uri="{FF2B5EF4-FFF2-40B4-BE49-F238E27FC236}">
                <a16:creationId xmlns:a16="http://schemas.microsoft.com/office/drawing/2014/main" id="{9C8A3E66-4865-4AA4-A814-63BC19ACECAD}"/>
              </a:ext>
            </a:extLst>
          </p:cNvPr>
          <p:cNvSpPr txBox="1">
            <a:spLocks/>
          </p:cNvSpPr>
          <p:nvPr/>
        </p:nvSpPr>
        <p:spPr>
          <a:xfrm>
            <a:off x="-1" y="6468481"/>
            <a:ext cx="12192000" cy="521926"/>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a:t>Hà Nội – 2020</a:t>
            </a:r>
          </a:p>
        </p:txBody>
      </p:sp>
      <p:sp>
        <p:nvSpPr>
          <p:cNvPr id="15" name="Rectangle 8">
            <a:extLst>
              <a:ext uri="{FF2B5EF4-FFF2-40B4-BE49-F238E27FC236}">
                <a16:creationId xmlns:a16="http://schemas.microsoft.com/office/drawing/2014/main" id="{743AC686-8672-4CE1-B77D-8B1B6B6428F7}"/>
              </a:ext>
            </a:extLst>
          </p:cNvPr>
          <p:cNvSpPr>
            <a:spLocks noChangeArrowheads="1"/>
          </p:cNvSpPr>
          <p:nvPr/>
        </p:nvSpPr>
        <p:spPr bwMode="auto">
          <a:xfrm>
            <a:off x="2" y="1072338"/>
            <a:ext cx="12191998" cy="87090"/>
          </a:xfrm>
          <a:prstGeom prst="rect">
            <a:avLst/>
          </a:prstGeom>
          <a:solidFill>
            <a:srgbClr val="FFFF00"/>
          </a:solidFill>
          <a:ln>
            <a:noFill/>
          </a:ln>
          <a:effectLst/>
        </p:spPr>
        <p:txBody>
          <a:bodyPr wrap="none" anchor="ctr"/>
          <a:lstStyle/>
          <a:p>
            <a:endParaRPr lang="sv-SE" sz="1037"/>
          </a:p>
        </p:txBody>
      </p:sp>
    </p:spTree>
    <p:extLst>
      <p:ext uri="{BB962C8B-B14F-4D97-AF65-F5344CB8AC3E}">
        <p14:creationId xmlns:p14="http://schemas.microsoft.com/office/powerpoint/2010/main" val="274852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388E-8C9A-4E0F-9C20-0A67257CF115}"/>
              </a:ext>
            </a:extLst>
          </p:cNvPr>
          <p:cNvSpPr>
            <a:spLocks noGrp="1"/>
          </p:cNvSpPr>
          <p:nvPr>
            <p:ph type="title"/>
          </p:nvPr>
        </p:nvSpPr>
        <p:spPr/>
        <p:txBody>
          <a:bodyPr/>
          <a:lstStyle/>
          <a:p>
            <a:r>
              <a:rPr lang="vi-VN"/>
              <a:t>Bấm để sửa kiểu tiêu đề Bản cái</a:t>
            </a:r>
            <a:endParaRPr lang="en-US"/>
          </a:p>
        </p:txBody>
      </p:sp>
      <p:sp>
        <p:nvSpPr>
          <p:cNvPr id="3" name="Vertical Text Placeholder 2">
            <a:extLst>
              <a:ext uri="{FF2B5EF4-FFF2-40B4-BE49-F238E27FC236}">
                <a16:creationId xmlns:a16="http://schemas.microsoft.com/office/drawing/2014/main" id="{EEA4F7F4-4DF5-477A-BD28-EBE8B300D653}"/>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a:extLst>
              <a:ext uri="{FF2B5EF4-FFF2-40B4-BE49-F238E27FC236}">
                <a16:creationId xmlns:a16="http://schemas.microsoft.com/office/drawing/2014/main" id="{25C04210-B1FC-4BEC-84A0-46156FE2796B}"/>
              </a:ext>
            </a:extLst>
          </p:cNvPr>
          <p:cNvSpPr>
            <a:spLocks noGrp="1"/>
          </p:cNvSpPr>
          <p:nvPr>
            <p:ph type="dt" sz="half" idx="10"/>
          </p:nvPr>
        </p:nvSpPr>
        <p:spPr>
          <a:xfrm>
            <a:off x="838200" y="6356350"/>
            <a:ext cx="2743200" cy="365125"/>
          </a:xfrm>
          <a:prstGeom prst="rect">
            <a:avLst/>
          </a:prstGeom>
        </p:spPr>
        <p:txBody>
          <a:bodyPr/>
          <a:lstStyle/>
          <a:p>
            <a:fld id="{4F34DD2C-8A73-44B6-A009-A36736FED8AF}" type="datetimeFigureOut">
              <a:rPr lang="en-US" smtClean="0"/>
              <a:t>6/18/2023</a:t>
            </a:fld>
            <a:endParaRPr lang="en-US"/>
          </a:p>
        </p:txBody>
      </p:sp>
      <p:sp>
        <p:nvSpPr>
          <p:cNvPr id="5" name="Footer Placeholder 4">
            <a:extLst>
              <a:ext uri="{FF2B5EF4-FFF2-40B4-BE49-F238E27FC236}">
                <a16:creationId xmlns:a16="http://schemas.microsoft.com/office/drawing/2014/main" id="{B57F8196-9C2A-4C6A-8039-DF999F40F31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AC26BA0-9D67-453B-BFBC-4B018DE7F712}"/>
              </a:ext>
            </a:extLst>
          </p:cNvPr>
          <p:cNvSpPr>
            <a:spLocks noGrp="1"/>
          </p:cNvSpPr>
          <p:nvPr>
            <p:ph type="sldNum" sz="quarter" idx="12"/>
          </p:nvPr>
        </p:nvSpPr>
        <p:spPr/>
        <p:txBody>
          <a:bodyPr/>
          <a:lstStyle/>
          <a:p>
            <a:fld id="{A6410DFF-557B-44D4-8B2A-12AA149C0604}" type="slidenum">
              <a:rPr lang="en-US" smtClean="0"/>
              <a:t>‹#›</a:t>
            </a:fld>
            <a:endParaRPr lang="en-US"/>
          </a:p>
        </p:txBody>
      </p:sp>
    </p:spTree>
    <p:extLst>
      <p:ext uri="{BB962C8B-B14F-4D97-AF65-F5344CB8AC3E}">
        <p14:creationId xmlns:p14="http://schemas.microsoft.com/office/powerpoint/2010/main" val="23975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AF2F7-BCE2-4018-8451-FC27C2CE0264}"/>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Vertical Text Placeholder 2">
            <a:extLst>
              <a:ext uri="{FF2B5EF4-FFF2-40B4-BE49-F238E27FC236}">
                <a16:creationId xmlns:a16="http://schemas.microsoft.com/office/drawing/2014/main" id="{7FFEB139-E162-4BCD-8CBA-401D8FA8DC63}"/>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a:extLst>
              <a:ext uri="{FF2B5EF4-FFF2-40B4-BE49-F238E27FC236}">
                <a16:creationId xmlns:a16="http://schemas.microsoft.com/office/drawing/2014/main" id="{ADA50642-CCD4-4131-B215-CF899222FEA2}"/>
              </a:ext>
            </a:extLst>
          </p:cNvPr>
          <p:cNvSpPr>
            <a:spLocks noGrp="1"/>
          </p:cNvSpPr>
          <p:nvPr>
            <p:ph type="dt" sz="half" idx="10"/>
          </p:nvPr>
        </p:nvSpPr>
        <p:spPr>
          <a:xfrm>
            <a:off x="838200" y="6356350"/>
            <a:ext cx="2743200" cy="365125"/>
          </a:xfrm>
          <a:prstGeom prst="rect">
            <a:avLst/>
          </a:prstGeom>
        </p:spPr>
        <p:txBody>
          <a:bodyPr/>
          <a:lstStyle/>
          <a:p>
            <a:fld id="{4F34DD2C-8A73-44B6-A009-A36736FED8AF}" type="datetimeFigureOut">
              <a:rPr lang="en-US" smtClean="0"/>
              <a:t>6/18/2023</a:t>
            </a:fld>
            <a:endParaRPr lang="en-US"/>
          </a:p>
        </p:txBody>
      </p:sp>
      <p:sp>
        <p:nvSpPr>
          <p:cNvPr id="5" name="Footer Placeholder 4">
            <a:extLst>
              <a:ext uri="{FF2B5EF4-FFF2-40B4-BE49-F238E27FC236}">
                <a16:creationId xmlns:a16="http://schemas.microsoft.com/office/drawing/2014/main" id="{9A7192A0-4433-4B46-8277-DA441EC7397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B02BC2E-E464-48ED-B85A-F27EC3BF88D0}"/>
              </a:ext>
            </a:extLst>
          </p:cNvPr>
          <p:cNvSpPr>
            <a:spLocks noGrp="1"/>
          </p:cNvSpPr>
          <p:nvPr>
            <p:ph type="sldNum" sz="quarter" idx="12"/>
          </p:nvPr>
        </p:nvSpPr>
        <p:spPr/>
        <p:txBody>
          <a:bodyPr/>
          <a:lstStyle/>
          <a:p>
            <a:fld id="{A6410DFF-557B-44D4-8B2A-12AA149C0604}" type="slidenum">
              <a:rPr lang="en-US" smtClean="0"/>
              <a:t>‹#›</a:t>
            </a:fld>
            <a:endParaRPr lang="en-US"/>
          </a:p>
        </p:txBody>
      </p:sp>
    </p:spTree>
    <p:extLst>
      <p:ext uri="{BB962C8B-B14F-4D97-AF65-F5344CB8AC3E}">
        <p14:creationId xmlns:p14="http://schemas.microsoft.com/office/powerpoint/2010/main" val="2484080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E6FD00E-20FC-4D8D-A660-95B89439A5C9}"/>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3F1A4848-E0D7-4CBC-8ED0-63F55D500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717DFC41-65BE-4039-B4B3-B2BE46E2C607}"/>
              </a:ext>
            </a:extLst>
          </p:cNvPr>
          <p:cNvSpPr>
            <a:spLocks noGrp="1"/>
          </p:cNvSpPr>
          <p:nvPr>
            <p:ph type="dt" sz="half" idx="10"/>
          </p:nvPr>
        </p:nvSpPr>
        <p:spPr/>
        <p:txBody>
          <a:bodyPr/>
          <a:lstStyle/>
          <a:p>
            <a:fld id="{AB00A228-7444-48DD-9ACB-3E3F26EBF07C}" type="datetimeFigureOut">
              <a:rPr lang="en-US" smtClean="0"/>
              <a:t>6/18/2023</a:t>
            </a:fld>
            <a:endParaRPr lang="en-US"/>
          </a:p>
        </p:txBody>
      </p:sp>
      <p:sp>
        <p:nvSpPr>
          <p:cNvPr id="5" name="Chỗ dành sẵn cho Chân trang 4">
            <a:extLst>
              <a:ext uri="{FF2B5EF4-FFF2-40B4-BE49-F238E27FC236}">
                <a16:creationId xmlns:a16="http://schemas.microsoft.com/office/drawing/2014/main" id="{17004D82-6333-417D-A34C-230E5D53B466}"/>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8C950349-37EC-44EE-AA8D-02DC2CDBBA84}"/>
              </a:ext>
            </a:extLst>
          </p:cNvPr>
          <p:cNvSpPr>
            <a:spLocks noGrp="1"/>
          </p:cNvSpPr>
          <p:nvPr>
            <p:ph type="sldNum" sz="quarter" idx="12"/>
          </p:nvPr>
        </p:nvSpPr>
        <p:spPr/>
        <p:txBody>
          <a:bodyPr/>
          <a:lstStyle/>
          <a:p>
            <a:fld id="{D90064EC-0857-4F2C-A92C-D77A931F05CA}" type="slidenum">
              <a:rPr lang="en-US" smtClean="0"/>
              <a:t>‹#›</a:t>
            </a:fld>
            <a:endParaRPr lang="en-US"/>
          </a:p>
        </p:txBody>
      </p:sp>
    </p:spTree>
    <p:extLst>
      <p:ext uri="{BB962C8B-B14F-4D97-AF65-F5344CB8AC3E}">
        <p14:creationId xmlns:p14="http://schemas.microsoft.com/office/powerpoint/2010/main" val="250185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75E01-039E-4989-ACEB-BC4D893D145A}"/>
              </a:ext>
            </a:extLst>
          </p:cNvPr>
          <p:cNvSpPr>
            <a:spLocks noGrp="1"/>
          </p:cNvSpPr>
          <p:nvPr>
            <p:ph type="title"/>
          </p:nvPr>
        </p:nvSpPr>
        <p:spPr/>
        <p:txBody>
          <a:bodyPr/>
          <a:lstStyle/>
          <a:p>
            <a:r>
              <a:rPr lang="vi-VN"/>
              <a:t>Bấm để sửa kiểu tiêu đề Bản cái</a:t>
            </a:r>
            <a:endParaRPr lang="en-US"/>
          </a:p>
        </p:txBody>
      </p:sp>
      <p:sp>
        <p:nvSpPr>
          <p:cNvPr id="3" name="Content Placeholder 2">
            <a:extLst>
              <a:ext uri="{FF2B5EF4-FFF2-40B4-BE49-F238E27FC236}">
                <a16:creationId xmlns:a16="http://schemas.microsoft.com/office/drawing/2014/main" id="{A85806E4-E4A6-4B9E-84C9-8222D0D2F733}"/>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a:extLst>
              <a:ext uri="{FF2B5EF4-FFF2-40B4-BE49-F238E27FC236}">
                <a16:creationId xmlns:a16="http://schemas.microsoft.com/office/drawing/2014/main" id="{CF1AD699-598D-4D75-B967-999197F5F20E}"/>
              </a:ext>
            </a:extLst>
          </p:cNvPr>
          <p:cNvSpPr>
            <a:spLocks noGrp="1"/>
          </p:cNvSpPr>
          <p:nvPr>
            <p:ph type="dt" sz="half" idx="10"/>
          </p:nvPr>
        </p:nvSpPr>
        <p:spPr>
          <a:xfrm>
            <a:off x="838200" y="6356350"/>
            <a:ext cx="2743200" cy="365125"/>
          </a:xfrm>
          <a:prstGeom prst="rect">
            <a:avLst/>
          </a:prstGeom>
        </p:spPr>
        <p:txBody>
          <a:bodyPr/>
          <a:lstStyle/>
          <a:p>
            <a:fld id="{4F34DD2C-8A73-44B6-A009-A36736FED8AF}" type="datetimeFigureOut">
              <a:rPr lang="en-US" smtClean="0"/>
              <a:t>6/18/2023</a:t>
            </a:fld>
            <a:endParaRPr lang="en-US"/>
          </a:p>
        </p:txBody>
      </p:sp>
      <p:sp>
        <p:nvSpPr>
          <p:cNvPr id="5" name="Footer Placeholder 4">
            <a:extLst>
              <a:ext uri="{FF2B5EF4-FFF2-40B4-BE49-F238E27FC236}">
                <a16:creationId xmlns:a16="http://schemas.microsoft.com/office/drawing/2014/main" id="{B0BF9156-61A5-4EA9-90AD-66F35AA36B2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D5B8F0C-CA47-49C3-9755-646E810A85F6}"/>
              </a:ext>
            </a:extLst>
          </p:cNvPr>
          <p:cNvSpPr>
            <a:spLocks noGrp="1"/>
          </p:cNvSpPr>
          <p:nvPr>
            <p:ph type="sldNum" sz="quarter" idx="12"/>
          </p:nvPr>
        </p:nvSpPr>
        <p:spPr/>
        <p:txBody>
          <a:bodyPr/>
          <a:lstStyle/>
          <a:p>
            <a:fld id="{A6410DFF-557B-44D4-8B2A-12AA149C0604}" type="slidenum">
              <a:rPr lang="en-US" smtClean="0"/>
              <a:t>‹#›</a:t>
            </a:fld>
            <a:endParaRPr lang="en-US"/>
          </a:p>
        </p:txBody>
      </p:sp>
    </p:spTree>
    <p:extLst>
      <p:ext uri="{BB962C8B-B14F-4D97-AF65-F5344CB8AC3E}">
        <p14:creationId xmlns:p14="http://schemas.microsoft.com/office/powerpoint/2010/main" val="203833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0DB4-A0A4-4A59-9A8F-AF4126B95150}"/>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Text Placeholder 2">
            <a:extLst>
              <a:ext uri="{FF2B5EF4-FFF2-40B4-BE49-F238E27FC236}">
                <a16:creationId xmlns:a16="http://schemas.microsoft.com/office/drawing/2014/main" id="{696983A1-2257-483E-9FDF-1D5A7BFBDE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Date Placeholder 3">
            <a:extLst>
              <a:ext uri="{FF2B5EF4-FFF2-40B4-BE49-F238E27FC236}">
                <a16:creationId xmlns:a16="http://schemas.microsoft.com/office/drawing/2014/main" id="{2AA31BB3-90F9-4001-9D10-79A4DC736866}"/>
              </a:ext>
            </a:extLst>
          </p:cNvPr>
          <p:cNvSpPr>
            <a:spLocks noGrp="1"/>
          </p:cNvSpPr>
          <p:nvPr>
            <p:ph type="dt" sz="half" idx="10"/>
          </p:nvPr>
        </p:nvSpPr>
        <p:spPr>
          <a:xfrm>
            <a:off x="838200" y="6356350"/>
            <a:ext cx="2743200" cy="365125"/>
          </a:xfrm>
          <a:prstGeom prst="rect">
            <a:avLst/>
          </a:prstGeom>
        </p:spPr>
        <p:txBody>
          <a:bodyPr/>
          <a:lstStyle/>
          <a:p>
            <a:fld id="{4F34DD2C-8A73-44B6-A009-A36736FED8AF}" type="datetimeFigureOut">
              <a:rPr lang="en-US" smtClean="0"/>
              <a:t>6/18/2023</a:t>
            </a:fld>
            <a:endParaRPr lang="en-US"/>
          </a:p>
        </p:txBody>
      </p:sp>
      <p:sp>
        <p:nvSpPr>
          <p:cNvPr id="5" name="Footer Placeholder 4">
            <a:extLst>
              <a:ext uri="{FF2B5EF4-FFF2-40B4-BE49-F238E27FC236}">
                <a16:creationId xmlns:a16="http://schemas.microsoft.com/office/drawing/2014/main" id="{711C71BE-EC56-4991-8D43-AD945920E7C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B75A1A3-5B8B-498F-8281-7F8DB477F855}"/>
              </a:ext>
            </a:extLst>
          </p:cNvPr>
          <p:cNvSpPr>
            <a:spLocks noGrp="1"/>
          </p:cNvSpPr>
          <p:nvPr>
            <p:ph type="sldNum" sz="quarter" idx="12"/>
          </p:nvPr>
        </p:nvSpPr>
        <p:spPr/>
        <p:txBody>
          <a:bodyPr/>
          <a:lstStyle/>
          <a:p>
            <a:fld id="{A6410DFF-557B-44D4-8B2A-12AA149C0604}" type="slidenum">
              <a:rPr lang="en-US" smtClean="0"/>
              <a:t>‹#›</a:t>
            </a:fld>
            <a:endParaRPr lang="en-US"/>
          </a:p>
        </p:txBody>
      </p:sp>
    </p:spTree>
    <p:extLst>
      <p:ext uri="{BB962C8B-B14F-4D97-AF65-F5344CB8AC3E}">
        <p14:creationId xmlns:p14="http://schemas.microsoft.com/office/powerpoint/2010/main" val="111982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56B5-FE28-4C4E-B62E-B7FEDE3F6BEB}"/>
              </a:ext>
            </a:extLst>
          </p:cNvPr>
          <p:cNvSpPr>
            <a:spLocks noGrp="1"/>
          </p:cNvSpPr>
          <p:nvPr>
            <p:ph type="title"/>
          </p:nvPr>
        </p:nvSpPr>
        <p:spPr/>
        <p:txBody>
          <a:bodyPr/>
          <a:lstStyle/>
          <a:p>
            <a:r>
              <a:rPr lang="vi-VN"/>
              <a:t>Bấm để sửa kiểu tiêu đề Bản cái</a:t>
            </a:r>
            <a:endParaRPr lang="en-US"/>
          </a:p>
        </p:txBody>
      </p:sp>
      <p:sp>
        <p:nvSpPr>
          <p:cNvPr id="3" name="Content Placeholder 2">
            <a:extLst>
              <a:ext uri="{FF2B5EF4-FFF2-40B4-BE49-F238E27FC236}">
                <a16:creationId xmlns:a16="http://schemas.microsoft.com/office/drawing/2014/main" id="{A3FBB7FF-B3E9-4607-B1DE-CB14F21BF221}"/>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ontent Placeholder 3">
            <a:extLst>
              <a:ext uri="{FF2B5EF4-FFF2-40B4-BE49-F238E27FC236}">
                <a16:creationId xmlns:a16="http://schemas.microsoft.com/office/drawing/2014/main" id="{8B438A2A-5B88-4A49-B6A5-12CBBCDB16AA}"/>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Date Placeholder 4">
            <a:extLst>
              <a:ext uri="{FF2B5EF4-FFF2-40B4-BE49-F238E27FC236}">
                <a16:creationId xmlns:a16="http://schemas.microsoft.com/office/drawing/2014/main" id="{3A390654-DC7D-4527-A68F-0970A4778242}"/>
              </a:ext>
            </a:extLst>
          </p:cNvPr>
          <p:cNvSpPr>
            <a:spLocks noGrp="1"/>
          </p:cNvSpPr>
          <p:nvPr>
            <p:ph type="dt" sz="half" idx="10"/>
          </p:nvPr>
        </p:nvSpPr>
        <p:spPr>
          <a:xfrm>
            <a:off x="838200" y="6356350"/>
            <a:ext cx="2743200" cy="365125"/>
          </a:xfrm>
          <a:prstGeom prst="rect">
            <a:avLst/>
          </a:prstGeom>
        </p:spPr>
        <p:txBody>
          <a:bodyPr/>
          <a:lstStyle/>
          <a:p>
            <a:fld id="{4F34DD2C-8A73-44B6-A009-A36736FED8AF}" type="datetimeFigureOut">
              <a:rPr lang="en-US" smtClean="0"/>
              <a:t>6/18/2023</a:t>
            </a:fld>
            <a:endParaRPr lang="en-US"/>
          </a:p>
        </p:txBody>
      </p:sp>
      <p:sp>
        <p:nvSpPr>
          <p:cNvPr id="6" name="Footer Placeholder 5">
            <a:extLst>
              <a:ext uri="{FF2B5EF4-FFF2-40B4-BE49-F238E27FC236}">
                <a16:creationId xmlns:a16="http://schemas.microsoft.com/office/drawing/2014/main" id="{334A4E2D-46E0-46F5-B143-A14FB39ACC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7F5DD7A-455C-4373-88ED-CED9B4D317C9}"/>
              </a:ext>
            </a:extLst>
          </p:cNvPr>
          <p:cNvSpPr>
            <a:spLocks noGrp="1"/>
          </p:cNvSpPr>
          <p:nvPr>
            <p:ph type="sldNum" sz="quarter" idx="12"/>
          </p:nvPr>
        </p:nvSpPr>
        <p:spPr/>
        <p:txBody>
          <a:bodyPr/>
          <a:lstStyle/>
          <a:p>
            <a:fld id="{A6410DFF-557B-44D4-8B2A-12AA149C0604}" type="slidenum">
              <a:rPr lang="en-US" smtClean="0"/>
              <a:t>‹#›</a:t>
            </a:fld>
            <a:endParaRPr lang="en-US"/>
          </a:p>
        </p:txBody>
      </p:sp>
    </p:spTree>
    <p:extLst>
      <p:ext uri="{BB962C8B-B14F-4D97-AF65-F5344CB8AC3E}">
        <p14:creationId xmlns:p14="http://schemas.microsoft.com/office/powerpoint/2010/main" val="155686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2FEB-21FF-42F2-9245-A7C4D8C9A4C4}"/>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Text Placeholder 2">
            <a:extLst>
              <a:ext uri="{FF2B5EF4-FFF2-40B4-BE49-F238E27FC236}">
                <a16:creationId xmlns:a16="http://schemas.microsoft.com/office/drawing/2014/main" id="{C3057B77-F791-49F8-920F-239ED1A376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a:extLst>
              <a:ext uri="{FF2B5EF4-FFF2-40B4-BE49-F238E27FC236}">
                <a16:creationId xmlns:a16="http://schemas.microsoft.com/office/drawing/2014/main" id="{33F9A5A9-A55E-4B85-A2CC-12F65371DFD5}"/>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Text Placeholder 4">
            <a:extLst>
              <a:ext uri="{FF2B5EF4-FFF2-40B4-BE49-F238E27FC236}">
                <a16:creationId xmlns:a16="http://schemas.microsoft.com/office/drawing/2014/main" id="{7388B4AC-CC57-49D7-AB6A-7AE7060B7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a:extLst>
              <a:ext uri="{FF2B5EF4-FFF2-40B4-BE49-F238E27FC236}">
                <a16:creationId xmlns:a16="http://schemas.microsoft.com/office/drawing/2014/main" id="{1D126625-70DA-458C-90D2-F2D2BDD92688}"/>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Date Placeholder 6">
            <a:extLst>
              <a:ext uri="{FF2B5EF4-FFF2-40B4-BE49-F238E27FC236}">
                <a16:creationId xmlns:a16="http://schemas.microsoft.com/office/drawing/2014/main" id="{49FBEB21-599C-4992-96AC-F2641B17751D}"/>
              </a:ext>
            </a:extLst>
          </p:cNvPr>
          <p:cNvSpPr>
            <a:spLocks noGrp="1"/>
          </p:cNvSpPr>
          <p:nvPr>
            <p:ph type="dt" sz="half" idx="10"/>
          </p:nvPr>
        </p:nvSpPr>
        <p:spPr>
          <a:xfrm>
            <a:off x="838200" y="6356350"/>
            <a:ext cx="2743200" cy="365125"/>
          </a:xfrm>
          <a:prstGeom prst="rect">
            <a:avLst/>
          </a:prstGeom>
        </p:spPr>
        <p:txBody>
          <a:bodyPr/>
          <a:lstStyle/>
          <a:p>
            <a:fld id="{4F34DD2C-8A73-44B6-A009-A36736FED8AF}" type="datetimeFigureOut">
              <a:rPr lang="en-US" smtClean="0"/>
              <a:t>6/18/2023</a:t>
            </a:fld>
            <a:endParaRPr lang="en-US"/>
          </a:p>
        </p:txBody>
      </p:sp>
      <p:sp>
        <p:nvSpPr>
          <p:cNvPr id="8" name="Footer Placeholder 7">
            <a:extLst>
              <a:ext uri="{FF2B5EF4-FFF2-40B4-BE49-F238E27FC236}">
                <a16:creationId xmlns:a16="http://schemas.microsoft.com/office/drawing/2014/main" id="{09402E07-4543-4101-8620-5AE07441BE2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377E0AB-F8E3-4B79-8EA7-1DDA0F15003E}"/>
              </a:ext>
            </a:extLst>
          </p:cNvPr>
          <p:cNvSpPr>
            <a:spLocks noGrp="1"/>
          </p:cNvSpPr>
          <p:nvPr>
            <p:ph type="sldNum" sz="quarter" idx="12"/>
          </p:nvPr>
        </p:nvSpPr>
        <p:spPr/>
        <p:txBody>
          <a:bodyPr/>
          <a:lstStyle/>
          <a:p>
            <a:fld id="{A6410DFF-557B-44D4-8B2A-12AA149C0604}" type="slidenum">
              <a:rPr lang="en-US" smtClean="0"/>
              <a:t>‹#›</a:t>
            </a:fld>
            <a:endParaRPr lang="en-US"/>
          </a:p>
        </p:txBody>
      </p:sp>
    </p:spTree>
    <p:extLst>
      <p:ext uri="{BB962C8B-B14F-4D97-AF65-F5344CB8AC3E}">
        <p14:creationId xmlns:p14="http://schemas.microsoft.com/office/powerpoint/2010/main" val="374666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8A28-9227-4B8C-B789-0C5A2F349C1D}"/>
              </a:ext>
            </a:extLst>
          </p:cNvPr>
          <p:cNvSpPr>
            <a:spLocks noGrp="1"/>
          </p:cNvSpPr>
          <p:nvPr>
            <p:ph type="title"/>
          </p:nvPr>
        </p:nvSpPr>
        <p:spPr/>
        <p:txBody>
          <a:bodyPr/>
          <a:lstStyle/>
          <a:p>
            <a:r>
              <a:rPr lang="vi-VN"/>
              <a:t>Bấm để sửa kiểu tiêu đề Bản cái</a:t>
            </a:r>
            <a:endParaRPr lang="en-US"/>
          </a:p>
        </p:txBody>
      </p:sp>
      <p:sp>
        <p:nvSpPr>
          <p:cNvPr id="3" name="Date Placeholder 2">
            <a:extLst>
              <a:ext uri="{FF2B5EF4-FFF2-40B4-BE49-F238E27FC236}">
                <a16:creationId xmlns:a16="http://schemas.microsoft.com/office/drawing/2014/main" id="{311A8FFE-338B-4FF0-BF43-18B5FB369261}"/>
              </a:ext>
            </a:extLst>
          </p:cNvPr>
          <p:cNvSpPr>
            <a:spLocks noGrp="1"/>
          </p:cNvSpPr>
          <p:nvPr>
            <p:ph type="dt" sz="half" idx="10"/>
          </p:nvPr>
        </p:nvSpPr>
        <p:spPr>
          <a:xfrm>
            <a:off x="838200" y="6356350"/>
            <a:ext cx="2743200" cy="365125"/>
          </a:xfrm>
          <a:prstGeom prst="rect">
            <a:avLst/>
          </a:prstGeom>
        </p:spPr>
        <p:txBody>
          <a:bodyPr/>
          <a:lstStyle/>
          <a:p>
            <a:fld id="{4F34DD2C-8A73-44B6-A009-A36736FED8AF}" type="datetimeFigureOut">
              <a:rPr lang="en-US" smtClean="0"/>
              <a:t>6/18/2023</a:t>
            </a:fld>
            <a:endParaRPr lang="en-US"/>
          </a:p>
        </p:txBody>
      </p:sp>
      <p:sp>
        <p:nvSpPr>
          <p:cNvPr id="4" name="Footer Placeholder 3">
            <a:extLst>
              <a:ext uri="{FF2B5EF4-FFF2-40B4-BE49-F238E27FC236}">
                <a16:creationId xmlns:a16="http://schemas.microsoft.com/office/drawing/2014/main" id="{8BAC47D9-636B-4DE7-99DF-EF836A70395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84C4954D-375E-43E7-A8B6-7E16FD81BC55}"/>
              </a:ext>
            </a:extLst>
          </p:cNvPr>
          <p:cNvSpPr>
            <a:spLocks noGrp="1"/>
          </p:cNvSpPr>
          <p:nvPr>
            <p:ph type="sldNum" sz="quarter" idx="12"/>
          </p:nvPr>
        </p:nvSpPr>
        <p:spPr/>
        <p:txBody>
          <a:bodyPr/>
          <a:lstStyle/>
          <a:p>
            <a:fld id="{A6410DFF-557B-44D4-8B2A-12AA149C0604}" type="slidenum">
              <a:rPr lang="en-US" smtClean="0"/>
              <a:t>‹#›</a:t>
            </a:fld>
            <a:endParaRPr lang="en-US"/>
          </a:p>
        </p:txBody>
      </p:sp>
    </p:spTree>
    <p:extLst>
      <p:ext uri="{BB962C8B-B14F-4D97-AF65-F5344CB8AC3E}">
        <p14:creationId xmlns:p14="http://schemas.microsoft.com/office/powerpoint/2010/main" val="4050371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0359AD-91EB-4BF9-8FAF-4B0A3EFF897E}"/>
              </a:ext>
            </a:extLst>
          </p:cNvPr>
          <p:cNvSpPr>
            <a:spLocks noGrp="1"/>
          </p:cNvSpPr>
          <p:nvPr>
            <p:ph type="dt" sz="half" idx="10"/>
          </p:nvPr>
        </p:nvSpPr>
        <p:spPr>
          <a:xfrm>
            <a:off x="838200" y="6356350"/>
            <a:ext cx="2743200" cy="365125"/>
          </a:xfrm>
          <a:prstGeom prst="rect">
            <a:avLst/>
          </a:prstGeom>
        </p:spPr>
        <p:txBody>
          <a:bodyPr/>
          <a:lstStyle/>
          <a:p>
            <a:fld id="{4F34DD2C-8A73-44B6-A009-A36736FED8AF}" type="datetimeFigureOut">
              <a:rPr lang="en-US" smtClean="0"/>
              <a:t>6/18/2023</a:t>
            </a:fld>
            <a:endParaRPr lang="en-US"/>
          </a:p>
        </p:txBody>
      </p:sp>
      <p:sp>
        <p:nvSpPr>
          <p:cNvPr id="3" name="Footer Placeholder 2">
            <a:extLst>
              <a:ext uri="{FF2B5EF4-FFF2-40B4-BE49-F238E27FC236}">
                <a16:creationId xmlns:a16="http://schemas.microsoft.com/office/drawing/2014/main" id="{112EE481-23D3-45D4-9032-629A508EA84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CCCF031C-6263-4A57-8056-7A8B65717FA7}"/>
              </a:ext>
            </a:extLst>
          </p:cNvPr>
          <p:cNvSpPr>
            <a:spLocks noGrp="1"/>
          </p:cNvSpPr>
          <p:nvPr>
            <p:ph type="sldNum" sz="quarter" idx="12"/>
          </p:nvPr>
        </p:nvSpPr>
        <p:spPr/>
        <p:txBody>
          <a:bodyPr/>
          <a:lstStyle/>
          <a:p>
            <a:fld id="{A6410DFF-557B-44D4-8B2A-12AA149C0604}" type="slidenum">
              <a:rPr lang="en-US" smtClean="0"/>
              <a:t>‹#›</a:t>
            </a:fld>
            <a:endParaRPr lang="en-US"/>
          </a:p>
        </p:txBody>
      </p:sp>
    </p:spTree>
    <p:extLst>
      <p:ext uri="{BB962C8B-B14F-4D97-AF65-F5344CB8AC3E}">
        <p14:creationId xmlns:p14="http://schemas.microsoft.com/office/powerpoint/2010/main" val="279904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F4B2-6898-4173-A7E2-3128F7AA9366}"/>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ontent Placeholder 2">
            <a:extLst>
              <a:ext uri="{FF2B5EF4-FFF2-40B4-BE49-F238E27FC236}">
                <a16:creationId xmlns:a16="http://schemas.microsoft.com/office/drawing/2014/main" id="{47501D49-CD45-4A1C-8A34-0D29920CCD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Text Placeholder 3">
            <a:extLst>
              <a:ext uri="{FF2B5EF4-FFF2-40B4-BE49-F238E27FC236}">
                <a16:creationId xmlns:a16="http://schemas.microsoft.com/office/drawing/2014/main" id="{B19F2A64-81C5-4DB2-BE05-39B8EDBF9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a:extLst>
              <a:ext uri="{FF2B5EF4-FFF2-40B4-BE49-F238E27FC236}">
                <a16:creationId xmlns:a16="http://schemas.microsoft.com/office/drawing/2014/main" id="{A14F14E9-9E52-410D-8C5C-11F5238F54A9}"/>
              </a:ext>
            </a:extLst>
          </p:cNvPr>
          <p:cNvSpPr>
            <a:spLocks noGrp="1"/>
          </p:cNvSpPr>
          <p:nvPr>
            <p:ph type="dt" sz="half" idx="10"/>
          </p:nvPr>
        </p:nvSpPr>
        <p:spPr>
          <a:xfrm>
            <a:off x="838200" y="6356350"/>
            <a:ext cx="2743200" cy="365125"/>
          </a:xfrm>
          <a:prstGeom prst="rect">
            <a:avLst/>
          </a:prstGeom>
        </p:spPr>
        <p:txBody>
          <a:bodyPr/>
          <a:lstStyle/>
          <a:p>
            <a:fld id="{4F34DD2C-8A73-44B6-A009-A36736FED8AF}" type="datetimeFigureOut">
              <a:rPr lang="en-US" smtClean="0"/>
              <a:t>6/18/2023</a:t>
            </a:fld>
            <a:endParaRPr lang="en-US"/>
          </a:p>
        </p:txBody>
      </p:sp>
      <p:sp>
        <p:nvSpPr>
          <p:cNvPr id="6" name="Footer Placeholder 5">
            <a:extLst>
              <a:ext uri="{FF2B5EF4-FFF2-40B4-BE49-F238E27FC236}">
                <a16:creationId xmlns:a16="http://schemas.microsoft.com/office/drawing/2014/main" id="{A4B7B586-9FEB-421F-9258-B73FFFF3220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A0B7CA-9B02-4525-B996-C164DB3370E0}"/>
              </a:ext>
            </a:extLst>
          </p:cNvPr>
          <p:cNvSpPr>
            <a:spLocks noGrp="1"/>
          </p:cNvSpPr>
          <p:nvPr>
            <p:ph type="sldNum" sz="quarter" idx="12"/>
          </p:nvPr>
        </p:nvSpPr>
        <p:spPr/>
        <p:txBody>
          <a:bodyPr/>
          <a:lstStyle/>
          <a:p>
            <a:fld id="{A6410DFF-557B-44D4-8B2A-12AA149C0604}" type="slidenum">
              <a:rPr lang="en-US" smtClean="0"/>
              <a:t>‹#›</a:t>
            </a:fld>
            <a:endParaRPr lang="en-US"/>
          </a:p>
        </p:txBody>
      </p:sp>
    </p:spTree>
    <p:extLst>
      <p:ext uri="{BB962C8B-B14F-4D97-AF65-F5344CB8AC3E}">
        <p14:creationId xmlns:p14="http://schemas.microsoft.com/office/powerpoint/2010/main" val="129182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2BB1-1825-4902-B7BC-8FD00A895E3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Picture Placeholder 2">
            <a:extLst>
              <a:ext uri="{FF2B5EF4-FFF2-40B4-BE49-F238E27FC236}">
                <a16:creationId xmlns:a16="http://schemas.microsoft.com/office/drawing/2014/main" id="{3E448813-125F-449C-99CC-ABD383CEFA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a:p>
        </p:txBody>
      </p:sp>
      <p:sp>
        <p:nvSpPr>
          <p:cNvPr id="4" name="Text Placeholder 3">
            <a:extLst>
              <a:ext uri="{FF2B5EF4-FFF2-40B4-BE49-F238E27FC236}">
                <a16:creationId xmlns:a16="http://schemas.microsoft.com/office/drawing/2014/main" id="{30000A38-C345-4036-A4A4-AE48E219E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a:extLst>
              <a:ext uri="{FF2B5EF4-FFF2-40B4-BE49-F238E27FC236}">
                <a16:creationId xmlns:a16="http://schemas.microsoft.com/office/drawing/2014/main" id="{753D893D-6E46-4D59-BC21-745075160200}"/>
              </a:ext>
            </a:extLst>
          </p:cNvPr>
          <p:cNvSpPr>
            <a:spLocks noGrp="1"/>
          </p:cNvSpPr>
          <p:nvPr>
            <p:ph type="dt" sz="half" idx="10"/>
          </p:nvPr>
        </p:nvSpPr>
        <p:spPr>
          <a:xfrm>
            <a:off x="838200" y="6356350"/>
            <a:ext cx="2743200" cy="365125"/>
          </a:xfrm>
          <a:prstGeom prst="rect">
            <a:avLst/>
          </a:prstGeom>
        </p:spPr>
        <p:txBody>
          <a:bodyPr/>
          <a:lstStyle/>
          <a:p>
            <a:fld id="{4F34DD2C-8A73-44B6-A009-A36736FED8AF}" type="datetimeFigureOut">
              <a:rPr lang="en-US" smtClean="0"/>
              <a:t>6/18/2023</a:t>
            </a:fld>
            <a:endParaRPr lang="en-US"/>
          </a:p>
        </p:txBody>
      </p:sp>
      <p:sp>
        <p:nvSpPr>
          <p:cNvPr id="6" name="Footer Placeholder 5">
            <a:extLst>
              <a:ext uri="{FF2B5EF4-FFF2-40B4-BE49-F238E27FC236}">
                <a16:creationId xmlns:a16="http://schemas.microsoft.com/office/drawing/2014/main" id="{BCA54568-A1E0-43F8-9F8E-59BE882226B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ABDD0A4-2499-429C-8FE5-8EE4FEB72330}"/>
              </a:ext>
            </a:extLst>
          </p:cNvPr>
          <p:cNvSpPr>
            <a:spLocks noGrp="1"/>
          </p:cNvSpPr>
          <p:nvPr>
            <p:ph type="sldNum" sz="quarter" idx="12"/>
          </p:nvPr>
        </p:nvSpPr>
        <p:spPr/>
        <p:txBody>
          <a:bodyPr/>
          <a:lstStyle/>
          <a:p>
            <a:fld id="{A6410DFF-557B-44D4-8B2A-12AA149C0604}" type="slidenum">
              <a:rPr lang="en-US" smtClean="0"/>
              <a:t>‹#›</a:t>
            </a:fld>
            <a:endParaRPr lang="en-US"/>
          </a:p>
        </p:txBody>
      </p:sp>
    </p:spTree>
    <p:extLst>
      <p:ext uri="{BB962C8B-B14F-4D97-AF65-F5344CB8AC3E}">
        <p14:creationId xmlns:p14="http://schemas.microsoft.com/office/powerpoint/2010/main" val="368539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9A7700-3EBE-4711-A51C-A6AE0A2764F9}"/>
              </a:ext>
            </a:extLst>
          </p:cNvPr>
          <p:cNvPicPr>
            <a:picLocks noChangeAspect="1"/>
          </p:cNvPicPr>
          <p:nvPr/>
        </p:nvPicPr>
        <p:blipFill>
          <a:blip r:embed="rId14"/>
          <a:stretch>
            <a:fillRect/>
          </a:stretch>
        </p:blipFill>
        <p:spPr>
          <a:xfrm>
            <a:off x="-2" y="-1"/>
            <a:ext cx="12192000" cy="6858000"/>
          </a:xfrm>
          <a:prstGeom prst="rect">
            <a:avLst/>
          </a:prstGeom>
        </p:spPr>
      </p:pic>
      <p:sp>
        <p:nvSpPr>
          <p:cNvPr id="2" name="Title Placeholder 1">
            <a:extLst>
              <a:ext uri="{FF2B5EF4-FFF2-40B4-BE49-F238E27FC236}">
                <a16:creationId xmlns:a16="http://schemas.microsoft.com/office/drawing/2014/main" id="{7A74A63D-F5CC-441B-B8B2-CD8EE8635E6A}"/>
              </a:ext>
            </a:extLst>
          </p:cNvPr>
          <p:cNvSpPr>
            <a:spLocks noGrp="1"/>
          </p:cNvSpPr>
          <p:nvPr>
            <p:ph type="title"/>
          </p:nvPr>
        </p:nvSpPr>
        <p:spPr>
          <a:xfrm>
            <a:off x="1200727" y="1"/>
            <a:ext cx="10991273" cy="1072338"/>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Text Placeholder 2">
            <a:extLst>
              <a:ext uri="{FF2B5EF4-FFF2-40B4-BE49-F238E27FC236}">
                <a16:creationId xmlns:a16="http://schemas.microsoft.com/office/drawing/2014/main" id="{DFA3ABE4-D1D0-4C34-8DEE-A413854620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Slide Number Placeholder 5">
            <a:extLst>
              <a:ext uri="{FF2B5EF4-FFF2-40B4-BE49-F238E27FC236}">
                <a16:creationId xmlns:a16="http://schemas.microsoft.com/office/drawing/2014/main" id="{F2A642D6-7F78-47D6-A479-5300E834D714}"/>
              </a:ext>
            </a:extLst>
          </p:cNvPr>
          <p:cNvSpPr>
            <a:spLocks noGrp="1"/>
          </p:cNvSpPr>
          <p:nvPr>
            <p:ph type="sldNum" sz="quarter" idx="4"/>
          </p:nvPr>
        </p:nvSpPr>
        <p:spPr>
          <a:xfrm>
            <a:off x="9340273" y="6421005"/>
            <a:ext cx="2743200" cy="365125"/>
          </a:xfrm>
          <a:prstGeom prst="rect">
            <a:avLst/>
          </a:prstGeom>
        </p:spPr>
        <p:txBody>
          <a:bodyPr vert="horz" lIns="91440" tIns="45720" rIns="91440" bIns="45720" rtlCol="0" anchor="ctr"/>
          <a:lstStyle>
            <a:lvl1pPr algn="r">
              <a:defRPr sz="1200" b="1">
                <a:solidFill>
                  <a:schemeClr val="tx1"/>
                </a:solidFill>
              </a:defRPr>
            </a:lvl1pPr>
          </a:lstStyle>
          <a:p>
            <a:fld id="{A6410DFF-557B-44D4-8B2A-12AA149C0604}" type="slidenum">
              <a:rPr lang="en-US" smtClean="0"/>
              <a:pPr/>
              <a:t>‹#›</a:t>
            </a:fld>
            <a:endParaRPr lang="en-US"/>
          </a:p>
        </p:txBody>
      </p:sp>
      <p:sp>
        <p:nvSpPr>
          <p:cNvPr id="8" name="Rectangle 8">
            <a:extLst>
              <a:ext uri="{FF2B5EF4-FFF2-40B4-BE49-F238E27FC236}">
                <a16:creationId xmlns:a16="http://schemas.microsoft.com/office/drawing/2014/main" id="{9D1BF359-8AC4-4332-B52F-0CE213BE69EE}"/>
              </a:ext>
            </a:extLst>
          </p:cNvPr>
          <p:cNvSpPr>
            <a:spLocks noChangeArrowheads="1"/>
          </p:cNvSpPr>
          <p:nvPr/>
        </p:nvSpPr>
        <p:spPr bwMode="auto">
          <a:xfrm>
            <a:off x="2" y="1072338"/>
            <a:ext cx="12191998" cy="87090"/>
          </a:xfrm>
          <a:prstGeom prst="rect">
            <a:avLst/>
          </a:prstGeom>
          <a:solidFill>
            <a:srgbClr val="FFFF00"/>
          </a:solidFill>
          <a:ln>
            <a:noFill/>
          </a:ln>
          <a:effectLst/>
        </p:spPr>
        <p:txBody>
          <a:bodyPr wrap="none" anchor="ctr"/>
          <a:lstStyle/>
          <a:p>
            <a:endParaRPr lang="sv-SE" sz="1037"/>
          </a:p>
        </p:txBody>
      </p:sp>
    </p:spTree>
    <p:extLst>
      <p:ext uri="{BB962C8B-B14F-4D97-AF65-F5344CB8AC3E}">
        <p14:creationId xmlns:p14="http://schemas.microsoft.com/office/powerpoint/2010/main" val="1120115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3600" b="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C59CCAB-F8EE-461B-B2AA-04B68F3B67D6}"/>
              </a:ext>
            </a:extLst>
          </p:cNvPr>
          <p:cNvSpPr>
            <a:spLocks noGrp="1"/>
          </p:cNvSpPr>
          <p:nvPr>
            <p:ph type="title"/>
          </p:nvPr>
        </p:nvSpPr>
        <p:spPr>
          <a:xfrm>
            <a:off x="1200727" y="1"/>
            <a:ext cx="10991273" cy="1072338"/>
          </a:xfrm>
        </p:spPr>
        <p:txBody>
          <a:bodyPr>
            <a:noAutofit/>
          </a:bodyPr>
          <a:lstStyle/>
          <a:p>
            <a:pPr>
              <a:lnSpc>
                <a:spcPts val="4400"/>
              </a:lnSpc>
              <a:spcBef>
                <a:spcPts val="600"/>
              </a:spcBef>
              <a:spcAft>
                <a:spcPts val="600"/>
              </a:spcAft>
            </a:pPr>
            <a:r>
              <a:rPr lang="en-US" sz="2800" b="1" dirty="0">
                <a:latin typeface="Calibri" panose="020F0502020204030204" pitchFamily="34" charset="0"/>
                <a:ea typeface="Calibri" panose="020F0502020204030204" pitchFamily="34" charset="0"/>
                <a:cs typeface="Calibri" panose="020F0502020204030204" pitchFamily="34" charset="0"/>
              </a:rPr>
              <a:t>TRƯỜNG ĐẠI HỌC GIAO THÔNG VẬN TẢI</a:t>
            </a:r>
            <a:br>
              <a:rPr lang="en-US"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UNIVERSITY OF TRANSPOST AND COMMUNICATIONS</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Hộp Văn bản 7">
            <a:extLst>
              <a:ext uri="{FF2B5EF4-FFF2-40B4-BE49-F238E27FC236}">
                <a16:creationId xmlns:a16="http://schemas.microsoft.com/office/drawing/2014/main" id="{E2348208-9EDC-43B0-87DE-30BFE3747A51}"/>
              </a:ext>
            </a:extLst>
          </p:cNvPr>
          <p:cNvSpPr txBox="1"/>
          <p:nvPr/>
        </p:nvSpPr>
        <p:spPr>
          <a:xfrm>
            <a:off x="2257108" y="1228636"/>
            <a:ext cx="7677782"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FF0000"/>
                </a:solidFill>
                <a:latin typeface="Calibri" panose="020F0502020204030204" pitchFamily="34" charset="0"/>
                <a:ea typeface="Calibri" panose="020F0502020204030204" pitchFamily="34" charset="0"/>
                <a:cs typeface="Calibri" panose="020F0502020204030204" pitchFamily="34" charset="0"/>
              </a:rPr>
              <a:t>Báo cáo đồ án tốt nghiệp</a:t>
            </a:r>
            <a:endParaRPr kumimoji="0" lang="en-US" sz="4800" b="1"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 name="Nút Hành động: Trống 2">
            <a:hlinkClick r:id="" action="ppaction://noaction" highlightClick="1"/>
            <a:extLst>
              <a:ext uri="{FF2B5EF4-FFF2-40B4-BE49-F238E27FC236}">
                <a16:creationId xmlns:a16="http://schemas.microsoft.com/office/drawing/2014/main" id="{1C543186-D26E-436B-AB2C-7A57ED779C0C}"/>
              </a:ext>
            </a:extLst>
          </p:cNvPr>
          <p:cNvSpPr/>
          <p:nvPr/>
        </p:nvSpPr>
        <p:spPr>
          <a:xfrm>
            <a:off x="230403" y="2215930"/>
            <a:ext cx="11731191" cy="1072338"/>
          </a:xfrm>
          <a:prstGeom prst="actionButtonBlank">
            <a:avLst/>
          </a:prstGeom>
          <a:solidFill>
            <a:srgbClr val="3B6ABF"/>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prstClr val="white"/>
                </a:solidFill>
                <a:latin typeface="Calibri" panose="020F0502020204030204" pitchFamily="34" charset="0"/>
                <a:ea typeface="Calibri" panose="020F0502020204030204" pitchFamily="34" charset="0"/>
                <a:cs typeface="Calibri" panose="020F0502020204030204" pitchFamily="34" charset="0"/>
              </a:rPr>
              <a:t>Đề tài: App xử lý ảnh hóa đơn và chuyển dữ liệu vào excel</a:t>
            </a:r>
            <a:endParaRPr kumimoji="0" lang="en-US" sz="32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D610CA31-CC23-D962-EBAD-ABCA5B220A2E}"/>
              </a:ext>
            </a:extLst>
          </p:cNvPr>
          <p:cNvSpPr txBox="1"/>
          <p:nvPr/>
        </p:nvSpPr>
        <p:spPr>
          <a:xfrm>
            <a:off x="3654250" y="3680371"/>
            <a:ext cx="5268686" cy="1881990"/>
          </a:xfrm>
          <a:prstGeom prst="rect">
            <a:avLst/>
          </a:prstGeom>
          <a:noFill/>
        </p:spPr>
        <p:txBody>
          <a:bodyPr wrap="square" rtlCol="0">
            <a:spAutoFit/>
          </a:bodyPr>
          <a:lstStyle/>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Giảng viên hướng dẫn: </a:t>
            </a:r>
            <a:r>
              <a:rPr lang="en-US" sz="2000" dirty="0" err="1">
                <a:latin typeface="Calibri" panose="020F0502020204030204" pitchFamily="34" charset="0"/>
                <a:ea typeface="Calibri" panose="020F0502020204030204" pitchFamily="34" charset="0"/>
                <a:cs typeface="Calibri" panose="020F0502020204030204" pitchFamily="34" charset="0"/>
              </a:rPr>
              <a:t>Nguyễn</a:t>
            </a:r>
            <a:r>
              <a:rPr lang="en-US" sz="2000" dirty="0">
                <a:latin typeface="Calibri" panose="020F0502020204030204" pitchFamily="34" charset="0"/>
                <a:ea typeface="Calibri" panose="020F0502020204030204" pitchFamily="34" charset="0"/>
                <a:cs typeface="Calibri" panose="020F0502020204030204" pitchFamily="34" charset="0"/>
              </a:rPr>
              <a:t> Thu Hường</a:t>
            </a: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Sinh viên thực hiện: </a:t>
            </a:r>
            <a:r>
              <a:rPr lang="en-US" sz="2000" dirty="0" err="1">
                <a:latin typeface="Calibri" panose="020F0502020204030204" pitchFamily="34" charset="0"/>
                <a:ea typeface="Calibri" panose="020F0502020204030204" pitchFamily="34" charset="0"/>
                <a:cs typeface="Calibri" panose="020F0502020204030204" pitchFamily="34" charset="0"/>
              </a:rPr>
              <a:t>Nguyễn</a:t>
            </a:r>
            <a:r>
              <a:rPr lang="en-US" sz="2000" dirty="0">
                <a:latin typeface="Calibri" panose="020F0502020204030204" pitchFamily="34" charset="0"/>
                <a:ea typeface="Calibri" panose="020F0502020204030204" pitchFamily="34" charset="0"/>
                <a:cs typeface="Calibri" panose="020F0502020204030204" pitchFamily="34" charset="0"/>
              </a:rPr>
              <a:t> Quang Duy</a:t>
            </a: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Lớp: CNTT3 – K60</a:t>
            </a: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Mã sinh viên: 191200222</a:t>
            </a:r>
          </a:p>
        </p:txBody>
      </p:sp>
    </p:spTree>
    <p:extLst>
      <p:ext uri="{BB962C8B-B14F-4D97-AF65-F5344CB8AC3E}">
        <p14:creationId xmlns:p14="http://schemas.microsoft.com/office/powerpoint/2010/main" val="3097243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ED78-DBFB-FD42-E547-C8BDA8A2A5A4}"/>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Nội dung thực hiện</a:t>
            </a:r>
          </a:p>
        </p:txBody>
      </p:sp>
      <p:sp>
        <p:nvSpPr>
          <p:cNvPr id="3" name="Content Placeholder 2">
            <a:extLst>
              <a:ext uri="{FF2B5EF4-FFF2-40B4-BE49-F238E27FC236}">
                <a16:creationId xmlns:a16="http://schemas.microsoft.com/office/drawing/2014/main" id="{D8D16D01-4303-F612-C83C-2543BB72C880}"/>
              </a:ext>
            </a:extLst>
          </p:cNvPr>
          <p:cNvSpPr>
            <a:spLocks noGrp="1"/>
          </p:cNvSpPr>
          <p:nvPr>
            <p:ph idx="1"/>
          </p:nvPr>
        </p:nvSpPr>
        <p:spPr>
          <a:xfrm>
            <a:off x="838200" y="1237967"/>
            <a:ext cx="10515600" cy="470254"/>
          </a:xfrm>
        </p:spPr>
        <p:txBody>
          <a:bodyPr>
            <a:normAutofit/>
          </a:bodyPr>
          <a:lstStyle/>
          <a:p>
            <a:pPr>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Biểu đồ hoạt động quản lý đơn vị đối tác</a:t>
            </a:r>
          </a:p>
        </p:txBody>
      </p:sp>
      <p:pic>
        <p:nvPicPr>
          <p:cNvPr id="6" name="Picture 5" descr="A picture containing text, screenshot, diagram, line">
            <a:extLst>
              <a:ext uri="{FF2B5EF4-FFF2-40B4-BE49-F238E27FC236}">
                <a16:creationId xmlns:a16="http://schemas.microsoft.com/office/drawing/2014/main" id="{14322360-89F6-50CA-A198-9B93ACBA0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614" y="1567542"/>
            <a:ext cx="6218772" cy="5290457"/>
          </a:xfrm>
          <a:prstGeom prst="rect">
            <a:avLst/>
          </a:prstGeom>
        </p:spPr>
      </p:pic>
    </p:spTree>
    <p:extLst>
      <p:ext uri="{BB962C8B-B14F-4D97-AF65-F5344CB8AC3E}">
        <p14:creationId xmlns:p14="http://schemas.microsoft.com/office/powerpoint/2010/main" val="84303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ED78-DBFB-FD42-E547-C8BDA8A2A5A4}"/>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Nội dung thực hiện</a:t>
            </a:r>
          </a:p>
        </p:txBody>
      </p:sp>
      <p:sp>
        <p:nvSpPr>
          <p:cNvPr id="3" name="Content Placeholder 2">
            <a:extLst>
              <a:ext uri="{FF2B5EF4-FFF2-40B4-BE49-F238E27FC236}">
                <a16:creationId xmlns:a16="http://schemas.microsoft.com/office/drawing/2014/main" id="{D8D16D01-4303-F612-C83C-2543BB72C880}"/>
              </a:ext>
            </a:extLst>
          </p:cNvPr>
          <p:cNvSpPr>
            <a:spLocks noGrp="1"/>
          </p:cNvSpPr>
          <p:nvPr>
            <p:ph idx="1"/>
          </p:nvPr>
        </p:nvSpPr>
        <p:spPr>
          <a:xfrm>
            <a:off x="838200" y="1237967"/>
            <a:ext cx="10515600" cy="470254"/>
          </a:xfrm>
        </p:spPr>
        <p:txBody>
          <a:bodyPr>
            <a:normAutofit/>
          </a:bodyPr>
          <a:lstStyle/>
          <a:p>
            <a:pPr>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Biểu đồ hoạt động báo cáo thống kê</a:t>
            </a:r>
          </a:p>
        </p:txBody>
      </p:sp>
      <p:pic>
        <p:nvPicPr>
          <p:cNvPr id="5" name="Picture 4" descr="A picture containing text, screenshot, diagram, line&#10;&#10;Description automatically generated">
            <a:extLst>
              <a:ext uri="{FF2B5EF4-FFF2-40B4-BE49-F238E27FC236}">
                <a16:creationId xmlns:a16="http://schemas.microsoft.com/office/drawing/2014/main" id="{6C6CD13E-FB59-5132-360E-A7F5D1793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15" y="1547446"/>
            <a:ext cx="5586884" cy="5249418"/>
          </a:xfrm>
          <a:prstGeom prst="rect">
            <a:avLst/>
          </a:prstGeom>
        </p:spPr>
      </p:pic>
    </p:spTree>
    <p:extLst>
      <p:ext uri="{BB962C8B-B14F-4D97-AF65-F5344CB8AC3E}">
        <p14:creationId xmlns:p14="http://schemas.microsoft.com/office/powerpoint/2010/main" val="188095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ED78-DBFB-FD42-E547-C8BDA8A2A5A4}"/>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Nội dung thực hiện</a:t>
            </a:r>
          </a:p>
        </p:txBody>
      </p:sp>
      <p:sp>
        <p:nvSpPr>
          <p:cNvPr id="3" name="Content Placeholder 2">
            <a:extLst>
              <a:ext uri="{FF2B5EF4-FFF2-40B4-BE49-F238E27FC236}">
                <a16:creationId xmlns:a16="http://schemas.microsoft.com/office/drawing/2014/main" id="{D8D16D01-4303-F612-C83C-2543BB72C880}"/>
              </a:ext>
            </a:extLst>
          </p:cNvPr>
          <p:cNvSpPr>
            <a:spLocks noGrp="1"/>
          </p:cNvSpPr>
          <p:nvPr>
            <p:ph idx="1"/>
          </p:nvPr>
        </p:nvSpPr>
        <p:spPr>
          <a:xfrm>
            <a:off x="838200" y="1237967"/>
            <a:ext cx="10515600" cy="470254"/>
          </a:xfrm>
        </p:spPr>
        <p:txBody>
          <a:bodyPr>
            <a:normAutofit/>
          </a:bodyPr>
          <a:lstStyle/>
          <a:p>
            <a:pPr>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Biểu đồ tuần tự nhập dữ liệu hóa đơn</a:t>
            </a:r>
          </a:p>
        </p:txBody>
      </p:sp>
      <p:pic>
        <p:nvPicPr>
          <p:cNvPr id="8" name="Picture 7" descr="A picture containing text, diagram, parallel, number">
            <a:extLst>
              <a:ext uri="{FF2B5EF4-FFF2-40B4-BE49-F238E27FC236}">
                <a16:creationId xmlns:a16="http://schemas.microsoft.com/office/drawing/2014/main" id="{E31ABE84-AFB1-5A9F-6A6F-432BDA2CA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334" y="1708220"/>
            <a:ext cx="9787096" cy="5149779"/>
          </a:xfrm>
          <a:prstGeom prst="rect">
            <a:avLst/>
          </a:prstGeom>
        </p:spPr>
      </p:pic>
    </p:spTree>
    <p:extLst>
      <p:ext uri="{BB962C8B-B14F-4D97-AF65-F5344CB8AC3E}">
        <p14:creationId xmlns:p14="http://schemas.microsoft.com/office/powerpoint/2010/main" val="3944510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ED78-DBFB-FD42-E547-C8BDA8A2A5A4}"/>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Nội dung thực hiện</a:t>
            </a:r>
          </a:p>
        </p:txBody>
      </p:sp>
      <p:sp>
        <p:nvSpPr>
          <p:cNvPr id="3" name="Content Placeholder 2">
            <a:extLst>
              <a:ext uri="{FF2B5EF4-FFF2-40B4-BE49-F238E27FC236}">
                <a16:creationId xmlns:a16="http://schemas.microsoft.com/office/drawing/2014/main" id="{D8D16D01-4303-F612-C83C-2543BB72C880}"/>
              </a:ext>
            </a:extLst>
          </p:cNvPr>
          <p:cNvSpPr>
            <a:spLocks noGrp="1"/>
          </p:cNvSpPr>
          <p:nvPr>
            <p:ph idx="1"/>
          </p:nvPr>
        </p:nvSpPr>
        <p:spPr>
          <a:xfrm>
            <a:off x="838200" y="1237967"/>
            <a:ext cx="10515600" cy="470254"/>
          </a:xfrm>
        </p:spPr>
        <p:txBody>
          <a:bodyPr>
            <a:normAutofit/>
          </a:bodyPr>
          <a:lstStyle/>
          <a:p>
            <a:pPr>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Biểu đồ tuần tự quản lý hóa đơn</a:t>
            </a:r>
          </a:p>
        </p:txBody>
      </p:sp>
      <p:pic>
        <p:nvPicPr>
          <p:cNvPr id="6" name="Picture 5" descr="A picture containing text, diagram, parallel, line">
            <a:extLst>
              <a:ext uri="{FF2B5EF4-FFF2-40B4-BE49-F238E27FC236}">
                <a16:creationId xmlns:a16="http://schemas.microsoft.com/office/drawing/2014/main" id="{45730A66-E373-1C54-503C-F5DA40C0F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543" y="1617784"/>
            <a:ext cx="8631534" cy="5240215"/>
          </a:xfrm>
          <a:prstGeom prst="rect">
            <a:avLst/>
          </a:prstGeom>
        </p:spPr>
      </p:pic>
    </p:spTree>
    <p:extLst>
      <p:ext uri="{BB962C8B-B14F-4D97-AF65-F5344CB8AC3E}">
        <p14:creationId xmlns:p14="http://schemas.microsoft.com/office/powerpoint/2010/main" val="4117992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ED78-DBFB-FD42-E547-C8BDA8A2A5A4}"/>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Nội dung thực hiện</a:t>
            </a:r>
          </a:p>
        </p:txBody>
      </p:sp>
      <p:sp>
        <p:nvSpPr>
          <p:cNvPr id="3" name="Content Placeholder 2">
            <a:extLst>
              <a:ext uri="{FF2B5EF4-FFF2-40B4-BE49-F238E27FC236}">
                <a16:creationId xmlns:a16="http://schemas.microsoft.com/office/drawing/2014/main" id="{D8D16D01-4303-F612-C83C-2543BB72C880}"/>
              </a:ext>
            </a:extLst>
          </p:cNvPr>
          <p:cNvSpPr>
            <a:spLocks noGrp="1"/>
          </p:cNvSpPr>
          <p:nvPr>
            <p:ph idx="1"/>
          </p:nvPr>
        </p:nvSpPr>
        <p:spPr>
          <a:xfrm>
            <a:off x="838200" y="1237967"/>
            <a:ext cx="10515600" cy="470254"/>
          </a:xfrm>
        </p:spPr>
        <p:txBody>
          <a:bodyPr>
            <a:normAutofit/>
          </a:bodyPr>
          <a:lstStyle/>
          <a:p>
            <a:pPr>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Biểu đồ tuần tự quản lý đơn vị đối tác</a:t>
            </a:r>
          </a:p>
        </p:txBody>
      </p:sp>
      <p:pic>
        <p:nvPicPr>
          <p:cNvPr id="6" name="Picture 5" descr="A picture containing text, diagram, parallel, line&#10;&#10;Description automatically generated">
            <a:extLst>
              <a:ext uri="{FF2B5EF4-FFF2-40B4-BE49-F238E27FC236}">
                <a16:creationId xmlns:a16="http://schemas.microsoft.com/office/drawing/2014/main" id="{00BE2EB8-86AD-F155-87A4-E05D95D1E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11" y="1627833"/>
            <a:ext cx="8430556" cy="5212080"/>
          </a:xfrm>
          <a:prstGeom prst="rect">
            <a:avLst/>
          </a:prstGeom>
        </p:spPr>
      </p:pic>
    </p:spTree>
    <p:extLst>
      <p:ext uri="{BB962C8B-B14F-4D97-AF65-F5344CB8AC3E}">
        <p14:creationId xmlns:p14="http://schemas.microsoft.com/office/powerpoint/2010/main" val="3506524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ED78-DBFB-FD42-E547-C8BDA8A2A5A4}"/>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Nội dung thực hiện</a:t>
            </a:r>
          </a:p>
        </p:txBody>
      </p:sp>
      <p:sp>
        <p:nvSpPr>
          <p:cNvPr id="3" name="Content Placeholder 2">
            <a:extLst>
              <a:ext uri="{FF2B5EF4-FFF2-40B4-BE49-F238E27FC236}">
                <a16:creationId xmlns:a16="http://schemas.microsoft.com/office/drawing/2014/main" id="{D8D16D01-4303-F612-C83C-2543BB72C880}"/>
              </a:ext>
            </a:extLst>
          </p:cNvPr>
          <p:cNvSpPr>
            <a:spLocks noGrp="1"/>
          </p:cNvSpPr>
          <p:nvPr>
            <p:ph idx="1"/>
          </p:nvPr>
        </p:nvSpPr>
        <p:spPr>
          <a:xfrm>
            <a:off x="838200" y="1237967"/>
            <a:ext cx="10515600" cy="470254"/>
          </a:xfrm>
        </p:spPr>
        <p:txBody>
          <a:bodyPr>
            <a:normAutofit/>
          </a:bodyPr>
          <a:lstStyle/>
          <a:p>
            <a:pPr>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Biểu đồ tuần tự báo cáo thống kê</a:t>
            </a:r>
          </a:p>
        </p:txBody>
      </p:sp>
      <p:pic>
        <p:nvPicPr>
          <p:cNvPr id="6" name="Picture 5" descr="A picture containing text, diagram, parallel, line&#10;&#10;Description automatically generated">
            <a:extLst>
              <a:ext uri="{FF2B5EF4-FFF2-40B4-BE49-F238E27FC236}">
                <a16:creationId xmlns:a16="http://schemas.microsoft.com/office/drawing/2014/main" id="{EB211391-2187-B342-8B5C-E9661B034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492" y="1610981"/>
            <a:ext cx="7918101" cy="4990786"/>
          </a:xfrm>
          <a:prstGeom prst="rect">
            <a:avLst/>
          </a:prstGeom>
        </p:spPr>
      </p:pic>
    </p:spTree>
    <p:extLst>
      <p:ext uri="{BB962C8B-B14F-4D97-AF65-F5344CB8AC3E}">
        <p14:creationId xmlns:p14="http://schemas.microsoft.com/office/powerpoint/2010/main" val="3010886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ED78-DBFB-FD42-E547-C8BDA8A2A5A4}"/>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Nội dung thực hiện</a:t>
            </a:r>
          </a:p>
        </p:txBody>
      </p:sp>
      <p:sp>
        <p:nvSpPr>
          <p:cNvPr id="3" name="Content Placeholder 2">
            <a:extLst>
              <a:ext uri="{FF2B5EF4-FFF2-40B4-BE49-F238E27FC236}">
                <a16:creationId xmlns:a16="http://schemas.microsoft.com/office/drawing/2014/main" id="{D8D16D01-4303-F612-C83C-2543BB72C880}"/>
              </a:ext>
            </a:extLst>
          </p:cNvPr>
          <p:cNvSpPr>
            <a:spLocks noGrp="1"/>
          </p:cNvSpPr>
          <p:nvPr>
            <p:ph idx="1"/>
          </p:nvPr>
        </p:nvSpPr>
        <p:spPr>
          <a:xfrm>
            <a:off x="838200" y="1237967"/>
            <a:ext cx="10515600" cy="470254"/>
          </a:xfrm>
        </p:spPr>
        <p:txBody>
          <a:bodyPr>
            <a:normAutofit/>
          </a:bodyPr>
          <a:lstStyle/>
          <a:p>
            <a:pPr>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Giao diện app nhập dữ liệu hóa đơn</a:t>
            </a:r>
          </a:p>
        </p:txBody>
      </p:sp>
      <p:pic>
        <p:nvPicPr>
          <p:cNvPr id="6" name="Picture 5">
            <a:extLst>
              <a:ext uri="{FF2B5EF4-FFF2-40B4-BE49-F238E27FC236}">
                <a16:creationId xmlns:a16="http://schemas.microsoft.com/office/drawing/2014/main" id="{10560F22-D322-B649-95BC-99CE1B9DFE4E}"/>
              </a:ext>
            </a:extLst>
          </p:cNvPr>
          <p:cNvPicPr>
            <a:picLocks noChangeAspect="1"/>
          </p:cNvPicPr>
          <p:nvPr/>
        </p:nvPicPr>
        <p:blipFill>
          <a:blip r:embed="rId2"/>
          <a:stretch>
            <a:fillRect/>
          </a:stretch>
        </p:blipFill>
        <p:spPr>
          <a:xfrm>
            <a:off x="838200" y="2514817"/>
            <a:ext cx="2700922" cy="2870190"/>
          </a:xfrm>
          <a:prstGeom prst="rect">
            <a:avLst/>
          </a:prstGeom>
        </p:spPr>
      </p:pic>
      <p:pic>
        <p:nvPicPr>
          <p:cNvPr id="8" name="Picture 7">
            <a:extLst>
              <a:ext uri="{FF2B5EF4-FFF2-40B4-BE49-F238E27FC236}">
                <a16:creationId xmlns:a16="http://schemas.microsoft.com/office/drawing/2014/main" id="{6AD68A29-5B0E-6594-1F78-103DD53AF952}"/>
              </a:ext>
            </a:extLst>
          </p:cNvPr>
          <p:cNvPicPr>
            <a:picLocks noChangeAspect="1"/>
          </p:cNvPicPr>
          <p:nvPr/>
        </p:nvPicPr>
        <p:blipFill>
          <a:blip r:embed="rId3"/>
          <a:stretch>
            <a:fillRect/>
          </a:stretch>
        </p:blipFill>
        <p:spPr>
          <a:xfrm>
            <a:off x="4489217" y="1708221"/>
            <a:ext cx="3612239" cy="4984150"/>
          </a:xfrm>
          <a:prstGeom prst="rect">
            <a:avLst/>
          </a:prstGeom>
        </p:spPr>
      </p:pic>
      <p:pic>
        <p:nvPicPr>
          <p:cNvPr id="10" name="Picture 9">
            <a:extLst>
              <a:ext uri="{FF2B5EF4-FFF2-40B4-BE49-F238E27FC236}">
                <a16:creationId xmlns:a16="http://schemas.microsoft.com/office/drawing/2014/main" id="{D88C78CB-C02A-2678-663C-9F313FD14266}"/>
              </a:ext>
            </a:extLst>
          </p:cNvPr>
          <p:cNvPicPr>
            <a:picLocks noChangeAspect="1"/>
          </p:cNvPicPr>
          <p:nvPr/>
        </p:nvPicPr>
        <p:blipFill>
          <a:blip r:embed="rId4"/>
          <a:stretch>
            <a:fillRect/>
          </a:stretch>
        </p:blipFill>
        <p:spPr>
          <a:xfrm>
            <a:off x="8830488" y="3124201"/>
            <a:ext cx="2413618" cy="1651422"/>
          </a:xfrm>
          <a:prstGeom prst="rect">
            <a:avLst/>
          </a:prstGeom>
        </p:spPr>
      </p:pic>
    </p:spTree>
    <p:extLst>
      <p:ext uri="{BB962C8B-B14F-4D97-AF65-F5344CB8AC3E}">
        <p14:creationId xmlns:p14="http://schemas.microsoft.com/office/powerpoint/2010/main" val="199234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ED78-DBFB-FD42-E547-C8BDA8A2A5A4}"/>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Nội dung thực hiện</a:t>
            </a:r>
          </a:p>
        </p:txBody>
      </p:sp>
      <p:sp>
        <p:nvSpPr>
          <p:cNvPr id="3" name="Content Placeholder 2">
            <a:extLst>
              <a:ext uri="{FF2B5EF4-FFF2-40B4-BE49-F238E27FC236}">
                <a16:creationId xmlns:a16="http://schemas.microsoft.com/office/drawing/2014/main" id="{D8D16D01-4303-F612-C83C-2543BB72C880}"/>
              </a:ext>
            </a:extLst>
          </p:cNvPr>
          <p:cNvSpPr>
            <a:spLocks noGrp="1"/>
          </p:cNvSpPr>
          <p:nvPr>
            <p:ph idx="1"/>
          </p:nvPr>
        </p:nvSpPr>
        <p:spPr>
          <a:xfrm>
            <a:off x="838200" y="1237967"/>
            <a:ext cx="10515600" cy="470254"/>
          </a:xfrm>
        </p:spPr>
        <p:txBody>
          <a:bodyPr>
            <a:normAutofit/>
          </a:bodyPr>
          <a:lstStyle/>
          <a:p>
            <a:pPr>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Giao diện web quản lý hóa đơn</a:t>
            </a:r>
          </a:p>
        </p:txBody>
      </p:sp>
      <p:pic>
        <p:nvPicPr>
          <p:cNvPr id="5" name="Picture 4">
            <a:extLst>
              <a:ext uri="{FF2B5EF4-FFF2-40B4-BE49-F238E27FC236}">
                <a16:creationId xmlns:a16="http://schemas.microsoft.com/office/drawing/2014/main" id="{8B7502F5-EF20-6E19-8C8A-A749CDF9B3F5}"/>
              </a:ext>
            </a:extLst>
          </p:cNvPr>
          <p:cNvPicPr>
            <a:picLocks noChangeAspect="1"/>
          </p:cNvPicPr>
          <p:nvPr/>
        </p:nvPicPr>
        <p:blipFill>
          <a:blip r:embed="rId2"/>
          <a:stretch>
            <a:fillRect/>
          </a:stretch>
        </p:blipFill>
        <p:spPr>
          <a:xfrm>
            <a:off x="256233" y="1637881"/>
            <a:ext cx="11679534" cy="5106032"/>
          </a:xfrm>
          <a:prstGeom prst="rect">
            <a:avLst/>
          </a:prstGeom>
        </p:spPr>
      </p:pic>
    </p:spTree>
    <p:extLst>
      <p:ext uri="{BB962C8B-B14F-4D97-AF65-F5344CB8AC3E}">
        <p14:creationId xmlns:p14="http://schemas.microsoft.com/office/powerpoint/2010/main" val="116023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ED78-DBFB-FD42-E547-C8BDA8A2A5A4}"/>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Nội dung thực hiện</a:t>
            </a:r>
          </a:p>
        </p:txBody>
      </p:sp>
      <p:sp>
        <p:nvSpPr>
          <p:cNvPr id="3" name="Content Placeholder 2">
            <a:extLst>
              <a:ext uri="{FF2B5EF4-FFF2-40B4-BE49-F238E27FC236}">
                <a16:creationId xmlns:a16="http://schemas.microsoft.com/office/drawing/2014/main" id="{D8D16D01-4303-F612-C83C-2543BB72C880}"/>
              </a:ext>
            </a:extLst>
          </p:cNvPr>
          <p:cNvSpPr>
            <a:spLocks noGrp="1"/>
          </p:cNvSpPr>
          <p:nvPr>
            <p:ph idx="1"/>
          </p:nvPr>
        </p:nvSpPr>
        <p:spPr>
          <a:xfrm>
            <a:off x="838200" y="1237967"/>
            <a:ext cx="10515600" cy="470254"/>
          </a:xfrm>
        </p:spPr>
        <p:txBody>
          <a:bodyPr>
            <a:normAutofit/>
          </a:bodyPr>
          <a:lstStyle/>
          <a:p>
            <a:pPr>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Giao diện web quản lý đơn vị đối tác</a:t>
            </a:r>
          </a:p>
        </p:txBody>
      </p:sp>
      <p:pic>
        <p:nvPicPr>
          <p:cNvPr id="5" name="Picture 4">
            <a:extLst>
              <a:ext uri="{FF2B5EF4-FFF2-40B4-BE49-F238E27FC236}">
                <a16:creationId xmlns:a16="http://schemas.microsoft.com/office/drawing/2014/main" id="{B851C0C1-3F9F-CD1C-F110-270F20E7B254}"/>
              </a:ext>
            </a:extLst>
          </p:cNvPr>
          <p:cNvPicPr>
            <a:picLocks noChangeAspect="1"/>
          </p:cNvPicPr>
          <p:nvPr/>
        </p:nvPicPr>
        <p:blipFill>
          <a:blip r:embed="rId2"/>
          <a:stretch>
            <a:fillRect/>
          </a:stretch>
        </p:blipFill>
        <p:spPr>
          <a:xfrm>
            <a:off x="311499" y="1708221"/>
            <a:ext cx="11615894" cy="4893546"/>
          </a:xfrm>
          <a:prstGeom prst="rect">
            <a:avLst/>
          </a:prstGeom>
        </p:spPr>
      </p:pic>
    </p:spTree>
    <p:extLst>
      <p:ext uri="{BB962C8B-B14F-4D97-AF65-F5344CB8AC3E}">
        <p14:creationId xmlns:p14="http://schemas.microsoft.com/office/powerpoint/2010/main" val="1855623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ED78-DBFB-FD42-E547-C8BDA8A2A5A4}"/>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Nội dung thực hiện</a:t>
            </a:r>
          </a:p>
        </p:txBody>
      </p:sp>
      <p:sp>
        <p:nvSpPr>
          <p:cNvPr id="3" name="Content Placeholder 2">
            <a:extLst>
              <a:ext uri="{FF2B5EF4-FFF2-40B4-BE49-F238E27FC236}">
                <a16:creationId xmlns:a16="http://schemas.microsoft.com/office/drawing/2014/main" id="{D8D16D01-4303-F612-C83C-2543BB72C880}"/>
              </a:ext>
            </a:extLst>
          </p:cNvPr>
          <p:cNvSpPr>
            <a:spLocks noGrp="1"/>
          </p:cNvSpPr>
          <p:nvPr>
            <p:ph idx="1"/>
          </p:nvPr>
        </p:nvSpPr>
        <p:spPr>
          <a:xfrm>
            <a:off x="838200" y="1237967"/>
            <a:ext cx="10515600" cy="470254"/>
          </a:xfrm>
        </p:spPr>
        <p:txBody>
          <a:bodyPr>
            <a:normAutofit/>
          </a:bodyPr>
          <a:lstStyle/>
          <a:p>
            <a:pPr>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Giao diện web báo cáo thống kê</a:t>
            </a:r>
          </a:p>
        </p:txBody>
      </p:sp>
      <p:pic>
        <p:nvPicPr>
          <p:cNvPr id="6" name="Picture 5">
            <a:extLst>
              <a:ext uri="{FF2B5EF4-FFF2-40B4-BE49-F238E27FC236}">
                <a16:creationId xmlns:a16="http://schemas.microsoft.com/office/drawing/2014/main" id="{F6E72BE1-C038-E77F-CAD1-788DCC21AA8D}"/>
              </a:ext>
            </a:extLst>
          </p:cNvPr>
          <p:cNvPicPr>
            <a:picLocks noChangeAspect="1"/>
          </p:cNvPicPr>
          <p:nvPr/>
        </p:nvPicPr>
        <p:blipFill>
          <a:blip r:embed="rId2"/>
          <a:stretch>
            <a:fillRect/>
          </a:stretch>
        </p:blipFill>
        <p:spPr>
          <a:xfrm>
            <a:off x="512466" y="1708220"/>
            <a:ext cx="11344589" cy="4903595"/>
          </a:xfrm>
          <a:prstGeom prst="rect">
            <a:avLst/>
          </a:prstGeom>
        </p:spPr>
      </p:pic>
    </p:spTree>
    <p:extLst>
      <p:ext uri="{BB962C8B-B14F-4D97-AF65-F5344CB8AC3E}">
        <p14:creationId xmlns:p14="http://schemas.microsoft.com/office/powerpoint/2010/main" val="2537828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descr="A person holding a pin&#10;&#10;Description automatically generated with low confidence">
            <a:extLst>
              <a:ext uri="{FF2B5EF4-FFF2-40B4-BE49-F238E27FC236}">
                <a16:creationId xmlns:a16="http://schemas.microsoft.com/office/drawing/2014/main" id="{CAC1136C-7397-0D8B-35E2-86DEB6346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4756" y="1209211"/>
            <a:ext cx="4022579" cy="3429248"/>
          </a:xfrm>
          <a:prstGeom prst="rect">
            <a:avLst/>
          </a:prstGeom>
          <a:solidFill>
            <a:schemeClr val="bg1"/>
          </a:solidFill>
        </p:spPr>
      </p:pic>
      <p:sp>
        <p:nvSpPr>
          <p:cNvPr id="3" name="Content Placeholder 2">
            <a:extLst>
              <a:ext uri="{FF2B5EF4-FFF2-40B4-BE49-F238E27FC236}">
                <a16:creationId xmlns:a16="http://schemas.microsoft.com/office/drawing/2014/main" id="{0FA15890-34B3-E29C-7BE5-975CD10F62F8}"/>
              </a:ext>
            </a:extLst>
          </p:cNvPr>
          <p:cNvSpPr>
            <a:spLocks noGrp="1"/>
          </p:cNvSpPr>
          <p:nvPr>
            <p:ph sz="half" idx="1"/>
          </p:nvPr>
        </p:nvSpPr>
        <p:spPr>
          <a:xfrm>
            <a:off x="1122878" y="1755621"/>
            <a:ext cx="5181600" cy="4351338"/>
          </a:xfrm>
        </p:spPr>
        <p:txBody>
          <a:bodyPr>
            <a:normAutofit/>
          </a:bodyPr>
          <a:lstStyle/>
          <a:p>
            <a:pPr marL="571500" indent="-571500">
              <a:buFont typeface="+mj-lt"/>
              <a:buAutoNum type="romanUcPeriod"/>
            </a:pPr>
            <a:r>
              <a:rPr lang="en-US" dirty="0">
                <a:latin typeface="Calibri" panose="020F0502020204030204" pitchFamily="34" charset="0"/>
                <a:ea typeface="Calibri" panose="020F0502020204030204" pitchFamily="34" charset="0"/>
                <a:cs typeface="Calibri" panose="020F0502020204030204" pitchFamily="34" charset="0"/>
              </a:rPr>
              <a:t>Tổng quản đề tài</a:t>
            </a:r>
          </a:p>
          <a:p>
            <a:pPr marL="571500" indent="-571500">
              <a:buFont typeface="+mj-lt"/>
              <a:buAutoNum type="romanUcPeriod"/>
            </a:pPr>
            <a:r>
              <a:rPr lang="en-US" dirty="0">
                <a:latin typeface="Calibri" panose="020F0502020204030204" pitchFamily="34" charset="0"/>
                <a:ea typeface="Calibri" panose="020F0502020204030204" pitchFamily="34" charset="0"/>
                <a:cs typeface="Calibri" panose="020F0502020204030204" pitchFamily="34" charset="0"/>
              </a:rPr>
              <a:t>Cơ sở lý thuyết</a:t>
            </a:r>
          </a:p>
          <a:p>
            <a:pPr marL="571500" indent="-571500">
              <a:buFont typeface="+mj-lt"/>
              <a:buAutoNum type="romanUcPeriod"/>
            </a:pPr>
            <a:r>
              <a:rPr lang="en-US" dirty="0">
                <a:latin typeface="Calibri" panose="020F0502020204030204" pitchFamily="34" charset="0"/>
                <a:ea typeface="Calibri" panose="020F0502020204030204" pitchFamily="34" charset="0"/>
                <a:cs typeface="Calibri" panose="020F0502020204030204" pitchFamily="34" charset="0"/>
              </a:rPr>
              <a:t>Nội dung thực hiện</a:t>
            </a:r>
          </a:p>
          <a:p>
            <a:pPr marL="571500" indent="-571500">
              <a:buFont typeface="+mj-lt"/>
              <a:buAutoNum type="romanUcPeriod"/>
            </a:pPr>
            <a:r>
              <a:rPr lang="en-US" dirty="0">
                <a:latin typeface="Calibri" panose="020F0502020204030204" pitchFamily="34" charset="0"/>
                <a:ea typeface="Calibri" panose="020F0502020204030204" pitchFamily="34" charset="0"/>
                <a:cs typeface="Calibri" panose="020F0502020204030204" pitchFamily="34" charset="0"/>
              </a:rPr>
              <a:t>Kết luận</a:t>
            </a:r>
          </a:p>
        </p:txBody>
      </p:sp>
      <p:sp>
        <p:nvSpPr>
          <p:cNvPr id="2" name="Title 1">
            <a:extLst>
              <a:ext uri="{FF2B5EF4-FFF2-40B4-BE49-F238E27FC236}">
                <a16:creationId xmlns:a16="http://schemas.microsoft.com/office/drawing/2014/main" id="{16D8ACF9-3E85-5ED6-9848-78CCA79D2BA7}"/>
              </a:ext>
            </a:extLst>
          </p:cNvPr>
          <p:cNvSpPr>
            <a:spLocks noGrp="1"/>
          </p:cNvSpPr>
          <p:nvPr>
            <p:ph type="title"/>
          </p:nvPr>
        </p:nvSpPr>
        <p:spPr>
          <a:xfrm>
            <a:off x="1200727" y="1"/>
            <a:ext cx="10991273" cy="1072338"/>
          </a:xfrm>
        </p:spPr>
        <p:txBody>
          <a:bodyPr anchor="ct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Nội dung đồ án</a:t>
            </a:r>
          </a:p>
        </p:txBody>
      </p:sp>
    </p:spTree>
    <p:extLst>
      <p:ext uri="{BB962C8B-B14F-4D97-AF65-F5344CB8AC3E}">
        <p14:creationId xmlns:p14="http://schemas.microsoft.com/office/powerpoint/2010/main" val="2070704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7380-D9CF-7761-5F55-B1210D6EE3DE}"/>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Kết luận</a:t>
            </a:r>
          </a:p>
        </p:txBody>
      </p:sp>
      <p:sp>
        <p:nvSpPr>
          <p:cNvPr id="3" name="Content Placeholder 2">
            <a:extLst>
              <a:ext uri="{FF2B5EF4-FFF2-40B4-BE49-F238E27FC236}">
                <a16:creationId xmlns:a16="http://schemas.microsoft.com/office/drawing/2014/main" id="{22D2F09E-A19C-92A5-743D-215011DC1B32}"/>
              </a:ext>
            </a:extLst>
          </p:cNvPr>
          <p:cNvSpPr>
            <a:spLocks noGrp="1"/>
          </p:cNvSpPr>
          <p:nvPr>
            <p:ph idx="1"/>
          </p:nvPr>
        </p:nvSpPr>
        <p:spPr>
          <a:xfrm>
            <a:off x="838200" y="1289025"/>
            <a:ext cx="10515600" cy="1259219"/>
          </a:xfrm>
        </p:spPr>
        <p:txBody>
          <a:bodyPr/>
          <a:lstStyle/>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Kết quả đạt được</a:t>
            </a:r>
          </a:p>
          <a:p>
            <a:pPr>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Xây dựng được app xử lý hóa đơn với đầy đủ chức năng</a:t>
            </a:r>
          </a:p>
          <a:p>
            <a:pPr>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Xây dựng được web quản lý hóa đơn nhỏ</a:t>
            </a:r>
          </a:p>
        </p:txBody>
      </p:sp>
      <p:sp>
        <p:nvSpPr>
          <p:cNvPr id="4" name="Content Placeholder 2">
            <a:extLst>
              <a:ext uri="{FF2B5EF4-FFF2-40B4-BE49-F238E27FC236}">
                <a16:creationId xmlns:a16="http://schemas.microsoft.com/office/drawing/2014/main" id="{13C93E10-DD61-7FCD-CE7A-B43E35C129C6}"/>
              </a:ext>
            </a:extLst>
          </p:cNvPr>
          <p:cNvSpPr txBox="1">
            <a:spLocks/>
          </p:cNvSpPr>
          <p:nvPr/>
        </p:nvSpPr>
        <p:spPr>
          <a:xfrm>
            <a:off x="838200" y="2618582"/>
            <a:ext cx="10515600" cy="24357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latin typeface="Calibri" panose="020F0502020204030204" pitchFamily="34" charset="0"/>
                <a:ea typeface="Calibri" panose="020F0502020204030204" pitchFamily="34" charset="0"/>
                <a:cs typeface="Calibri" panose="020F0502020204030204" pitchFamily="34" charset="0"/>
              </a:rPr>
              <a:t>Hạn chế</a:t>
            </a:r>
          </a:p>
          <a:p>
            <a:pPr>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App chưa tạo được giao diện để người dùng thao tác</a:t>
            </a:r>
          </a:p>
          <a:p>
            <a:pPr>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App vẫn phải dựa vào các thư viện xử lý ảnh nên khó để tối ưu hệ thống</a:t>
            </a:r>
          </a:p>
          <a:p>
            <a:pPr>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Website chức năng báo cáo thống kê chưa hoàn chỉnh</a:t>
            </a:r>
          </a:p>
          <a:p>
            <a:pPr>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Chưa có phương pháp để bảo mật dữ liệu</a:t>
            </a:r>
          </a:p>
        </p:txBody>
      </p:sp>
      <p:sp>
        <p:nvSpPr>
          <p:cNvPr id="5" name="Content Placeholder 2">
            <a:extLst>
              <a:ext uri="{FF2B5EF4-FFF2-40B4-BE49-F238E27FC236}">
                <a16:creationId xmlns:a16="http://schemas.microsoft.com/office/drawing/2014/main" id="{CBB2223C-5D36-5CDC-45F0-822D8EF36A30}"/>
              </a:ext>
            </a:extLst>
          </p:cNvPr>
          <p:cNvSpPr txBox="1">
            <a:spLocks/>
          </p:cNvSpPr>
          <p:nvPr/>
        </p:nvSpPr>
        <p:spPr>
          <a:xfrm>
            <a:off x="838200" y="4723712"/>
            <a:ext cx="10515600" cy="21342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latin typeface="Calibri" panose="020F0502020204030204" pitchFamily="34" charset="0"/>
                <a:ea typeface="Calibri" panose="020F0502020204030204" pitchFamily="34" charset="0"/>
                <a:cs typeface="Calibri" panose="020F0502020204030204" pitchFamily="34" charset="0"/>
              </a:rPr>
              <a:t>Hướng phát triển</a:t>
            </a:r>
          </a:p>
          <a:p>
            <a:pPr>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Xây dựng giao diện để người dùng thao tác</a:t>
            </a:r>
          </a:p>
          <a:p>
            <a:pPr>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Tối ưu việc xử lý ảnh để có thể trích xuất dữ liệu chính xác hơn</a:t>
            </a:r>
          </a:p>
          <a:p>
            <a:pPr>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Thực hiện bảo mật dữ liệu</a:t>
            </a:r>
          </a:p>
        </p:txBody>
      </p:sp>
    </p:spTree>
    <p:extLst>
      <p:ext uri="{BB962C8B-B14F-4D97-AF65-F5344CB8AC3E}">
        <p14:creationId xmlns:p14="http://schemas.microsoft.com/office/powerpoint/2010/main" val="3381888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74FB-C629-03D4-9CE2-F4287E53C825}"/>
              </a:ext>
            </a:extLst>
          </p:cNvPr>
          <p:cNvSpPr>
            <a:spLocks noGrp="1"/>
          </p:cNvSpPr>
          <p:nvPr>
            <p:ph type="title"/>
          </p:nvPr>
        </p:nvSpPr>
        <p:spPr/>
        <p:txBody>
          <a:bodyPr/>
          <a:lstStyle/>
          <a:p>
            <a:endParaRPr lang="en-US"/>
          </a:p>
        </p:txBody>
      </p:sp>
      <p:pic>
        <p:nvPicPr>
          <p:cNvPr id="7" name="Content Placeholder 6" descr="A person holding a heart">
            <a:extLst>
              <a:ext uri="{FF2B5EF4-FFF2-40B4-BE49-F238E27FC236}">
                <a16:creationId xmlns:a16="http://schemas.microsoft.com/office/drawing/2014/main" id="{1602903B-9EBB-31BC-12EA-E46541A9BB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8684" y="2311122"/>
            <a:ext cx="7678691" cy="5550741"/>
          </a:xfrm>
        </p:spPr>
      </p:pic>
      <p:sp>
        <p:nvSpPr>
          <p:cNvPr id="9" name="TextBox 8">
            <a:extLst>
              <a:ext uri="{FF2B5EF4-FFF2-40B4-BE49-F238E27FC236}">
                <a16:creationId xmlns:a16="http://schemas.microsoft.com/office/drawing/2014/main" id="{747668E8-E9BB-C48C-95F5-1D00A452DEB0}"/>
              </a:ext>
            </a:extLst>
          </p:cNvPr>
          <p:cNvSpPr txBox="1"/>
          <p:nvPr/>
        </p:nvSpPr>
        <p:spPr>
          <a:xfrm>
            <a:off x="2721729" y="1738831"/>
            <a:ext cx="6748542" cy="1323439"/>
          </a:xfrm>
          <a:prstGeom prst="rect">
            <a:avLst/>
          </a:prstGeom>
          <a:noFill/>
        </p:spPr>
        <p:txBody>
          <a:bodyPr wrap="square" rtlCol="0">
            <a:spAutoFit/>
          </a:bodyPr>
          <a:lstStyle/>
          <a:p>
            <a:pPr algn="ctr"/>
            <a:r>
              <a:rPr lang="en-US" sz="4000" dirty="0">
                <a:solidFill>
                  <a:srgbClr val="FF0000"/>
                </a:solidFill>
              </a:rPr>
              <a:t>Cảm ơn thầy cô và các bạn đã lắng nghe!</a:t>
            </a:r>
          </a:p>
        </p:txBody>
      </p:sp>
    </p:spTree>
    <p:extLst>
      <p:ext uri="{BB962C8B-B14F-4D97-AF65-F5344CB8AC3E}">
        <p14:creationId xmlns:p14="http://schemas.microsoft.com/office/powerpoint/2010/main" val="361853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A327-EBEB-645D-1755-CCB807869ED7}"/>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Tổng quan đề tài</a:t>
            </a:r>
          </a:p>
        </p:txBody>
      </p:sp>
      <p:sp>
        <p:nvSpPr>
          <p:cNvPr id="3" name="Content Placeholder 2">
            <a:extLst>
              <a:ext uri="{FF2B5EF4-FFF2-40B4-BE49-F238E27FC236}">
                <a16:creationId xmlns:a16="http://schemas.microsoft.com/office/drawing/2014/main" id="{FD0E1C15-E1CB-9E92-993C-A8B8395747CF}"/>
              </a:ext>
            </a:extLst>
          </p:cNvPr>
          <p:cNvSpPr>
            <a:spLocks noGrp="1"/>
          </p:cNvSpPr>
          <p:nvPr>
            <p:ph idx="1"/>
          </p:nvPr>
        </p:nvSpPr>
        <p:spPr>
          <a:xfrm>
            <a:off x="838200" y="1155303"/>
            <a:ext cx="10515600" cy="2227899"/>
          </a:xfrm>
        </p:spPr>
        <p:txBody>
          <a:bodyPr>
            <a:normAutofit/>
          </a:bodyPr>
          <a:lstStyle/>
          <a:p>
            <a:pPr marL="0" indent="0">
              <a:lnSpc>
                <a:spcPct val="150000"/>
              </a:lnSpc>
              <a:buNone/>
            </a:pPr>
            <a:r>
              <a:rPr lang="en-US" sz="1800" b="1" dirty="0">
                <a:latin typeface="Calibri" panose="020F0502020204030204" pitchFamily="34" charset="0"/>
                <a:ea typeface="Calibri" panose="020F0502020204030204" pitchFamily="34" charset="0"/>
                <a:cs typeface="Calibri" panose="020F0502020204030204" pitchFamily="34" charset="0"/>
              </a:rPr>
              <a:t>Lý do chọn đề tài</a:t>
            </a:r>
          </a:p>
          <a:p>
            <a:pPr>
              <a:lnSpc>
                <a:spcPct val="125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Việc xử lý hóa đơn đang trở nên cực kỳ quan trọng và cần thiết với doanh nghiệp</a:t>
            </a:r>
          </a:p>
          <a:p>
            <a:pPr>
              <a:lnSpc>
                <a:spcPct val="15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Đáp ứng tính cần thiết và phổ biến trong doanh nghiệp</a:t>
            </a:r>
          </a:p>
          <a:p>
            <a:pPr>
              <a:lnSpc>
                <a:spcPct val="15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Cải thiện năng suất làm việc và giảm thiểu sai sót</a:t>
            </a:r>
          </a:p>
        </p:txBody>
      </p:sp>
      <p:sp>
        <p:nvSpPr>
          <p:cNvPr id="9" name="Content Placeholder 2">
            <a:extLst>
              <a:ext uri="{FF2B5EF4-FFF2-40B4-BE49-F238E27FC236}">
                <a16:creationId xmlns:a16="http://schemas.microsoft.com/office/drawing/2014/main" id="{ACA6ECD1-137A-9EA9-7D31-BD48CC1AE57C}"/>
              </a:ext>
            </a:extLst>
          </p:cNvPr>
          <p:cNvSpPr txBox="1">
            <a:spLocks/>
          </p:cNvSpPr>
          <p:nvPr/>
        </p:nvSpPr>
        <p:spPr>
          <a:xfrm>
            <a:off x="838200" y="3202203"/>
            <a:ext cx="10515600" cy="22278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en-US" sz="1800" b="1" dirty="0">
                <a:latin typeface="Calibri" panose="020F0502020204030204" pitchFamily="34" charset="0"/>
                <a:ea typeface="Calibri" panose="020F0502020204030204" pitchFamily="34" charset="0"/>
                <a:cs typeface="Calibri" panose="020F0502020204030204" pitchFamily="34" charset="0"/>
              </a:rPr>
              <a:t>Mục tiêu đề tài</a:t>
            </a:r>
          </a:p>
          <a:p>
            <a:pPr>
              <a:lnSpc>
                <a:spcPct val="125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Xây dựng app xử lý hóa đơn dễ sử dụng</a:t>
            </a:r>
          </a:p>
          <a:p>
            <a:pPr>
              <a:lnSpc>
                <a:spcPct val="125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Giảm thiểu sai sót trong quá trình xử lý hóa đơn</a:t>
            </a:r>
          </a:p>
          <a:p>
            <a:pPr>
              <a:lnSpc>
                <a:spcPct val="125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Quản lý những hóa đơn đã xử lý </a:t>
            </a:r>
          </a:p>
        </p:txBody>
      </p:sp>
      <p:sp>
        <p:nvSpPr>
          <p:cNvPr id="4" name="Content Placeholder 2">
            <a:extLst>
              <a:ext uri="{FF2B5EF4-FFF2-40B4-BE49-F238E27FC236}">
                <a16:creationId xmlns:a16="http://schemas.microsoft.com/office/drawing/2014/main" id="{FE24C09C-FF1F-58F1-8D62-39805D946C56}"/>
              </a:ext>
            </a:extLst>
          </p:cNvPr>
          <p:cNvSpPr txBox="1">
            <a:spLocks/>
          </p:cNvSpPr>
          <p:nvPr/>
        </p:nvSpPr>
        <p:spPr>
          <a:xfrm>
            <a:off x="838200" y="5074416"/>
            <a:ext cx="10515600" cy="2059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en-US" sz="1800" b="1" dirty="0">
                <a:latin typeface="Calibri" panose="020F0502020204030204" pitchFamily="34" charset="0"/>
                <a:ea typeface="Calibri" panose="020F0502020204030204" pitchFamily="34" charset="0"/>
                <a:cs typeface="Calibri" panose="020F0502020204030204" pitchFamily="34" charset="0"/>
              </a:rPr>
              <a:t>Phạm vi nghiên cứu</a:t>
            </a:r>
          </a:p>
          <a:p>
            <a:pPr>
              <a:lnSpc>
                <a:spcPct val="125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Xây dựng app với các chức năng trích xuất dữ liệu, kiểm tra dữ liệu, lưu dữ liệu và xuất excel </a:t>
            </a:r>
          </a:p>
          <a:p>
            <a:pPr>
              <a:lnSpc>
                <a:spcPct val="125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Xây dựng web quản lý hóa đơn</a:t>
            </a:r>
          </a:p>
        </p:txBody>
      </p:sp>
    </p:spTree>
    <p:extLst>
      <p:ext uri="{BB962C8B-B14F-4D97-AF65-F5344CB8AC3E}">
        <p14:creationId xmlns:p14="http://schemas.microsoft.com/office/powerpoint/2010/main" val="361168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5D33-C7D4-FCE6-50B9-FF1CB3BB150C}"/>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Cơ sở lý thuyết</a:t>
            </a:r>
          </a:p>
        </p:txBody>
      </p:sp>
      <p:sp>
        <p:nvSpPr>
          <p:cNvPr id="3" name="Content Placeholder 2">
            <a:extLst>
              <a:ext uri="{FF2B5EF4-FFF2-40B4-BE49-F238E27FC236}">
                <a16:creationId xmlns:a16="http://schemas.microsoft.com/office/drawing/2014/main" id="{00AFFF5A-976C-D9A0-6D60-6F69373C08FF}"/>
              </a:ext>
            </a:extLst>
          </p:cNvPr>
          <p:cNvSpPr>
            <a:spLocks noGrp="1"/>
          </p:cNvSpPr>
          <p:nvPr>
            <p:ph idx="1"/>
          </p:nvPr>
        </p:nvSpPr>
        <p:spPr>
          <a:xfrm>
            <a:off x="5884985" y="1412080"/>
            <a:ext cx="5731747" cy="4526496"/>
          </a:xfrm>
        </p:spPr>
        <p:txBody>
          <a:bodyPr>
            <a:normAutofit/>
          </a:bodyPr>
          <a:lstStyle/>
          <a:p>
            <a:pPr marL="0" indent="0">
              <a:lnSpc>
                <a:spcPct val="150000"/>
              </a:lnSpc>
              <a:buNone/>
            </a:pPr>
            <a:r>
              <a:rPr lang="en-US" sz="2400" b="1" dirty="0">
                <a:latin typeface="Calibri" panose="020F0502020204030204" pitchFamily="34" charset="0"/>
                <a:ea typeface="Calibri" panose="020F0502020204030204" pitchFamily="34" charset="0"/>
                <a:cs typeface="Calibri" panose="020F0502020204030204" pitchFamily="34" charset="0"/>
              </a:rPr>
              <a:t>Tìm hiểu về RPA</a:t>
            </a:r>
          </a:p>
          <a:p>
            <a:pPr>
              <a:lnSpc>
                <a:spcPct val="150000"/>
              </a:lnSpc>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Là viết tắt của “</a:t>
            </a:r>
            <a:r>
              <a:rPr lang="en-US" sz="2000" dirty="0">
                <a:effectLst/>
                <a:latin typeface="Calibri" panose="020F0502020204030204" pitchFamily="34" charset="0"/>
                <a:ea typeface="Calibri" panose="020F0502020204030204" pitchFamily="34" charset="0"/>
                <a:cs typeface="Calibri" panose="020F0502020204030204" pitchFamily="34" charset="0"/>
              </a:rPr>
              <a:t>Robotic Process Automation</a:t>
            </a:r>
            <a:r>
              <a:rPr lang="en-US" sz="1800" dirty="0">
                <a:latin typeface="Calibri" panose="020F0502020204030204" pitchFamily="34" charset="0"/>
                <a:ea typeface="Calibri" panose="020F0502020204030204" pitchFamily="34" charset="0"/>
                <a:cs typeface="Calibri" panose="020F0502020204030204" pitchFamily="34" charset="0"/>
              </a:rPr>
              <a:t>”</a:t>
            </a:r>
          </a:p>
          <a:p>
            <a:pPr>
              <a:lnSpc>
                <a:spcPct val="150000"/>
              </a:lnSpc>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RPA </a:t>
            </a:r>
            <a:r>
              <a:rPr lang="vi-VN" sz="1800" dirty="0">
                <a:latin typeface="Calibri" panose="020F0502020204030204" pitchFamily="34" charset="0"/>
                <a:ea typeface="Calibri" panose="020F0502020204030204" pitchFamily="34" charset="0"/>
                <a:cs typeface="Calibri" panose="020F0502020204030204" pitchFamily="34" charset="0"/>
              </a:rPr>
              <a:t>là công nghệ tự động hóa quy trình kinh doanh bằng cách sử dụng phần mềm robot để thực hiện các tác vụ lặp đi lặp lại và có tính chất quy tắc trong môi trường máy tính.</a:t>
            </a:r>
            <a:r>
              <a:rPr lang="en-US" sz="1800" dirty="0">
                <a:latin typeface="Calibri" panose="020F0502020204030204" pitchFamily="34" charset="0"/>
                <a:ea typeface="Calibri" panose="020F0502020204030204" pitchFamily="34" charset="0"/>
                <a:cs typeface="Calibri" panose="020F0502020204030204" pitchFamily="34" charset="0"/>
              </a:rPr>
              <a:t> </a:t>
            </a:r>
          </a:p>
          <a:p>
            <a:pPr>
              <a:lnSpc>
                <a:spcPct val="150000"/>
              </a:lnSpc>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RPA và AI đều liên quan đến việc tự động hóa và tăng cường hiệu suất công việc nhưng phương pháp và mục tiêu của chúng khác nhau</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E81BA03C-4845-9AF7-B66C-9BB762AC35DE}"/>
              </a:ext>
            </a:extLst>
          </p:cNvPr>
          <p:cNvPicPr>
            <a:picLocks noChangeAspect="1"/>
          </p:cNvPicPr>
          <p:nvPr/>
        </p:nvPicPr>
        <p:blipFill>
          <a:blip r:embed="rId2"/>
          <a:stretch>
            <a:fillRect/>
          </a:stretch>
        </p:blipFill>
        <p:spPr>
          <a:xfrm>
            <a:off x="994788" y="1784193"/>
            <a:ext cx="4330838" cy="3841132"/>
          </a:xfrm>
          <a:prstGeom prst="rect">
            <a:avLst/>
          </a:prstGeom>
        </p:spPr>
      </p:pic>
    </p:spTree>
    <p:extLst>
      <p:ext uri="{BB962C8B-B14F-4D97-AF65-F5344CB8AC3E}">
        <p14:creationId xmlns:p14="http://schemas.microsoft.com/office/powerpoint/2010/main" val="3910757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footwear, clothing, standing, screenshot&#10;&#10;Description automatically generated">
            <a:extLst>
              <a:ext uri="{FF2B5EF4-FFF2-40B4-BE49-F238E27FC236}">
                <a16:creationId xmlns:a16="http://schemas.microsoft.com/office/drawing/2014/main" id="{472AF814-9AF0-BA30-CDDB-EB9DCFD30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31" y="1387248"/>
            <a:ext cx="6249359" cy="4275286"/>
          </a:xfrm>
          <a:prstGeom prst="rect">
            <a:avLst/>
          </a:prstGeom>
        </p:spPr>
      </p:pic>
      <p:sp>
        <p:nvSpPr>
          <p:cNvPr id="2" name="Title 1">
            <a:extLst>
              <a:ext uri="{FF2B5EF4-FFF2-40B4-BE49-F238E27FC236}">
                <a16:creationId xmlns:a16="http://schemas.microsoft.com/office/drawing/2014/main" id="{50003676-E42E-B955-37F2-299F7A8A2FE6}"/>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Cơ sở lý thuyết</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4F6C5FE1-BA2D-31A0-9A63-B441CC0D5C97}"/>
              </a:ext>
            </a:extLst>
          </p:cNvPr>
          <p:cNvSpPr>
            <a:spLocks noGrp="1"/>
          </p:cNvSpPr>
          <p:nvPr>
            <p:ph idx="1"/>
          </p:nvPr>
        </p:nvSpPr>
        <p:spPr>
          <a:xfrm>
            <a:off x="6005585" y="1387248"/>
            <a:ext cx="5731747" cy="4526496"/>
          </a:xfrm>
        </p:spPr>
        <p:txBody>
          <a:bodyPr>
            <a:normAutofit/>
          </a:bodyPr>
          <a:lstStyle/>
          <a:p>
            <a:pPr marL="0" indent="0">
              <a:lnSpc>
                <a:spcPct val="150000"/>
              </a:lnSpc>
              <a:buNone/>
            </a:pPr>
            <a:r>
              <a:rPr lang="en-US" sz="2400" b="1" dirty="0">
                <a:latin typeface="Calibri" panose="020F0502020204030204" pitchFamily="34" charset="0"/>
                <a:ea typeface="Calibri" panose="020F0502020204030204" pitchFamily="34" charset="0"/>
                <a:cs typeface="Calibri" panose="020F0502020204030204" pitchFamily="34" charset="0"/>
              </a:rPr>
              <a:t>Ý tưởng thực hiện</a:t>
            </a:r>
          </a:p>
          <a:p>
            <a:pPr>
              <a:lnSpc>
                <a:spcPct val="150000"/>
              </a:lnSpc>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Sử dụng </a:t>
            </a:r>
            <a:r>
              <a:rPr lang="en-US" sz="1800" dirty="0" err="1">
                <a:latin typeface="Calibri" panose="020F0502020204030204" pitchFamily="34" charset="0"/>
                <a:ea typeface="Calibri" panose="020F0502020204030204" pitchFamily="34" charset="0"/>
                <a:cs typeface="Calibri" panose="020F0502020204030204" pitchFamily="34" charset="0"/>
              </a:rPr>
              <a:t>UIPath</a:t>
            </a:r>
            <a:r>
              <a:rPr lang="en-US" sz="1800" dirty="0">
                <a:latin typeface="Calibri" panose="020F0502020204030204" pitchFamily="34" charset="0"/>
                <a:ea typeface="Calibri" panose="020F0502020204030204" pitchFamily="34" charset="0"/>
                <a:cs typeface="Calibri" panose="020F0502020204030204" pitchFamily="34" charset="0"/>
              </a:rPr>
              <a:t> Screen OCR và Read PDF Text để thực hiện xử lý ảnh hóa đơn</a:t>
            </a:r>
          </a:p>
          <a:p>
            <a:pPr>
              <a:lnSpc>
                <a:spcPct val="150000"/>
              </a:lnSpc>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Sau khi trích xuất ra văn bản, sử dụng regex (Regular Expression) để lấy dữ liệu</a:t>
            </a:r>
          </a:p>
          <a:p>
            <a:pPr>
              <a:lnSpc>
                <a:spcPct val="150000"/>
              </a:lnSpc>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Kiểm tra các dữ liệu trước khi lưu và xuất excel </a:t>
            </a:r>
          </a:p>
          <a:p>
            <a:pPr>
              <a:lnSpc>
                <a:spcPct val="150000"/>
              </a:lnSpc>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Wingdings" panose="05000000000000000000" pitchFamily="2" charset="2"/>
              <a:buChar char="Ø"/>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7139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88A7-EE43-EEB0-4C61-DCB81220D593}"/>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Nội dung thực hiện</a:t>
            </a:r>
          </a:p>
        </p:txBody>
      </p:sp>
      <p:sp>
        <p:nvSpPr>
          <p:cNvPr id="3" name="Content Placeholder 2">
            <a:extLst>
              <a:ext uri="{FF2B5EF4-FFF2-40B4-BE49-F238E27FC236}">
                <a16:creationId xmlns:a16="http://schemas.microsoft.com/office/drawing/2014/main" id="{0A40F228-A42B-3E93-5DF0-DDE66021072C}"/>
              </a:ext>
            </a:extLst>
          </p:cNvPr>
          <p:cNvSpPr>
            <a:spLocks noGrp="1"/>
          </p:cNvSpPr>
          <p:nvPr>
            <p:ph idx="1"/>
          </p:nvPr>
        </p:nvSpPr>
        <p:spPr>
          <a:xfrm>
            <a:off x="838200" y="1353351"/>
            <a:ext cx="10515600" cy="5248416"/>
          </a:xfrm>
        </p:spPr>
        <p:txBody>
          <a:bodyPr>
            <a:normAutofit/>
          </a:bodyPr>
          <a:lstStyle/>
          <a:p>
            <a:pPr marL="0" indent="0">
              <a:lnSpc>
                <a:spcPct val="150000"/>
              </a:lnSpc>
              <a:buNone/>
            </a:pPr>
            <a:r>
              <a:rPr lang="en-US" sz="2400" b="1" dirty="0">
                <a:latin typeface="Calibri" panose="020F0502020204030204" pitchFamily="34" charset="0"/>
                <a:ea typeface="Calibri" panose="020F0502020204030204" pitchFamily="34" charset="0"/>
                <a:cs typeface="Calibri" panose="020F0502020204030204" pitchFamily="34" charset="0"/>
              </a:rPr>
              <a:t>Phân tích và thiết kế hệ thống</a:t>
            </a:r>
          </a:p>
          <a:p>
            <a:pPr>
              <a:lnSpc>
                <a:spcPct val="150000"/>
              </a:lnSpc>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Các chức năng chính của hệ thống</a:t>
            </a:r>
          </a:p>
          <a:p>
            <a:pPr lvl="1">
              <a:lnSpc>
                <a:spcPct val="150000"/>
              </a:lnSpc>
              <a:buFont typeface="Wingdings" panose="05000000000000000000" pitchFamily="2" charset="2"/>
              <a:buChar char="ü"/>
            </a:pPr>
            <a:r>
              <a:rPr lang="en-US" sz="1800" b="1" dirty="0">
                <a:latin typeface="Calibri" panose="020F0502020204030204" pitchFamily="34" charset="0"/>
                <a:ea typeface="Calibri" panose="020F0502020204030204" pitchFamily="34" charset="0"/>
                <a:cs typeface="Calibri" panose="020F0502020204030204" pitchFamily="34" charset="0"/>
              </a:rPr>
              <a:t>Nhập dữ liệu hóa đơn: </a:t>
            </a:r>
            <a:r>
              <a:rPr lang="en-US" sz="1800" dirty="0">
                <a:latin typeface="Calibri" panose="020F0502020204030204" pitchFamily="34" charset="0"/>
                <a:ea typeface="Calibri" panose="020F0502020204030204" pitchFamily="34" charset="0"/>
                <a:cs typeface="Calibri" panose="020F0502020204030204" pitchFamily="34" charset="0"/>
              </a:rPr>
              <a:t>Xử lý hóa đơn, kiểm tra dữ liệu, xuất excel</a:t>
            </a:r>
            <a:endParaRPr lang="en-US" sz="1800" b="1"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buFont typeface="Wingdings" panose="05000000000000000000" pitchFamily="2" charset="2"/>
              <a:buChar char="ü"/>
            </a:pPr>
            <a:r>
              <a:rPr lang="en-US" sz="1800" b="1" dirty="0">
                <a:latin typeface="Calibri" panose="020F0502020204030204" pitchFamily="34" charset="0"/>
                <a:ea typeface="Calibri" panose="020F0502020204030204" pitchFamily="34" charset="0"/>
                <a:cs typeface="Calibri" panose="020F0502020204030204" pitchFamily="34" charset="0"/>
              </a:rPr>
              <a:t>Quản lý hóa đơn: </a:t>
            </a:r>
            <a:r>
              <a:rPr lang="en-US" sz="1800" dirty="0">
                <a:latin typeface="Calibri" panose="020F0502020204030204" pitchFamily="34" charset="0"/>
                <a:ea typeface="Calibri" panose="020F0502020204030204" pitchFamily="34" charset="0"/>
                <a:cs typeface="Calibri" panose="020F0502020204030204" pitchFamily="34" charset="0"/>
              </a:rPr>
              <a:t>Cập nhật, tìm kiếm, xuất excel</a:t>
            </a:r>
            <a:endParaRPr lang="en-US" sz="1800" b="1"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buFont typeface="Wingdings" panose="05000000000000000000" pitchFamily="2" charset="2"/>
              <a:buChar char="ü"/>
            </a:pPr>
            <a:r>
              <a:rPr lang="en-US" sz="1800" b="1" dirty="0">
                <a:latin typeface="Calibri" panose="020F0502020204030204" pitchFamily="34" charset="0"/>
                <a:ea typeface="Calibri" panose="020F0502020204030204" pitchFamily="34" charset="0"/>
                <a:cs typeface="Calibri" panose="020F0502020204030204" pitchFamily="34" charset="0"/>
              </a:rPr>
              <a:t>Quản lý đơn vị đối tác: </a:t>
            </a:r>
            <a:r>
              <a:rPr lang="en-US" sz="1800" dirty="0">
                <a:latin typeface="Calibri" panose="020F0502020204030204" pitchFamily="34" charset="0"/>
                <a:ea typeface="Calibri" panose="020F0502020204030204" pitchFamily="34" charset="0"/>
                <a:cs typeface="Calibri" panose="020F0502020204030204" pitchFamily="34" charset="0"/>
              </a:rPr>
              <a:t>Cập nhật, tìm kiếm</a:t>
            </a:r>
            <a:endParaRPr lang="en-US" sz="1800" b="1"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buFont typeface="Wingdings" panose="05000000000000000000" pitchFamily="2" charset="2"/>
              <a:buChar char="ü"/>
            </a:pPr>
            <a:r>
              <a:rPr lang="en-US" sz="1800" b="1" dirty="0">
                <a:latin typeface="Calibri" panose="020F0502020204030204" pitchFamily="34" charset="0"/>
                <a:ea typeface="Calibri" panose="020F0502020204030204" pitchFamily="34" charset="0"/>
                <a:cs typeface="Calibri" panose="020F0502020204030204" pitchFamily="34" charset="0"/>
              </a:rPr>
              <a:t>Báo cáo thống kê: </a:t>
            </a:r>
            <a:r>
              <a:rPr lang="en-US" sz="1800" dirty="0">
                <a:latin typeface="Calibri" panose="020F0502020204030204" pitchFamily="34" charset="0"/>
                <a:ea typeface="Calibri" panose="020F0502020204030204" pitchFamily="34" charset="0"/>
                <a:cs typeface="Calibri" panose="020F0502020204030204" pitchFamily="34" charset="0"/>
              </a:rPr>
              <a:t>Thống kê tổng chi phí hóa đơn, xuất excel</a:t>
            </a:r>
            <a:endParaRPr lang="en-US" sz="1800" b="1"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Các tác nhân của hệ thống</a:t>
            </a:r>
          </a:p>
          <a:p>
            <a:pPr lvl="1">
              <a:lnSpc>
                <a:spcPct val="150000"/>
              </a:lnSpc>
              <a:buFont typeface="Wingdings" panose="05000000000000000000" pitchFamily="2" charset="2"/>
              <a:buChar char="ü"/>
            </a:pPr>
            <a:r>
              <a:rPr lang="en-US" sz="1800" b="1" dirty="0">
                <a:latin typeface="Calibri" panose="020F0502020204030204" pitchFamily="34" charset="0"/>
                <a:ea typeface="Calibri" panose="020F0502020204030204" pitchFamily="34" charset="0"/>
                <a:cs typeface="Calibri" panose="020F0502020204030204" pitchFamily="34" charset="0"/>
              </a:rPr>
              <a:t>Actor Người dùng: </a:t>
            </a:r>
            <a:r>
              <a:rPr lang="en-US" sz="1800" dirty="0">
                <a:latin typeface="Calibri" panose="020F0502020204030204" pitchFamily="34" charset="0"/>
                <a:ea typeface="Calibri" panose="020F0502020204030204" pitchFamily="34" charset="0"/>
                <a:cs typeface="Calibri" panose="020F0502020204030204" pitchFamily="34" charset="0"/>
              </a:rPr>
              <a:t>Là người trực tiếp sử dụng các chức năng của hệ thống</a:t>
            </a:r>
            <a:endParaRPr lang="en-US" sz="1800" b="1"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buFont typeface="Wingdings" panose="05000000000000000000" pitchFamily="2" charset="2"/>
              <a:buChar char="ü"/>
            </a:pPr>
            <a:r>
              <a:rPr lang="en-US" sz="1800" b="1" dirty="0">
                <a:latin typeface="Calibri" panose="020F0502020204030204" pitchFamily="34" charset="0"/>
                <a:ea typeface="Calibri" panose="020F0502020204030204" pitchFamily="34" charset="0"/>
                <a:cs typeface="Calibri" panose="020F0502020204030204" pitchFamily="34" charset="0"/>
              </a:rPr>
              <a:t>Actor Quản lý: </a:t>
            </a:r>
            <a:r>
              <a:rPr lang="en-US" sz="1800" dirty="0">
                <a:latin typeface="Calibri" panose="020F0502020204030204" pitchFamily="34" charset="0"/>
                <a:ea typeface="Calibri" panose="020F0502020204030204" pitchFamily="34" charset="0"/>
                <a:cs typeface="Calibri" panose="020F0502020204030204" pitchFamily="34" charset="0"/>
              </a:rPr>
              <a:t>Là người chỉ sử dụng các chức năng trên website</a:t>
            </a:r>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2531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ED78-DBFB-FD42-E547-C8BDA8A2A5A4}"/>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Nội dung thực hiện</a:t>
            </a:r>
          </a:p>
        </p:txBody>
      </p:sp>
      <p:sp>
        <p:nvSpPr>
          <p:cNvPr id="3" name="Content Placeholder 2">
            <a:extLst>
              <a:ext uri="{FF2B5EF4-FFF2-40B4-BE49-F238E27FC236}">
                <a16:creationId xmlns:a16="http://schemas.microsoft.com/office/drawing/2014/main" id="{D8D16D01-4303-F612-C83C-2543BB72C880}"/>
              </a:ext>
            </a:extLst>
          </p:cNvPr>
          <p:cNvSpPr>
            <a:spLocks noGrp="1"/>
          </p:cNvSpPr>
          <p:nvPr>
            <p:ph idx="1"/>
          </p:nvPr>
        </p:nvSpPr>
        <p:spPr>
          <a:xfrm>
            <a:off x="838200" y="1237967"/>
            <a:ext cx="10515600" cy="470254"/>
          </a:xfrm>
        </p:spPr>
        <p:txBody>
          <a:bodyPr>
            <a:normAutofit/>
          </a:bodyPr>
          <a:lstStyle/>
          <a:p>
            <a:pPr>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Biểu đồ </a:t>
            </a:r>
            <a:r>
              <a:rPr lang="en-US" sz="2000" b="1" dirty="0" err="1">
                <a:latin typeface="Calibri" panose="020F0502020204030204" pitchFamily="34" charset="0"/>
                <a:ea typeface="Calibri" panose="020F0502020204030204" pitchFamily="34" charset="0"/>
                <a:cs typeface="Calibri" panose="020F0502020204030204" pitchFamily="34" charset="0"/>
              </a:rPr>
              <a:t>usecase</a:t>
            </a:r>
            <a:r>
              <a:rPr lang="en-US" sz="2000" b="1" dirty="0">
                <a:latin typeface="Calibri" panose="020F0502020204030204" pitchFamily="34" charset="0"/>
                <a:ea typeface="Calibri" panose="020F0502020204030204" pitchFamily="34" charset="0"/>
                <a:cs typeface="Calibri" panose="020F0502020204030204" pitchFamily="34" charset="0"/>
              </a:rPr>
              <a:t> tổng quát</a:t>
            </a:r>
          </a:p>
        </p:txBody>
      </p:sp>
      <p:pic>
        <p:nvPicPr>
          <p:cNvPr id="5" name="Picture 4" descr="A picture containing text, diagram, circle&#10;&#10;Description automatically generated">
            <a:extLst>
              <a:ext uri="{FF2B5EF4-FFF2-40B4-BE49-F238E27FC236}">
                <a16:creationId xmlns:a16="http://schemas.microsoft.com/office/drawing/2014/main" id="{0FDAB04C-FBEC-185D-00FB-6B16BB45E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490" y="1587640"/>
            <a:ext cx="6712299" cy="5084465"/>
          </a:xfrm>
          <a:prstGeom prst="rect">
            <a:avLst/>
          </a:prstGeom>
        </p:spPr>
      </p:pic>
    </p:spTree>
    <p:extLst>
      <p:ext uri="{BB962C8B-B14F-4D97-AF65-F5344CB8AC3E}">
        <p14:creationId xmlns:p14="http://schemas.microsoft.com/office/powerpoint/2010/main" val="625596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ED78-DBFB-FD42-E547-C8BDA8A2A5A4}"/>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Nội dung thực hiện</a:t>
            </a:r>
          </a:p>
        </p:txBody>
      </p:sp>
      <p:sp>
        <p:nvSpPr>
          <p:cNvPr id="3" name="Content Placeholder 2">
            <a:extLst>
              <a:ext uri="{FF2B5EF4-FFF2-40B4-BE49-F238E27FC236}">
                <a16:creationId xmlns:a16="http://schemas.microsoft.com/office/drawing/2014/main" id="{D8D16D01-4303-F612-C83C-2543BB72C880}"/>
              </a:ext>
            </a:extLst>
          </p:cNvPr>
          <p:cNvSpPr>
            <a:spLocks noGrp="1"/>
          </p:cNvSpPr>
          <p:nvPr>
            <p:ph idx="1"/>
          </p:nvPr>
        </p:nvSpPr>
        <p:spPr>
          <a:xfrm>
            <a:off x="838200" y="1237967"/>
            <a:ext cx="10515600" cy="470254"/>
          </a:xfrm>
        </p:spPr>
        <p:txBody>
          <a:bodyPr>
            <a:normAutofit/>
          </a:bodyPr>
          <a:lstStyle/>
          <a:p>
            <a:pPr>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Biểu đồ hoạt động nhập dữ liệu hóa đơn</a:t>
            </a:r>
          </a:p>
        </p:txBody>
      </p:sp>
      <p:pic>
        <p:nvPicPr>
          <p:cNvPr id="6" name="Picture 5" descr="A diagram of a flowchart&#10;&#10;Description automatically generated with low confidence">
            <a:extLst>
              <a:ext uri="{FF2B5EF4-FFF2-40B4-BE49-F238E27FC236}">
                <a16:creationId xmlns:a16="http://schemas.microsoft.com/office/drawing/2014/main" id="{CD413355-342F-5451-3BF3-42496A83C7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150" y="1607735"/>
            <a:ext cx="5928528" cy="5144757"/>
          </a:xfrm>
          <a:prstGeom prst="rect">
            <a:avLst/>
          </a:prstGeom>
        </p:spPr>
      </p:pic>
    </p:spTree>
    <p:extLst>
      <p:ext uri="{BB962C8B-B14F-4D97-AF65-F5344CB8AC3E}">
        <p14:creationId xmlns:p14="http://schemas.microsoft.com/office/powerpoint/2010/main" val="3247522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ED78-DBFB-FD42-E547-C8BDA8A2A5A4}"/>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Nội dung thực hiện</a:t>
            </a:r>
          </a:p>
        </p:txBody>
      </p:sp>
      <p:sp>
        <p:nvSpPr>
          <p:cNvPr id="3" name="Content Placeholder 2">
            <a:extLst>
              <a:ext uri="{FF2B5EF4-FFF2-40B4-BE49-F238E27FC236}">
                <a16:creationId xmlns:a16="http://schemas.microsoft.com/office/drawing/2014/main" id="{D8D16D01-4303-F612-C83C-2543BB72C880}"/>
              </a:ext>
            </a:extLst>
          </p:cNvPr>
          <p:cNvSpPr>
            <a:spLocks noGrp="1"/>
          </p:cNvSpPr>
          <p:nvPr>
            <p:ph idx="1"/>
          </p:nvPr>
        </p:nvSpPr>
        <p:spPr>
          <a:xfrm>
            <a:off x="838200" y="1237967"/>
            <a:ext cx="10515600" cy="470254"/>
          </a:xfrm>
        </p:spPr>
        <p:txBody>
          <a:bodyPr>
            <a:normAutofit/>
          </a:bodyPr>
          <a:lstStyle/>
          <a:p>
            <a:pPr>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Biểu đồ hoạt động quản lý hóa đơn</a:t>
            </a:r>
          </a:p>
        </p:txBody>
      </p:sp>
      <p:pic>
        <p:nvPicPr>
          <p:cNvPr id="6" name="Picture 5" descr="A picture containing diagram, text, screenshot, line">
            <a:extLst>
              <a:ext uri="{FF2B5EF4-FFF2-40B4-BE49-F238E27FC236}">
                <a16:creationId xmlns:a16="http://schemas.microsoft.com/office/drawing/2014/main" id="{56C1E2F9-D641-13D5-A9D8-F0655A709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614" y="1557494"/>
            <a:ext cx="6218772" cy="5300505"/>
          </a:xfrm>
          <a:prstGeom prst="rect">
            <a:avLst/>
          </a:prstGeom>
        </p:spPr>
      </p:pic>
    </p:spTree>
    <p:extLst>
      <p:ext uri="{BB962C8B-B14F-4D97-AF65-F5344CB8AC3E}">
        <p14:creationId xmlns:p14="http://schemas.microsoft.com/office/powerpoint/2010/main" val="417399665"/>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6FB2D6D-3495-4A5E-84CE-AEFFB4C3BD8D}" vid="{54BB40C6-2BB7-42E4-A202-B5434C5E6491}"/>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1779</TotalTime>
  <Words>728</Words>
  <Application>Microsoft Office PowerPoint</Application>
  <PresentationFormat>Widescreen</PresentationFormat>
  <Paragraphs>85</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Theme1</vt:lpstr>
      <vt:lpstr>TRƯỜNG ĐẠI HỌC GIAO THÔNG VẬN TẢI UNIVERSITY OF TRANSPOST AND COMMUNICATIONS</vt:lpstr>
      <vt:lpstr>Nội dung đồ án</vt:lpstr>
      <vt:lpstr>Tổng quan đề tài</vt:lpstr>
      <vt:lpstr>Cơ sở lý thuyết</vt:lpstr>
      <vt:lpstr>Cơ sở lý thuyết</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GIAO THÔNG VẬN TẢI UNIVERSITY OF TRANSPOST AND COMMUNICATIONS</dc:title>
  <dc:creator>NGUYEN QUANG  HUAN</dc:creator>
  <cp:lastModifiedBy>duy</cp:lastModifiedBy>
  <cp:revision>64</cp:revision>
  <dcterms:created xsi:type="dcterms:W3CDTF">2020-11-03T04:24:20Z</dcterms:created>
  <dcterms:modified xsi:type="dcterms:W3CDTF">2023-06-18T13:43:31Z</dcterms:modified>
</cp:coreProperties>
</file>