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F3636-0447-9206-812D-D2EFCF4CD9C6}" v="264" dt="2021-04-06T16:04:49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BE0EE-A62C-49FB-B908-19DAB0893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10E389C-0BA9-46A8-9A69-2D8F070AA5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Challenges</a:t>
          </a:r>
        </a:p>
      </dgm:t>
    </dgm:pt>
    <dgm:pt modelId="{D2E5C2B2-4265-4899-AFD5-7602F92E633A}" type="parTrans" cxnId="{B0D90FC7-53BC-42A5-BC48-6FDD7600BFF6}">
      <dgm:prSet/>
      <dgm:spPr/>
      <dgm:t>
        <a:bodyPr/>
        <a:lstStyle/>
        <a:p>
          <a:endParaRPr lang="en-US"/>
        </a:p>
      </dgm:t>
    </dgm:pt>
    <dgm:pt modelId="{7C54EF5A-177F-4268-8B57-3AAC0EAAEB0B}" type="sibTrans" cxnId="{B0D90FC7-53BC-42A5-BC48-6FDD7600BFF6}">
      <dgm:prSet/>
      <dgm:spPr/>
      <dgm:t>
        <a:bodyPr/>
        <a:lstStyle/>
        <a:p>
          <a:endParaRPr lang="en-US"/>
        </a:p>
      </dgm:t>
    </dgm:pt>
    <dgm:pt modelId="{C3B3A448-1653-445A-82C8-02E135B6CEBA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Rockwell Condensed" panose="02060603050405020104"/>
            </a:rPr>
            <a:t> Ethical</a:t>
          </a:r>
        </a:p>
      </dgm:t>
    </dgm:pt>
    <dgm:pt modelId="{D2FB6441-E6C4-4079-8DAE-EDDA2A36F17B}" type="parTrans" cxnId="{FA9B11CA-7ACA-415C-ABE6-512868C6DCA5}">
      <dgm:prSet/>
      <dgm:spPr/>
      <dgm:t>
        <a:bodyPr/>
        <a:lstStyle/>
        <a:p>
          <a:endParaRPr lang="en-US"/>
        </a:p>
      </dgm:t>
    </dgm:pt>
    <dgm:pt modelId="{4B990C73-D4FA-42A8-80B9-47597816688C}" type="sibTrans" cxnId="{FA9B11CA-7ACA-415C-ABE6-512868C6DCA5}">
      <dgm:prSet/>
      <dgm:spPr/>
      <dgm:t>
        <a:bodyPr/>
        <a:lstStyle/>
        <a:p>
          <a:endParaRPr lang="en-US"/>
        </a:p>
      </dgm:t>
    </dgm:pt>
    <dgm:pt modelId="{CA67BA80-90D9-4199-8897-5D233218490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Rockwell Condensed" panose="02060603050405020104"/>
            </a:rPr>
            <a:t>Favourite</a:t>
          </a:r>
          <a:endParaRPr lang="en-US" dirty="0" err="1"/>
        </a:p>
      </dgm:t>
    </dgm:pt>
    <dgm:pt modelId="{360B17FA-ED2E-483E-9C08-03BA786E4401}" type="parTrans" cxnId="{CBF777EF-A2B9-4D33-9143-9193A7EE72B7}">
      <dgm:prSet/>
      <dgm:spPr/>
    </dgm:pt>
    <dgm:pt modelId="{32D18B39-364A-4945-8976-D7BB13767984}" type="sibTrans" cxnId="{CBF777EF-A2B9-4D33-9143-9193A7EE72B7}">
      <dgm:prSet/>
      <dgm:spPr/>
    </dgm:pt>
    <dgm:pt modelId="{FD541D23-4385-4A7D-978C-24F9041299B4}" type="pres">
      <dgm:prSet presAssocID="{5C9BE0EE-A62C-49FB-B908-19DAB089335A}" presName="root" presStyleCnt="0">
        <dgm:presLayoutVars>
          <dgm:dir/>
          <dgm:resizeHandles val="exact"/>
        </dgm:presLayoutVars>
      </dgm:prSet>
      <dgm:spPr/>
    </dgm:pt>
    <dgm:pt modelId="{9672839D-F328-40C4-A8A6-C0B2FC885CDB}" type="pres">
      <dgm:prSet presAssocID="{D10E389C-0BA9-46A8-9A69-2D8F070AA5BA}" presName="compNode" presStyleCnt="0"/>
      <dgm:spPr/>
    </dgm:pt>
    <dgm:pt modelId="{0BE6511A-7CB8-4151-AAA6-8BDA09B798A8}" type="pres">
      <dgm:prSet presAssocID="{D10E389C-0BA9-46A8-9A69-2D8F070AA5BA}" presName="iconBgRect" presStyleLbl="bgShp" presStyleIdx="0" presStyleCnt="3"/>
      <dgm:spPr/>
    </dgm:pt>
    <dgm:pt modelId="{FA0731F6-B574-4F5D-9916-F5985A034125}" type="pres">
      <dgm:prSet presAssocID="{D10E389C-0BA9-46A8-9A69-2D8F070AA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CCDCEF3-FBEC-4AC4-9A65-CEE0A1135B8E}" type="pres">
      <dgm:prSet presAssocID="{D10E389C-0BA9-46A8-9A69-2D8F070AA5BA}" presName="spaceRect" presStyleCnt="0"/>
      <dgm:spPr/>
    </dgm:pt>
    <dgm:pt modelId="{03D78A85-03EF-4843-999D-EF319E997977}" type="pres">
      <dgm:prSet presAssocID="{D10E389C-0BA9-46A8-9A69-2D8F070AA5BA}" presName="textRect" presStyleLbl="revTx" presStyleIdx="0" presStyleCnt="3">
        <dgm:presLayoutVars>
          <dgm:chMax val="1"/>
          <dgm:chPref val="1"/>
        </dgm:presLayoutVars>
      </dgm:prSet>
      <dgm:spPr/>
    </dgm:pt>
    <dgm:pt modelId="{D9098DF8-7C14-4039-A1AF-E2F79336A4CB}" type="pres">
      <dgm:prSet presAssocID="{7C54EF5A-177F-4268-8B57-3AAC0EAAEB0B}" presName="sibTrans" presStyleCnt="0"/>
      <dgm:spPr/>
    </dgm:pt>
    <dgm:pt modelId="{0D0DBCD6-C5FB-4025-AD6B-549181C0B3B5}" type="pres">
      <dgm:prSet presAssocID="{C3B3A448-1653-445A-82C8-02E135B6CEBA}" presName="compNode" presStyleCnt="0"/>
      <dgm:spPr/>
    </dgm:pt>
    <dgm:pt modelId="{2301DC25-4A5A-4066-85D3-338ED8C25BCA}" type="pres">
      <dgm:prSet presAssocID="{C3B3A448-1653-445A-82C8-02E135B6CEBA}" presName="iconBgRect" presStyleLbl="bgShp" presStyleIdx="1" presStyleCnt="3"/>
      <dgm:spPr/>
    </dgm:pt>
    <dgm:pt modelId="{55F0B0EB-0F25-44A1-A948-ADA78C394289}" type="pres">
      <dgm:prSet presAssocID="{C3B3A448-1653-445A-82C8-02E135B6CE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8A38F06E-79FB-41E6-87EA-ACF94F223997}" type="pres">
      <dgm:prSet presAssocID="{C3B3A448-1653-445A-82C8-02E135B6CEBA}" presName="spaceRect" presStyleCnt="0"/>
      <dgm:spPr/>
    </dgm:pt>
    <dgm:pt modelId="{F7E4111C-8BE8-4850-BCD4-41F855D9377E}" type="pres">
      <dgm:prSet presAssocID="{C3B3A448-1653-445A-82C8-02E135B6CEBA}" presName="textRect" presStyleLbl="revTx" presStyleIdx="1" presStyleCnt="3">
        <dgm:presLayoutVars>
          <dgm:chMax val="1"/>
          <dgm:chPref val="1"/>
        </dgm:presLayoutVars>
      </dgm:prSet>
      <dgm:spPr/>
    </dgm:pt>
    <dgm:pt modelId="{BD205C34-90AD-49E8-9EC7-FA7D7F798E70}" type="pres">
      <dgm:prSet presAssocID="{4B990C73-D4FA-42A8-80B9-47597816688C}" presName="sibTrans" presStyleCnt="0"/>
      <dgm:spPr/>
    </dgm:pt>
    <dgm:pt modelId="{17EC7896-57F0-40A7-BF64-2FC0C5CD5FF4}" type="pres">
      <dgm:prSet presAssocID="{CA67BA80-90D9-4199-8897-5D233218490C}" presName="compNode" presStyleCnt="0"/>
      <dgm:spPr/>
    </dgm:pt>
    <dgm:pt modelId="{DA54E483-47CE-40C8-96A4-23127B001E3D}" type="pres">
      <dgm:prSet presAssocID="{CA67BA80-90D9-4199-8897-5D233218490C}" presName="iconBgRect" presStyleLbl="bgShp" presStyleIdx="2" presStyleCnt="3"/>
      <dgm:spPr/>
    </dgm:pt>
    <dgm:pt modelId="{1E220F0A-B39E-4025-B01B-D99D737A871F}" type="pres">
      <dgm:prSet presAssocID="{CA67BA80-90D9-4199-8897-5D233218490C}" presName="iconRect" presStyleLbl="node1" presStyleIdx="2" presStyleCnt="3"/>
      <dgm:spPr/>
    </dgm:pt>
    <dgm:pt modelId="{BD77855D-4498-4F00-896F-25FC73390611}" type="pres">
      <dgm:prSet presAssocID="{CA67BA80-90D9-4199-8897-5D233218490C}" presName="spaceRect" presStyleCnt="0"/>
      <dgm:spPr/>
    </dgm:pt>
    <dgm:pt modelId="{A4F6A5C6-E5A5-4320-B6D0-49D53042C774}" type="pres">
      <dgm:prSet presAssocID="{CA67BA80-90D9-4199-8897-5D23321849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D5A94F-BA32-454D-B604-9DD57515B3AA}" type="presOf" srcId="{C3B3A448-1653-445A-82C8-02E135B6CEBA}" destId="{F7E4111C-8BE8-4850-BCD4-41F855D9377E}" srcOrd="0" destOrd="0" presId="urn:microsoft.com/office/officeart/2018/5/layout/IconCircleLabelList"/>
    <dgm:cxn modelId="{CB62D16F-6F74-4C28-B0EB-435E58D9ADF1}" type="presOf" srcId="{CA67BA80-90D9-4199-8897-5D233218490C}" destId="{A4F6A5C6-E5A5-4320-B6D0-49D53042C774}" srcOrd="0" destOrd="0" presId="urn:microsoft.com/office/officeart/2018/5/layout/IconCircleLabelList"/>
    <dgm:cxn modelId="{62B02352-0A17-4031-9ADE-53C800750193}" type="presOf" srcId="{D10E389C-0BA9-46A8-9A69-2D8F070AA5BA}" destId="{03D78A85-03EF-4843-999D-EF319E997977}" srcOrd="0" destOrd="0" presId="urn:microsoft.com/office/officeart/2018/5/layout/IconCircleLabelList"/>
    <dgm:cxn modelId="{F948FB84-A77C-4E35-B537-ADB967B90814}" type="presOf" srcId="{5C9BE0EE-A62C-49FB-B908-19DAB089335A}" destId="{FD541D23-4385-4A7D-978C-24F9041299B4}" srcOrd="0" destOrd="0" presId="urn:microsoft.com/office/officeart/2018/5/layout/IconCircleLabelList"/>
    <dgm:cxn modelId="{B0D90FC7-53BC-42A5-BC48-6FDD7600BFF6}" srcId="{5C9BE0EE-A62C-49FB-B908-19DAB089335A}" destId="{D10E389C-0BA9-46A8-9A69-2D8F070AA5BA}" srcOrd="0" destOrd="0" parTransId="{D2E5C2B2-4265-4899-AFD5-7602F92E633A}" sibTransId="{7C54EF5A-177F-4268-8B57-3AAC0EAAEB0B}"/>
    <dgm:cxn modelId="{FA9B11CA-7ACA-415C-ABE6-512868C6DCA5}" srcId="{5C9BE0EE-A62C-49FB-B908-19DAB089335A}" destId="{C3B3A448-1653-445A-82C8-02E135B6CEBA}" srcOrd="1" destOrd="0" parTransId="{D2FB6441-E6C4-4079-8DAE-EDDA2A36F17B}" sibTransId="{4B990C73-D4FA-42A8-80B9-47597816688C}"/>
    <dgm:cxn modelId="{CBF777EF-A2B9-4D33-9143-9193A7EE72B7}" srcId="{5C9BE0EE-A62C-49FB-B908-19DAB089335A}" destId="{CA67BA80-90D9-4199-8897-5D233218490C}" srcOrd="2" destOrd="0" parTransId="{360B17FA-ED2E-483E-9C08-03BA786E4401}" sibTransId="{32D18B39-364A-4945-8976-D7BB13767984}"/>
    <dgm:cxn modelId="{F1EE8B02-9FAF-4099-9C1D-CA403BBDDE49}" type="presParOf" srcId="{FD541D23-4385-4A7D-978C-24F9041299B4}" destId="{9672839D-F328-40C4-A8A6-C0B2FC885CDB}" srcOrd="0" destOrd="0" presId="urn:microsoft.com/office/officeart/2018/5/layout/IconCircleLabelList"/>
    <dgm:cxn modelId="{8797CB88-C1ED-453F-86A1-787E9082AB23}" type="presParOf" srcId="{9672839D-F328-40C4-A8A6-C0B2FC885CDB}" destId="{0BE6511A-7CB8-4151-AAA6-8BDA09B798A8}" srcOrd="0" destOrd="0" presId="urn:microsoft.com/office/officeart/2018/5/layout/IconCircleLabelList"/>
    <dgm:cxn modelId="{3085ED4D-201D-4F38-BE97-0958548265CF}" type="presParOf" srcId="{9672839D-F328-40C4-A8A6-C0B2FC885CDB}" destId="{FA0731F6-B574-4F5D-9916-F5985A034125}" srcOrd="1" destOrd="0" presId="urn:microsoft.com/office/officeart/2018/5/layout/IconCircleLabelList"/>
    <dgm:cxn modelId="{F4BC1547-D5FD-4E99-9738-640B9853B853}" type="presParOf" srcId="{9672839D-F328-40C4-A8A6-C0B2FC885CDB}" destId="{0CCDCEF3-FBEC-4AC4-9A65-CEE0A1135B8E}" srcOrd="2" destOrd="0" presId="urn:microsoft.com/office/officeart/2018/5/layout/IconCircleLabelList"/>
    <dgm:cxn modelId="{C74B02FE-9BC5-46C7-8097-77FD24968390}" type="presParOf" srcId="{9672839D-F328-40C4-A8A6-C0B2FC885CDB}" destId="{03D78A85-03EF-4843-999D-EF319E997977}" srcOrd="3" destOrd="0" presId="urn:microsoft.com/office/officeart/2018/5/layout/IconCircleLabelList"/>
    <dgm:cxn modelId="{D1975FBC-3C43-4F24-A769-F367000B326B}" type="presParOf" srcId="{FD541D23-4385-4A7D-978C-24F9041299B4}" destId="{D9098DF8-7C14-4039-A1AF-E2F79336A4CB}" srcOrd="1" destOrd="0" presId="urn:microsoft.com/office/officeart/2018/5/layout/IconCircleLabelList"/>
    <dgm:cxn modelId="{D6F94A92-0069-4670-8816-399BE316A9F6}" type="presParOf" srcId="{FD541D23-4385-4A7D-978C-24F9041299B4}" destId="{0D0DBCD6-C5FB-4025-AD6B-549181C0B3B5}" srcOrd="2" destOrd="0" presId="urn:microsoft.com/office/officeart/2018/5/layout/IconCircleLabelList"/>
    <dgm:cxn modelId="{ECE6CF78-476D-4A67-93C5-61F97AB0E4A3}" type="presParOf" srcId="{0D0DBCD6-C5FB-4025-AD6B-549181C0B3B5}" destId="{2301DC25-4A5A-4066-85D3-338ED8C25BCA}" srcOrd="0" destOrd="0" presId="urn:microsoft.com/office/officeart/2018/5/layout/IconCircleLabelList"/>
    <dgm:cxn modelId="{EFB44D3A-9054-4F78-9814-1E0FC023864C}" type="presParOf" srcId="{0D0DBCD6-C5FB-4025-AD6B-549181C0B3B5}" destId="{55F0B0EB-0F25-44A1-A948-ADA78C394289}" srcOrd="1" destOrd="0" presId="urn:microsoft.com/office/officeart/2018/5/layout/IconCircleLabelList"/>
    <dgm:cxn modelId="{F8C33FB6-0D0C-4A92-B002-82B1E1709488}" type="presParOf" srcId="{0D0DBCD6-C5FB-4025-AD6B-549181C0B3B5}" destId="{8A38F06E-79FB-41E6-87EA-ACF94F223997}" srcOrd="2" destOrd="0" presId="urn:microsoft.com/office/officeart/2018/5/layout/IconCircleLabelList"/>
    <dgm:cxn modelId="{20BF9294-E0E8-4168-82D5-06EEABC27AB2}" type="presParOf" srcId="{0D0DBCD6-C5FB-4025-AD6B-549181C0B3B5}" destId="{F7E4111C-8BE8-4850-BCD4-41F855D9377E}" srcOrd="3" destOrd="0" presId="urn:microsoft.com/office/officeart/2018/5/layout/IconCircleLabelList"/>
    <dgm:cxn modelId="{0DD2059F-AC21-4BA5-9847-4465E6DCCBD0}" type="presParOf" srcId="{FD541D23-4385-4A7D-978C-24F9041299B4}" destId="{BD205C34-90AD-49E8-9EC7-FA7D7F798E70}" srcOrd="3" destOrd="0" presId="urn:microsoft.com/office/officeart/2018/5/layout/IconCircleLabelList"/>
    <dgm:cxn modelId="{6BF7B728-0599-46F1-AA10-661AD0885451}" type="presParOf" srcId="{FD541D23-4385-4A7D-978C-24F9041299B4}" destId="{17EC7896-57F0-40A7-BF64-2FC0C5CD5FF4}" srcOrd="4" destOrd="0" presId="urn:microsoft.com/office/officeart/2018/5/layout/IconCircleLabelList"/>
    <dgm:cxn modelId="{F177BF1D-D21F-4406-A19C-5C22435C29C1}" type="presParOf" srcId="{17EC7896-57F0-40A7-BF64-2FC0C5CD5FF4}" destId="{DA54E483-47CE-40C8-96A4-23127B001E3D}" srcOrd="0" destOrd="0" presId="urn:microsoft.com/office/officeart/2018/5/layout/IconCircleLabelList"/>
    <dgm:cxn modelId="{69ADB321-DBEF-4CFC-B186-C817F9B6767A}" type="presParOf" srcId="{17EC7896-57F0-40A7-BF64-2FC0C5CD5FF4}" destId="{1E220F0A-B39E-4025-B01B-D99D737A871F}" srcOrd="1" destOrd="0" presId="urn:microsoft.com/office/officeart/2018/5/layout/IconCircleLabelList"/>
    <dgm:cxn modelId="{E264C5E1-A1E7-4C0D-97E6-6E4A2B756AEE}" type="presParOf" srcId="{17EC7896-57F0-40A7-BF64-2FC0C5CD5FF4}" destId="{BD77855D-4498-4F00-896F-25FC73390611}" srcOrd="2" destOrd="0" presId="urn:microsoft.com/office/officeart/2018/5/layout/IconCircleLabelList"/>
    <dgm:cxn modelId="{0B9F0463-67C2-4EEF-9D10-859C10AD9D12}" type="presParOf" srcId="{17EC7896-57F0-40A7-BF64-2FC0C5CD5FF4}" destId="{A4F6A5C6-E5A5-4320-B6D0-49D53042C7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6511A-7CB8-4151-AAA6-8BDA09B798A8}">
      <dsp:nvSpPr>
        <dsp:cNvPr id="0" name=""/>
        <dsp:cNvSpPr/>
      </dsp:nvSpPr>
      <dsp:spPr>
        <a:xfrm>
          <a:off x="616949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731F6-B574-4F5D-9916-F5985A034125}">
      <dsp:nvSpPr>
        <dsp:cNvPr id="0" name=""/>
        <dsp:cNvSpPr/>
      </dsp:nvSpPr>
      <dsp:spPr>
        <a:xfrm>
          <a:off x="1004512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8A85-03EF-4843-999D-EF319E997977}">
      <dsp:nvSpPr>
        <dsp:cNvPr id="0" name=""/>
        <dsp:cNvSpPr/>
      </dsp:nvSpPr>
      <dsp:spPr>
        <a:xfrm>
          <a:off x="35606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/>
            <a:t>Challenges</a:t>
          </a:r>
        </a:p>
      </dsp:txBody>
      <dsp:txXfrm>
        <a:off x="35606" y="2641422"/>
        <a:ext cx="2981250" cy="720000"/>
      </dsp:txXfrm>
    </dsp:sp>
    <dsp:sp modelId="{2301DC25-4A5A-4066-85D3-338ED8C25BCA}">
      <dsp:nvSpPr>
        <dsp:cNvPr id="0" name=""/>
        <dsp:cNvSpPr/>
      </dsp:nvSpPr>
      <dsp:spPr>
        <a:xfrm>
          <a:off x="4119918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0B0EB-0F25-44A1-A948-ADA78C394289}">
      <dsp:nvSpPr>
        <dsp:cNvPr id="0" name=""/>
        <dsp:cNvSpPr/>
      </dsp:nvSpPr>
      <dsp:spPr>
        <a:xfrm>
          <a:off x="4507481" y="64398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111C-8BE8-4850-BCD4-41F855D9377E}">
      <dsp:nvSpPr>
        <dsp:cNvPr id="0" name=""/>
        <dsp:cNvSpPr/>
      </dsp:nvSpPr>
      <dsp:spPr>
        <a:xfrm>
          <a:off x="3538574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>
              <a:latin typeface="Rockwell Condensed" panose="02060603050405020104"/>
            </a:rPr>
            <a:t> Ethical</a:t>
          </a:r>
        </a:p>
      </dsp:txBody>
      <dsp:txXfrm>
        <a:off x="3538574" y="2641422"/>
        <a:ext cx="2981250" cy="720000"/>
      </dsp:txXfrm>
    </dsp:sp>
    <dsp:sp modelId="{DA54E483-47CE-40C8-96A4-23127B001E3D}">
      <dsp:nvSpPr>
        <dsp:cNvPr id="0" name=""/>
        <dsp:cNvSpPr/>
      </dsp:nvSpPr>
      <dsp:spPr>
        <a:xfrm>
          <a:off x="7622887" y="256422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0F0A-B39E-4025-B01B-D99D737A871F}">
      <dsp:nvSpPr>
        <dsp:cNvPr id="0" name=""/>
        <dsp:cNvSpPr/>
      </dsp:nvSpPr>
      <dsp:spPr>
        <a:xfrm>
          <a:off x="8010450" y="643984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A5C6-E5A5-4320-B6D0-49D53042C774}">
      <dsp:nvSpPr>
        <dsp:cNvPr id="0" name=""/>
        <dsp:cNvSpPr/>
      </dsp:nvSpPr>
      <dsp:spPr>
        <a:xfrm>
          <a:off x="7041543" y="26414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 err="1">
              <a:latin typeface="Rockwell Condensed" panose="02060603050405020104"/>
            </a:rPr>
            <a:t>Favourite</a:t>
          </a:r>
          <a:endParaRPr lang="en-US" sz="3600" kern="1200" dirty="0" err="1"/>
        </a:p>
      </dsp:txBody>
      <dsp:txXfrm>
        <a:off x="7041543" y="264142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DuyNguyenT1A3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08FDCB-A6C0-4E86-B91A-C1E03C567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55D9F-562A-4980-A566-DD2480D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Trello</a:t>
            </a:r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E8002BB9-F4C9-4267-8B14-FCE445EA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81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6D6A-55BE-4BF3-9380-AD5685E0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Flow chart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687A8E-A058-4728-99D2-4F53C4587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3343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10DAE72-7E04-450F-956F-57FAEC1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01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5622D9-C2CE-4506-89BE-C02F06C2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Feature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9E7D-E265-4B76-8314-46DF7B1D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- CRUD</a:t>
            </a:r>
          </a:p>
          <a:p>
            <a:pPr marL="0" indent="0">
              <a:buNone/>
            </a:pPr>
            <a:r>
              <a:rPr lang="en-US" dirty="0"/>
              <a:t>- FIND Appliances</a:t>
            </a:r>
          </a:p>
          <a:p>
            <a:pPr marL="0" indent="0">
              <a:buNone/>
            </a:pPr>
            <a:r>
              <a:rPr lang="en-US" dirty="0"/>
              <a:t>- Nice output</a:t>
            </a:r>
          </a:p>
        </p:txBody>
      </p:sp>
    </p:spTree>
    <p:extLst>
      <p:ext uri="{BB962C8B-B14F-4D97-AF65-F5344CB8AC3E}">
        <p14:creationId xmlns:p14="http://schemas.microsoft.com/office/powerpoint/2010/main" val="205623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D537-D6D4-4073-A966-8E199926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A59E0-EDAF-40D6-8397-8B616F164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1640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664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6" name="Rectangle 2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ead of bass guitar">
            <a:extLst>
              <a:ext uri="{FF2B5EF4-FFF2-40B4-BE49-F238E27FC236}">
                <a16:creationId xmlns:a16="http://schemas.microsoft.com/office/drawing/2014/main" id="{D40707D3-AD61-430A-8F4B-09D2794AC1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7" b="97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932C-78C7-41D6-93BB-5EF9AEA0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D635-F374-4FE7-BB86-BB024282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389120"/>
            <a:ext cx="7891272" cy="10698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1152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Wood Type</vt:lpstr>
      <vt:lpstr>Terminal App</vt:lpstr>
      <vt:lpstr>Trello</vt:lpstr>
      <vt:lpstr>Flow chart</vt:lpstr>
      <vt:lpstr>Feature</vt:lpstr>
      <vt:lpstr>Development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created xsi:type="dcterms:W3CDTF">2021-04-06T15:56:29Z</dcterms:created>
  <dcterms:modified xsi:type="dcterms:W3CDTF">2021-04-06T16:05:56Z</dcterms:modified>
</cp:coreProperties>
</file>