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6" r:id="rId6"/>
    <p:sldId id="265" r:id="rId7"/>
    <p:sldId id="264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FA54E-6BA1-104B-AEB9-E719F873C3F5}" v="31" dt="2024-06-08T15:58:09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uy Nguyen" userId="5a444ca3-d99d-4e3c-a8e1-74b2e52b8aae" providerId="ADAL" clId="{75FFA54E-6BA1-104B-AEB9-E719F873C3F5}"/>
    <pc:docChg chg="custSel modSld">
      <pc:chgData name="Van Duy Nguyen" userId="5a444ca3-d99d-4e3c-a8e1-74b2e52b8aae" providerId="ADAL" clId="{75FFA54E-6BA1-104B-AEB9-E719F873C3F5}" dt="2024-06-08T15:58:09.508" v="30" actId="1076"/>
      <pc:docMkLst>
        <pc:docMk/>
      </pc:docMkLst>
      <pc:sldChg chg="addSp modSp mod">
        <pc:chgData name="Van Duy Nguyen" userId="5a444ca3-d99d-4e3c-a8e1-74b2e52b8aae" providerId="ADAL" clId="{75FFA54E-6BA1-104B-AEB9-E719F873C3F5}" dt="2024-06-08T15:58:09.508" v="30" actId="1076"/>
        <pc:sldMkLst>
          <pc:docMk/>
          <pc:sldMk cId="1043807565" sldId="256"/>
        </pc:sldMkLst>
        <pc:spChg chg="add mod">
          <ac:chgData name="Van Duy Nguyen" userId="5a444ca3-d99d-4e3c-a8e1-74b2e52b8aae" providerId="ADAL" clId="{75FFA54E-6BA1-104B-AEB9-E719F873C3F5}" dt="2024-06-08T15:58:09.508" v="30" actId="1076"/>
          <ac:spMkLst>
            <pc:docMk/>
            <pc:sldMk cId="1043807565" sldId="256"/>
            <ac:spMk id="4" creationId="{538FA455-06A5-3863-438D-6EF3D08BBC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2021-E5E8-9B4B-3FE6-D0EFF41C5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7DBF7-034A-D998-D01F-1A1B931E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5EF5-D493-1E6C-351B-10EDCF11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37E4-391B-5714-3877-274963C8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B2B3-6CAF-1151-1538-959C14C0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CBF5-381E-D491-ECA8-6F50DCC8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789BC-2A18-6179-0ED8-33CE467B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D7BB-3AD7-4DF0-1E4D-24DD3C87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84BB-70E4-AA58-EADA-791ED6DD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4A61-9084-E9B9-FE54-D51CAD5B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9EF68-018D-514E-A5DC-84DD4F922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EF6E9-528B-6D15-8054-F3E36215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6C6E-CA35-D04B-1E80-92858370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3432-4CC4-B02C-BFC0-B441D7B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122A-9151-EB06-3C07-39080C40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CBCD-15B2-7A54-C6DF-A6A5C04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4801-5499-3D1D-E0B4-24F16021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F294-A408-551C-1E73-8D1A6F45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227F-8BB6-D6EA-03AE-271B7843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AD05-DF58-18FC-B4E0-2CDA986D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D26-C197-9986-A64D-3F8059FB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DEE6-90C6-C13C-27D8-E87BC1F7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67D1-CDF6-41CD-6C17-CE7192B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E7FA-3B48-B7E1-CDD6-FF16BAA6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2608-748D-2592-DA14-B066467A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347B-CBB6-A56F-7103-9F5BB280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D94A-3B08-5FA2-4446-4761390AD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2276-C1E3-AAC6-F2CB-07540160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5C2BF-E87C-636E-C87A-0066EFC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4DEA-FE38-E4B4-21D2-10FCAFB7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485D6-70A9-5B43-63A4-4635EAF6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4C82-F53A-5CE2-7EE8-032840AB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59D3-2037-7B85-8942-F29B1E18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375E-FD9A-F8D6-1423-9CBFA2FB3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38B7-9D57-D0DD-29D0-046533081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5F322-47E5-64B3-52C3-50F6F574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7FBA-DA83-E84C-9463-1EE218B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33C2E-A0A7-5FC4-8744-6858712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D33E7-3E58-8F25-4658-D8D6EB26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C11-9651-A1BE-4B42-94463CC2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A78E-BBAB-5AE7-0D3E-280E8BC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713AD-F3A4-8873-FAB1-6AB46314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D132C-67AB-AAF8-9053-92550B47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95827-FA4B-7CD4-26EF-4B2C04B0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2B3FC-7BD4-0A22-0C80-3D0E3BD8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534E0-979A-11CF-3A8E-8955D2C0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639-85B7-7D10-E28E-0DDA8116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D4AB-229B-DE8C-B498-868A5F1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DF711-F8A4-0B7E-B001-597ABE63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4896-3D61-3690-FC29-5D8AAE16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0B22-19AD-BA40-A6BD-4D93E934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4FB47-F361-D72E-D38C-B7C1797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65A-ACA9-F964-D126-C1EEC4D5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625CC-E1BC-C72F-0F89-8C49FA947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A903-CA30-4CB9-CD78-0FD4F42C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B3FA-8A0A-6163-07D2-27B3027A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9F2D-90B1-03C9-9232-6FAD61FC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88693-D330-11E5-541D-CB015B24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644B2-46F0-5ABC-6A84-C40BD71E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0F7E-F2C7-52EC-D3C6-F8C44DE6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DD3C-F665-A4C1-E970-C2E61C9CA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207FA-9C5B-8045-AAE4-A2B4D1DE33B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ACBC-153D-3827-F656-E27B16870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6106-752B-EC15-7A7B-009C0F7A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93D4B-3D62-2943-B93E-99E8D8D6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E3B7B-A6CB-1EAB-1029-8A137025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652F2-9F37-B3D5-8310-B3B0855E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</a:rPr>
              <a:t>Contributors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Van </a:t>
            </a:r>
            <a:r>
              <a:rPr lang="en-US" sz="1800" err="1">
                <a:solidFill>
                  <a:srgbClr val="FFFFFF"/>
                </a:solidFill>
              </a:rPr>
              <a:t>Duy</a:t>
            </a:r>
            <a:r>
              <a:rPr lang="en-US" sz="1800">
                <a:solidFill>
                  <a:srgbClr val="FFFFFF"/>
                </a:solidFill>
              </a:rPr>
              <a:t> Nguyen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Van </a:t>
            </a:r>
            <a:r>
              <a:rPr lang="en-US" sz="1800" err="1">
                <a:solidFill>
                  <a:srgbClr val="FFFFFF"/>
                </a:solidFill>
              </a:rPr>
              <a:t>Nhat</a:t>
            </a:r>
            <a:r>
              <a:rPr lang="en-US" sz="1800">
                <a:solidFill>
                  <a:srgbClr val="FFFFFF"/>
                </a:solidFill>
              </a:rPr>
              <a:t> 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Ngoc </a:t>
            </a:r>
            <a:r>
              <a:rPr lang="en-US" sz="1800" err="1">
                <a:solidFill>
                  <a:srgbClr val="FFFFFF"/>
                </a:solidFill>
              </a:rPr>
              <a:t>Thinh</a:t>
            </a:r>
            <a:r>
              <a:rPr lang="en-US" sz="1800">
                <a:solidFill>
                  <a:srgbClr val="FFFFFF"/>
                </a:solidFill>
              </a:rPr>
              <a:t> 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Hana Aga</a:t>
            </a:r>
          </a:p>
        </p:txBody>
      </p:sp>
      <p:pic>
        <p:nvPicPr>
          <p:cNvPr id="7" name="Picture 6" descr="A group of girls standing next to a bookcase&#10;&#10;Description automatically generated">
            <a:extLst>
              <a:ext uri="{FF2B5EF4-FFF2-40B4-BE49-F238E27FC236}">
                <a16:creationId xmlns:a16="http://schemas.microsoft.com/office/drawing/2014/main" id="{F54C5174-0EF8-D6AB-26A5-DC714A15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90310"/>
            <a:ext cx="7225748" cy="487737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38FA455-06A5-3863-438D-6EF3D08BBC8C}"/>
              </a:ext>
            </a:extLst>
          </p:cNvPr>
          <p:cNvSpPr txBox="1">
            <a:spLocks/>
          </p:cNvSpPr>
          <p:nvPr/>
        </p:nvSpPr>
        <p:spPr>
          <a:xfrm>
            <a:off x="1245770" y="69275"/>
            <a:ext cx="1547064" cy="573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rgbClr val="FFFFFF"/>
                </a:solidFill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0438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A3304A-D0E3-5993-0AA9-280698A9523B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System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----------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6" name="Picture 15" descr="A diagram of a network&#10;&#10;Description automatically generated">
            <a:extLst>
              <a:ext uri="{FF2B5EF4-FFF2-40B4-BE49-F238E27FC236}">
                <a16:creationId xmlns:a16="http://schemas.microsoft.com/office/drawing/2014/main" id="{9B82B474-0AD5-DD1A-001D-9821759F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26439"/>
            <a:ext cx="7225748" cy="48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596BC-F13B-1986-43DA-74CCA591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Library System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----------</a:t>
            </a:r>
            <a:br>
              <a:rPr lang="en-US" sz="3400">
                <a:solidFill>
                  <a:srgbClr val="FFFFFF"/>
                </a:solidFill>
              </a:rPr>
            </a:b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A8743021-D589-F675-D80A-5E359C83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92" y="139485"/>
            <a:ext cx="67437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8596BC-F13B-1986-43DA-74CCA591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314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1"/>
                </a:solidFill>
              </a:rPr>
              <a:t>Login – Sequence Diagram</a:t>
            </a:r>
          </a:p>
        </p:txBody>
      </p:sp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1575E696-FD2C-462C-9F32-E32CFC8C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2" y="978538"/>
            <a:ext cx="9347510" cy="4932405"/>
          </a:xfrm>
          <a:prstGeom prst="rect">
            <a:avLst/>
          </a:prstGeom>
        </p:spPr>
      </p:pic>
      <p:pic>
        <p:nvPicPr>
          <p:cNvPr id="18" name="Picture 17" descr="A screenshot of a computer login box&#10;&#10;Description automatically generated">
            <a:extLst>
              <a:ext uri="{FF2B5EF4-FFF2-40B4-BE49-F238E27FC236}">
                <a16:creationId xmlns:a16="http://schemas.microsoft.com/office/drawing/2014/main" id="{E4A93881-51AD-DE6C-2F6C-41764A9C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686" y="978538"/>
            <a:ext cx="2640314" cy="17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8596BC-F13B-1986-43DA-74CCA591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314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1"/>
                </a:solidFill>
              </a:rPr>
              <a:t>Add New Member – Sequence Diagram</a:t>
            </a:r>
          </a:p>
        </p:txBody>
      </p:sp>
      <p:pic>
        <p:nvPicPr>
          <p:cNvPr id="2" name="Picture 1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C198982-085A-755D-6570-22ED1C0C0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083"/>
          <a:stretch/>
        </p:blipFill>
        <p:spPr>
          <a:xfrm>
            <a:off x="32000" y="1139930"/>
            <a:ext cx="9275286" cy="4596841"/>
          </a:xfrm>
          <a:prstGeom prst="rect">
            <a:avLst/>
          </a:prstGeom>
        </p:spPr>
      </p:pic>
      <p:pic>
        <p:nvPicPr>
          <p:cNvPr id="3" name="Picture 2" descr="A screenshot of a member form&#10;&#10;Description automatically generated">
            <a:extLst>
              <a:ext uri="{FF2B5EF4-FFF2-40B4-BE49-F238E27FC236}">
                <a16:creationId xmlns:a16="http://schemas.microsoft.com/office/drawing/2014/main" id="{3B263E9A-6C3D-071E-2277-DD4A0D5C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86" y="1139930"/>
            <a:ext cx="2780548" cy="18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9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8596BC-F13B-1986-43DA-74CCA591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314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1"/>
                </a:solidFill>
              </a:rPr>
              <a:t>Add Book Copy – Sequence Diagram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B60E9EC-54AD-C59C-A90B-1C536F6A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5" y="977848"/>
            <a:ext cx="3685657" cy="2727386"/>
          </a:xfrm>
          <a:prstGeom prst="rect">
            <a:avLst/>
          </a:prstGeom>
        </p:spPr>
      </p:pic>
      <p:pic>
        <p:nvPicPr>
          <p:cNvPr id="3" name="Picture 2" descr="A diagram of a book&#10;&#10;Description automatically generated">
            <a:extLst>
              <a:ext uri="{FF2B5EF4-FFF2-40B4-BE49-F238E27FC236}">
                <a16:creationId xmlns:a16="http://schemas.microsoft.com/office/drawing/2014/main" id="{177E45AE-A6F8-E875-A55C-7CA97488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6" y="977848"/>
            <a:ext cx="7902370" cy="49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8596BC-F13B-1986-43DA-74CCA591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314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1"/>
                </a:solidFill>
              </a:rPr>
              <a:t>Checkout Book – Sequence Diagram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274CE9A-1A64-D4AF-7BC6-E248EB02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43" y="755354"/>
            <a:ext cx="9546714" cy="61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3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596BC-F13B-1986-43DA-74CCA591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 feature - Load All Books</a:t>
            </a:r>
          </a:p>
        </p:txBody>
      </p:sp>
      <p:pic>
        <p:nvPicPr>
          <p:cNvPr id="2" name="Content Placeholder 4" descr="A screenshot of a library book&#10;&#10;Description automatically generated">
            <a:extLst>
              <a:ext uri="{FF2B5EF4-FFF2-40B4-BE49-F238E27FC236}">
                <a16:creationId xmlns:a16="http://schemas.microsoft.com/office/drawing/2014/main" id="{E232FE4F-D03F-201A-EB9C-EA543169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25" y="640080"/>
            <a:ext cx="690875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797FA-A6A9-0EB4-D94A-B431679E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3" y="1993596"/>
            <a:ext cx="9892674" cy="3207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323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Library Management System</vt:lpstr>
      <vt:lpstr>PowerPoint Presentation</vt:lpstr>
      <vt:lpstr>Library System ----------  Class Diagram</vt:lpstr>
      <vt:lpstr>Login – Sequence Diagram</vt:lpstr>
      <vt:lpstr>Add New Member – Sequence Diagram</vt:lpstr>
      <vt:lpstr>Add Book Copy – Sequence Diagram</vt:lpstr>
      <vt:lpstr>Checkout Book – Sequence Diagram</vt:lpstr>
      <vt:lpstr>Extra feature - Load All Books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Duy Nguyen</dc:creator>
  <cp:revision>1</cp:revision>
  <dcterms:created xsi:type="dcterms:W3CDTF">2024-06-07T18:56:19Z</dcterms:created>
  <dcterms:modified xsi:type="dcterms:W3CDTF">2024-06-08T15:58:13Z</dcterms:modified>
</cp:coreProperties>
</file>