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8"/>
  </p:notesMasterIdLst>
  <p:sldIdLst>
    <p:sldId id="270" r:id="rId4"/>
    <p:sldId id="269" r:id="rId5"/>
    <p:sldId id="257" r:id="rId6"/>
    <p:sldId id="258" r:id="rId7"/>
    <p:sldId id="263" r:id="rId8"/>
    <p:sldId id="264" r:id="rId9"/>
    <p:sldId id="259" r:id="rId10"/>
    <p:sldId id="267" r:id="rId11"/>
    <p:sldId id="260" r:id="rId12"/>
    <p:sldId id="265" r:id="rId13"/>
    <p:sldId id="261" r:id="rId14"/>
    <p:sldId id="262" r:id="rId15"/>
    <p:sldId id="266"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59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1AEAF-08D5-4E1A-98B1-067A4E149BC7}" type="datetimeFigureOut">
              <a:rPr lang="en-US" smtClean="0"/>
              <a:t>10/20/2021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B5B533-041B-4F6C-A443-30079D9BACA6}" type="slidenum">
              <a:rPr lang="en-US" smtClean="0"/>
              <a:t>‹#›</a:t>
            </a:fld>
            <a:endParaRPr lang="en-US"/>
          </a:p>
        </p:txBody>
      </p:sp>
    </p:spTree>
    <p:extLst>
      <p:ext uri="{BB962C8B-B14F-4D97-AF65-F5344CB8AC3E}">
        <p14:creationId xmlns:p14="http://schemas.microsoft.com/office/powerpoint/2010/main" val="211019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4C047E-E47D-4F29-A9F5-9B04DB7B52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52739F57-1C02-43B6-A3B4-869DA41D39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DFD94E46-A913-4282-8FCF-A7EF8B3AE8D5}"/>
              </a:ext>
            </a:extLst>
          </p:cNvPr>
          <p:cNvSpPr>
            <a:spLocks noGrp="1"/>
          </p:cNvSpPr>
          <p:nvPr>
            <p:ph type="dt" sz="half" idx="10"/>
          </p:nvPr>
        </p:nvSpPr>
        <p:spPr/>
        <p:txBody>
          <a:bodyPr/>
          <a:lstStyle/>
          <a:p>
            <a:fld id="{47E2852E-6DF5-4B62-80FD-0D7127AED6DC}" type="datetimeFigureOut">
              <a:rPr lang="en-US" smtClean="0"/>
              <a:t>10/20/2021</a:t>
            </a:fld>
            <a:endParaRPr lang="en-US"/>
          </a:p>
        </p:txBody>
      </p:sp>
      <p:sp>
        <p:nvSpPr>
          <p:cNvPr id="5" name="Footer Placeholder 4">
            <a:extLst>
              <a:ext uri="{FF2B5EF4-FFF2-40B4-BE49-F238E27FC236}">
                <a16:creationId xmlns="" xmlns:a16="http://schemas.microsoft.com/office/drawing/2014/main" id="{DCF080F5-12EC-41CD-9733-C899E5446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E6C1262-EC21-42A6-8C02-DED2DB8B9E5B}"/>
              </a:ext>
            </a:extLst>
          </p:cNvPr>
          <p:cNvSpPr>
            <a:spLocks noGrp="1"/>
          </p:cNvSpPr>
          <p:nvPr>
            <p:ph type="sldNum" sz="quarter" idx="12"/>
          </p:nvPr>
        </p:nvSpPr>
        <p:spPr/>
        <p:txBody>
          <a:bodyPr/>
          <a:lstStyle/>
          <a:p>
            <a:fld id="{24FA98D8-5AFB-45C3-869B-AB2005A10F1F}" type="slidenum">
              <a:rPr lang="en-US" smtClean="0"/>
              <a:t>‹#›</a:t>
            </a:fld>
            <a:endParaRPr lang="en-US"/>
          </a:p>
        </p:txBody>
      </p:sp>
    </p:spTree>
    <p:extLst>
      <p:ext uri="{BB962C8B-B14F-4D97-AF65-F5344CB8AC3E}">
        <p14:creationId xmlns:p14="http://schemas.microsoft.com/office/powerpoint/2010/main" val="1147181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ECB09E-8102-4D8C-AD5F-F4DC594363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B402B4A0-7C3D-41FE-BB05-EDF3BFABD9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7E5BBC7-7A40-424F-9EA5-15F2CB8C3E99}"/>
              </a:ext>
            </a:extLst>
          </p:cNvPr>
          <p:cNvSpPr>
            <a:spLocks noGrp="1"/>
          </p:cNvSpPr>
          <p:nvPr>
            <p:ph type="dt" sz="half" idx="10"/>
          </p:nvPr>
        </p:nvSpPr>
        <p:spPr/>
        <p:txBody>
          <a:bodyPr/>
          <a:lstStyle/>
          <a:p>
            <a:fld id="{47E2852E-6DF5-4B62-80FD-0D7127AED6DC}" type="datetimeFigureOut">
              <a:rPr lang="en-US" smtClean="0"/>
              <a:t>10/20/2021</a:t>
            </a:fld>
            <a:endParaRPr lang="en-US"/>
          </a:p>
        </p:txBody>
      </p:sp>
      <p:sp>
        <p:nvSpPr>
          <p:cNvPr id="5" name="Footer Placeholder 4">
            <a:extLst>
              <a:ext uri="{FF2B5EF4-FFF2-40B4-BE49-F238E27FC236}">
                <a16:creationId xmlns="" xmlns:a16="http://schemas.microsoft.com/office/drawing/2014/main" id="{1445BEF0-47FC-4DA0-8494-BB42330DE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699C808-1D0D-41CE-99C5-908CAE4F30D2}"/>
              </a:ext>
            </a:extLst>
          </p:cNvPr>
          <p:cNvSpPr>
            <a:spLocks noGrp="1"/>
          </p:cNvSpPr>
          <p:nvPr>
            <p:ph type="sldNum" sz="quarter" idx="12"/>
          </p:nvPr>
        </p:nvSpPr>
        <p:spPr/>
        <p:txBody>
          <a:bodyPr/>
          <a:lstStyle/>
          <a:p>
            <a:fld id="{24FA98D8-5AFB-45C3-869B-AB2005A10F1F}" type="slidenum">
              <a:rPr lang="en-US" smtClean="0"/>
              <a:t>‹#›</a:t>
            </a:fld>
            <a:endParaRPr lang="en-US"/>
          </a:p>
        </p:txBody>
      </p:sp>
    </p:spTree>
    <p:extLst>
      <p:ext uri="{BB962C8B-B14F-4D97-AF65-F5344CB8AC3E}">
        <p14:creationId xmlns:p14="http://schemas.microsoft.com/office/powerpoint/2010/main" val="411135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CF1FEE7-0D3C-4214-A59A-5DA508449C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D68C78E1-CAC0-437D-9590-D8C5EA88AB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FF86323-F76B-4FF8-A800-BC40DD2A58E6}"/>
              </a:ext>
            </a:extLst>
          </p:cNvPr>
          <p:cNvSpPr>
            <a:spLocks noGrp="1"/>
          </p:cNvSpPr>
          <p:nvPr>
            <p:ph type="dt" sz="half" idx="10"/>
          </p:nvPr>
        </p:nvSpPr>
        <p:spPr/>
        <p:txBody>
          <a:bodyPr/>
          <a:lstStyle/>
          <a:p>
            <a:fld id="{47E2852E-6DF5-4B62-80FD-0D7127AED6DC}" type="datetimeFigureOut">
              <a:rPr lang="en-US" smtClean="0"/>
              <a:t>10/20/2021</a:t>
            </a:fld>
            <a:endParaRPr lang="en-US"/>
          </a:p>
        </p:txBody>
      </p:sp>
      <p:sp>
        <p:nvSpPr>
          <p:cNvPr id="5" name="Footer Placeholder 4">
            <a:extLst>
              <a:ext uri="{FF2B5EF4-FFF2-40B4-BE49-F238E27FC236}">
                <a16:creationId xmlns="" xmlns:a16="http://schemas.microsoft.com/office/drawing/2014/main" id="{EE87A334-3648-43C7-8982-171D8DDF7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7CE89FF-2860-462F-AA77-B0C18B587F6F}"/>
              </a:ext>
            </a:extLst>
          </p:cNvPr>
          <p:cNvSpPr>
            <a:spLocks noGrp="1"/>
          </p:cNvSpPr>
          <p:nvPr>
            <p:ph type="sldNum" sz="quarter" idx="12"/>
          </p:nvPr>
        </p:nvSpPr>
        <p:spPr/>
        <p:txBody>
          <a:bodyPr/>
          <a:lstStyle/>
          <a:p>
            <a:fld id="{24FA98D8-5AFB-45C3-869B-AB2005A10F1F}" type="slidenum">
              <a:rPr lang="en-US" smtClean="0"/>
              <a:t>‹#›</a:t>
            </a:fld>
            <a:endParaRPr lang="en-US"/>
          </a:p>
        </p:txBody>
      </p:sp>
    </p:spTree>
    <p:extLst>
      <p:ext uri="{BB962C8B-B14F-4D97-AF65-F5344CB8AC3E}">
        <p14:creationId xmlns:p14="http://schemas.microsoft.com/office/powerpoint/2010/main" val="3769695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4C047E-E47D-4F29-A9F5-9B04DB7B52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52739F57-1C02-43B6-A3B4-869DA41D39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DFD94E46-A913-4282-8FCF-A7EF8B3AE8D5}"/>
              </a:ext>
            </a:extLst>
          </p:cNvPr>
          <p:cNvSpPr>
            <a:spLocks noGrp="1"/>
          </p:cNvSpPr>
          <p:nvPr>
            <p:ph type="dt" sz="half" idx="10"/>
          </p:nvPr>
        </p:nvSpPr>
        <p:spPr/>
        <p:txBody>
          <a:bodyPr/>
          <a:lstStyle/>
          <a:p>
            <a:fld id="{47E2852E-6DF5-4B62-80FD-0D7127AED6DC}" type="datetimeFigureOut">
              <a:rPr lang="en-US" smtClean="0">
                <a:solidFill>
                  <a:prstClr val="black">
                    <a:tint val="75000"/>
                  </a:prstClr>
                </a:solidFill>
              </a:rPr>
              <a:pPr/>
              <a:t>10/20/2021</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DCF080F5-12EC-41CD-9733-C899E544677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9E6C1262-EC21-42A6-8C02-DED2DB8B9E5B}"/>
              </a:ext>
            </a:extLst>
          </p:cNvPr>
          <p:cNvSpPr>
            <a:spLocks noGrp="1"/>
          </p:cNvSpPr>
          <p:nvPr>
            <p:ph type="sldNum" sz="quarter" idx="12"/>
          </p:nvPr>
        </p:nvSpPr>
        <p:spPr/>
        <p:txBody>
          <a:bodyPr/>
          <a:lstStyle/>
          <a:p>
            <a:fld id="{24FA98D8-5AFB-45C3-869B-AB2005A10F1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2153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6B6BAC-757C-4A03-B7BB-58071D535A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4F01CA2-8882-4A9B-BF6B-0C13AC2553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985E2D1-62DE-478B-A659-A5B469213DE0}"/>
              </a:ext>
            </a:extLst>
          </p:cNvPr>
          <p:cNvSpPr>
            <a:spLocks noGrp="1"/>
          </p:cNvSpPr>
          <p:nvPr>
            <p:ph type="dt" sz="half" idx="10"/>
          </p:nvPr>
        </p:nvSpPr>
        <p:spPr/>
        <p:txBody>
          <a:bodyPr/>
          <a:lstStyle/>
          <a:p>
            <a:fld id="{47E2852E-6DF5-4B62-80FD-0D7127AED6DC}" type="datetimeFigureOut">
              <a:rPr lang="en-US" smtClean="0">
                <a:solidFill>
                  <a:prstClr val="black">
                    <a:tint val="75000"/>
                  </a:prstClr>
                </a:solidFill>
              </a:rPr>
              <a:pPr/>
              <a:t>10/20/2021</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9E4A0A70-0053-43CD-9DB3-6805F8759D7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7BAE952F-5A3A-4DE6-832A-FFF7BEAC9292}"/>
              </a:ext>
            </a:extLst>
          </p:cNvPr>
          <p:cNvSpPr>
            <a:spLocks noGrp="1"/>
          </p:cNvSpPr>
          <p:nvPr>
            <p:ph type="sldNum" sz="quarter" idx="12"/>
          </p:nvPr>
        </p:nvSpPr>
        <p:spPr/>
        <p:txBody>
          <a:bodyPr/>
          <a:lstStyle/>
          <a:p>
            <a:fld id="{24FA98D8-5AFB-45C3-869B-AB2005A10F1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184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11265B-DD48-4769-95A5-9FB0FB1D3C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65D52246-AB29-471B-9940-D1A44AD58A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86568F4-AE17-43AB-829C-A30EEE11A9FF}"/>
              </a:ext>
            </a:extLst>
          </p:cNvPr>
          <p:cNvSpPr>
            <a:spLocks noGrp="1"/>
          </p:cNvSpPr>
          <p:nvPr>
            <p:ph type="dt" sz="half" idx="10"/>
          </p:nvPr>
        </p:nvSpPr>
        <p:spPr/>
        <p:txBody>
          <a:bodyPr/>
          <a:lstStyle/>
          <a:p>
            <a:fld id="{47E2852E-6DF5-4B62-80FD-0D7127AED6DC}" type="datetimeFigureOut">
              <a:rPr lang="en-US" smtClean="0">
                <a:solidFill>
                  <a:prstClr val="black">
                    <a:tint val="75000"/>
                  </a:prstClr>
                </a:solidFill>
              </a:rPr>
              <a:pPr/>
              <a:t>10/20/2021</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6A9FF227-C370-4F62-B249-1904B3E485D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A62A0ACD-62FD-4096-A5B9-CDF626C767EE}"/>
              </a:ext>
            </a:extLst>
          </p:cNvPr>
          <p:cNvSpPr>
            <a:spLocks noGrp="1"/>
          </p:cNvSpPr>
          <p:nvPr>
            <p:ph type="sldNum" sz="quarter" idx="12"/>
          </p:nvPr>
        </p:nvSpPr>
        <p:spPr/>
        <p:txBody>
          <a:bodyPr/>
          <a:lstStyle/>
          <a:p>
            <a:fld id="{24FA98D8-5AFB-45C3-869B-AB2005A10F1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28162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E4F070-7CD6-4D03-8030-34FD70081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B87F9E7-59CF-4D03-9BF7-960B3E0E48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3E424A1-663E-4755-AC32-A75C59C047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4B76663-52C7-49C1-B147-9E51E06DC0C2}"/>
              </a:ext>
            </a:extLst>
          </p:cNvPr>
          <p:cNvSpPr>
            <a:spLocks noGrp="1"/>
          </p:cNvSpPr>
          <p:nvPr>
            <p:ph type="dt" sz="half" idx="10"/>
          </p:nvPr>
        </p:nvSpPr>
        <p:spPr/>
        <p:txBody>
          <a:bodyPr/>
          <a:lstStyle/>
          <a:p>
            <a:fld id="{47E2852E-6DF5-4B62-80FD-0D7127AED6DC}" type="datetimeFigureOut">
              <a:rPr lang="en-US" smtClean="0">
                <a:solidFill>
                  <a:prstClr val="black">
                    <a:tint val="75000"/>
                  </a:prstClr>
                </a:solidFill>
              </a:rPr>
              <a:pPr/>
              <a:t>10/20/2021</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0B0C9A44-4993-454C-8E85-0B7D7113BEDD}"/>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F6F3F871-7010-4F53-8B57-E32506D27D20}"/>
              </a:ext>
            </a:extLst>
          </p:cNvPr>
          <p:cNvSpPr>
            <a:spLocks noGrp="1"/>
          </p:cNvSpPr>
          <p:nvPr>
            <p:ph type="sldNum" sz="quarter" idx="12"/>
          </p:nvPr>
        </p:nvSpPr>
        <p:spPr/>
        <p:txBody>
          <a:bodyPr/>
          <a:lstStyle/>
          <a:p>
            <a:fld id="{24FA98D8-5AFB-45C3-869B-AB2005A10F1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4104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2E925D-6B79-498B-B480-4D631A2F2D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E7DEDE82-4238-4502-A9AB-097212EC2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72DC809-6DA5-4D6B-8C19-C8670FA7AB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B318540-28BB-4787-AD8F-6881DE8EA5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24E934F-F28E-4A27-B283-E684595CDB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E57020F-DFFB-4A3C-A581-3CFBB63BC33A}"/>
              </a:ext>
            </a:extLst>
          </p:cNvPr>
          <p:cNvSpPr>
            <a:spLocks noGrp="1"/>
          </p:cNvSpPr>
          <p:nvPr>
            <p:ph type="dt" sz="half" idx="10"/>
          </p:nvPr>
        </p:nvSpPr>
        <p:spPr/>
        <p:txBody>
          <a:bodyPr/>
          <a:lstStyle/>
          <a:p>
            <a:fld id="{47E2852E-6DF5-4B62-80FD-0D7127AED6DC}" type="datetimeFigureOut">
              <a:rPr lang="en-US" smtClean="0">
                <a:solidFill>
                  <a:prstClr val="black">
                    <a:tint val="75000"/>
                  </a:prstClr>
                </a:solidFill>
              </a:rPr>
              <a:pPr/>
              <a:t>10/20/2021</a:t>
            </a:fld>
            <a:endParaRPr lang="en-US">
              <a:solidFill>
                <a:prstClr val="black">
                  <a:tint val="75000"/>
                </a:prstClr>
              </a:solidFill>
            </a:endParaRPr>
          </a:p>
        </p:txBody>
      </p:sp>
      <p:sp>
        <p:nvSpPr>
          <p:cNvPr id="8" name="Footer Placeholder 7">
            <a:extLst>
              <a:ext uri="{FF2B5EF4-FFF2-40B4-BE49-F238E27FC236}">
                <a16:creationId xmlns="" xmlns:a16="http://schemas.microsoft.com/office/drawing/2014/main" id="{933FD1E7-3AEB-4BCA-8F4F-24571E096D90}"/>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 xmlns:a16="http://schemas.microsoft.com/office/drawing/2014/main" id="{EA3E38E5-A6B9-4EEA-A981-883435C3D1F9}"/>
              </a:ext>
            </a:extLst>
          </p:cNvPr>
          <p:cNvSpPr>
            <a:spLocks noGrp="1"/>
          </p:cNvSpPr>
          <p:nvPr>
            <p:ph type="sldNum" sz="quarter" idx="12"/>
          </p:nvPr>
        </p:nvSpPr>
        <p:spPr/>
        <p:txBody>
          <a:bodyPr/>
          <a:lstStyle/>
          <a:p>
            <a:fld id="{24FA98D8-5AFB-45C3-869B-AB2005A10F1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7359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4A7150-1018-4A5E-9D66-15CBF11B96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A4C66674-E750-4CAF-A546-26C1F769E24F}"/>
              </a:ext>
            </a:extLst>
          </p:cNvPr>
          <p:cNvSpPr>
            <a:spLocks noGrp="1"/>
          </p:cNvSpPr>
          <p:nvPr>
            <p:ph type="dt" sz="half" idx="10"/>
          </p:nvPr>
        </p:nvSpPr>
        <p:spPr/>
        <p:txBody>
          <a:bodyPr/>
          <a:lstStyle/>
          <a:p>
            <a:fld id="{47E2852E-6DF5-4B62-80FD-0D7127AED6DC}" type="datetimeFigureOut">
              <a:rPr lang="en-US" smtClean="0">
                <a:solidFill>
                  <a:prstClr val="black">
                    <a:tint val="75000"/>
                  </a:prstClr>
                </a:solidFill>
              </a:rPr>
              <a:pPr/>
              <a:t>10/20/2021</a:t>
            </a:fld>
            <a:endParaRPr lang="en-US">
              <a:solidFill>
                <a:prstClr val="black">
                  <a:tint val="75000"/>
                </a:prstClr>
              </a:solidFill>
            </a:endParaRPr>
          </a:p>
        </p:txBody>
      </p:sp>
      <p:sp>
        <p:nvSpPr>
          <p:cNvPr id="4" name="Footer Placeholder 3">
            <a:extLst>
              <a:ext uri="{FF2B5EF4-FFF2-40B4-BE49-F238E27FC236}">
                <a16:creationId xmlns="" xmlns:a16="http://schemas.microsoft.com/office/drawing/2014/main" id="{5759F0F2-0A03-4BA2-8A8D-8B002B2BD3ED}"/>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 xmlns:a16="http://schemas.microsoft.com/office/drawing/2014/main" id="{33B4AA8B-6EF6-461B-B978-C886B08408E6}"/>
              </a:ext>
            </a:extLst>
          </p:cNvPr>
          <p:cNvSpPr>
            <a:spLocks noGrp="1"/>
          </p:cNvSpPr>
          <p:nvPr>
            <p:ph type="sldNum" sz="quarter" idx="12"/>
          </p:nvPr>
        </p:nvSpPr>
        <p:spPr/>
        <p:txBody>
          <a:bodyPr/>
          <a:lstStyle/>
          <a:p>
            <a:fld id="{24FA98D8-5AFB-45C3-869B-AB2005A10F1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5862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CED6A7F-AFEA-4F23-A08E-D000FD769FCE}"/>
              </a:ext>
            </a:extLst>
          </p:cNvPr>
          <p:cNvSpPr>
            <a:spLocks noGrp="1"/>
          </p:cNvSpPr>
          <p:nvPr>
            <p:ph type="dt" sz="half" idx="10"/>
          </p:nvPr>
        </p:nvSpPr>
        <p:spPr/>
        <p:txBody>
          <a:bodyPr/>
          <a:lstStyle/>
          <a:p>
            <a:fld id="{47E2852E-6DF5-4B62-80FD-0D7127AED6DC}" type="datetimeFigureOut">
              <a:rPr lang="en-US" smtClean="0">
                <a:solidFill>
                  <a:prstClr val="black">
                    <a:tint val="75000"/>
                  </a:prstClr>
                </a:solidFill>
              </a:rPr>
              <a:pPr/>
              <a:t>10/20/2021</a:t>
            </a:fld>
            <a:endParaRPr lang="en-US">
              <a:solidFill>
                <a:prstClr val="black">
                  <a:tint val="75000"/>
                </a:prstClr>
              </a:solidFill>
            </a:endParaRPr>
          </a:p>
        </p:txBody>
      </p:sp>
      <p:sp>
        <p:nvSpPr>
          <p:cNvPr id="3" name="Footer Placeholder 2">
            <a:extLst>
              <a:ext uri="{FF2B5EF4-FFF2-40B4-BE49-F238E27FC236}">
                <a16:creationId xmlns="" xmlns:a16="http://schemas.microsoft.com/office/drawing/2014/main" id="{700D6093-D9DF-4704-8726-198A73CB9143}"/>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 xmlns:a16="http://schemas.microsoft.com/office/drawing/2014/main" id="{8CFDFACA-DECA-4E66-9002-149333611E09}"/>
              </a:ext>
            </a:extLst>
          </p:cNvPr>
          <p:cNvSpPr>
            <a:spLocks noGrp="1"/>
          </p:cNvSpPr>
          <p:nvPr>
            <p:ph type="sldNum" sz="quarter" idx="12"/>
          </p:nvPr>
        </p:nvSpPr>
        <p:spPr/>
        <p:txBody>
          <a:bodyPr/>
          <a:lstStyle/>
          <a:p>
            <a:fld id="{24FA98D8-5AFB-45C3-869B-AB2005A10F1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70812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D42EE3-3572-472B-8A3B-012D053E93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9312643-5F46-4272-AA20-F7EC42740D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A6290076-9B7A-48FA-8750-B2C8C6E2F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8951C37-7B03-4475-A4E4-F2F6B4C51555}"/>
              </a:ext>
            </a:extLst>
          </p:cNvPr>
          <p:cNvSpPr>
            <a:spLocks noGrp="1"/>
          </p:cNvSpPr>
          <p:nvPr>
            <p:ph type="dt" sz="half" idx="10"/>
          </p:nvPr>
        </p:nvSpPr>
        <p:spPr/>
        <p:txBody>
          <a:bodyPr/>
          <a:lstStyle/>
          <a:p>
            <a:fld id="{47E2852E-6DF5-4B62-80FD-0D7127AED6DC}" type="datetimeFigureOut">
              <a:rPr lang="en-US" smtClean="0">
                <a:solidFill>
                  <a:prstClr val="black">
                    <a:tint val="75000"/>
                  </a:prstClr>
                </a:solidFill>
              </a:rPr>
              <a:pPr/>
              <a:t>10/20/2021</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E5CBD91B-A111-46F8-9BCB-22844A77AAAF}"/>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31CEBEFF-0A36-4D55-AFE8-50D46D53083C}"/>
              </a:ext>
            </a:extLst>
          </p:cNvPr>
          <p:cNvSpPr>
            <a:spLocks noGrp="1"/>
          </p:cNvSpPr>
          <p:nvPr>
            <p:ph type="sldNum" sz="quarter" idx="12"/>
          </p:nvPr>
        </p:nvSpPr>
        <p:spPr/>
        <p:txBody>
          <a:bodyPr/>
          <a:lstStyle/>
          <a:p>
            <a:fld id="{24FA98D8-5AFB-45C3-869B-AB2005A10F1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0844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6B6BAC-757C-4A03-B7BB-58071D535A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4F01CA2-8882-4A9B-BF6B-0C13AC2553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985E2D1-62DE-478B-A659-A5B469213DE0}"/>
              </a:ext>
            </a:extLst>
          </p:cNvPr>
          <p:cNvSpPr>
            <a:spLocks noGrp="1"/>
          </p:cNvSpPr>
          <p:nvPr>
            <p:ph type="dt" sz="half" idx="10"/>
          </p:nvPr>
        </p:nvSpPr>
        <p:spPr/>
        <p:txBody>
          <a:bodyPr/>
          <a:lstStyle/>
          <a:p>
            <a:fld id="{47E2852E-6DF5-4B62-80FD-0D7127AED6DC}" type="datetimeFigureOut">
              <a:rPr lang="en-US" smtClean="0"/>
              <a:t>10/20/2021</a:t>
            </a:fld>
            <a:endParaRPr lang="en-US"/>
          </a:p>
        </p:txBody>
      </p:sp>
      <p:sp>
        <p:nvSpPr>
          <p:cNvPr id="5" name="Footer Placeholder 4">
            <a:extLst>
              <a:ext uri="{FF2B5EF4-FFF2-40B4-BE49-F238E27FC236}">
                <a16:creationId xmlns="" xmlns:a16="http://schemas.microsoft.com/office/drawing/2014/main" id="{9E4A0A70-0053-43CD-9DB3-6805F8759D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BAE952F-5A3A-4DE6-832A-FFF7BEAC9292}"/>
              </a:ext>
            </a:extLst>
          </p:cNvPr>
          <p:cNvSpPr>
            <a:spLocks noGrp="1"/>
          </p:cNvSpPr>
          <p:nvPr>
            <p:ph type="sldNum" sz="quarter" idx="12"/>
          </p:nvPr>
        </p:nvSpPr>
        <p:spPr/>
        <p:txBody>
          <a:bodyPr/>
          <a:lstStyle/>
          <a:p>
            <a:fld id="{24FA98D8-5AFB-45C3-869B-AB2005A10F1F}" type="slidenum">
              <a:rPr lang="en-US" smtClean="0"/>
              <a:t>‹#›</a:t>
            </a:fld>
            <a:endParaRPr lang="en-US"/>
          </a:p>
        </p:txBody>
      </p:sp>
    </p:spTree>
    <p:extLst>
      <p:ext uri="{BB962C8B-B14F-4D97-AF65-F5344CB8AC3E}">
        <p14:creationId xmlns:p14="http://schemas.microsoft.com/office/powerpoint/2010/main" val="1332884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DEC875-4A8D-417E-B803-7BC75EB46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DE01350F-4DC3-4FD0-9642-ACDC8C6210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8D2AEE87-0254-49BE-B5EC-FE713059DD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8B2C421-508A-46D7-A4C5-6445DBCDB718}"/>
              </a:ext>
            </a:extLst>
          </p:cNvPr>
          <p:cNvSpPr>
            <a:spLocks noGrp="1"/>
          </p:cNvSpPr>
          <p:nvPr>
            <p:ph type="dt" sz="half" idx="10"/>
          </p:nvPr>
        </p:nvSpPr>
        <p:spPr/>
        <p:txBody>
          <a:bodyPr/>
          <a:lstStyle/>
          <a:p>
            <a:fld id="{47E2852E-6DF5-4B62-80FD-0D7127AED6DC}" type="datetimeFigureOut">
              <a:rPr lang="en-US" smtClean="0">
                <a:solidFill>
                  <a:prstClr val="black">
                    <a:tint val="75000"/>
                  </a:prstClr>
                </a:solidFill>
              </a:rPr>
              <a:pPr/>
              <a:t>10/20/2021</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BB73B10A-F32C-41A1-9D56-861B15EC2AAC}"/>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BA15454E-2140-492D-A3A9-5DF992539F32}"/>
              </a:ext>
            </a:extLst>
          </p:cNvPr>
          <p:cNvSpPr>
            <a:spLocks noGrp="1"/>
          </p:cNvSpPr>
          <p:nvPr>
            <p:ph type="sldNum" sz="quarter" idx="12"/>
          </p:nvPr>
        </p:nvSpPr>
        <p:spPr/>
        <p:txBody>
          <a:bodyPr/>
          <a:lstStyle/>
          <a:p>
            <a:fld id="{24FA98D8-5AFB-45C3-869B-AB2005A10F1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71560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ECB09E-8102-4D8C-AD5F-F4DC594363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B402B4A0-7C3D-41FE-BB05-EDF3BFABD9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7E5BBC7-7A40-424F-9EA5-15F2CB8C3E99}"/>
              </a:ext>
            </a:extLst>
          </p:cNvPr>
          <p:cNvSpPr>
            <a:spLocks noGrp="1"/>
          </p:cNvSpPr>
          <p:nvPr>
            <p:ph type="dt" sz="half" idx="10"/>
          </p:nvPr>
        </p:nvSpPr>
        <p:spPr/>
        <p:txBody>
          <a:bodyPr/>
          <a:lstStyle/>
          <a:p>
            <a:fld id="{47E2852E-6DF5-4B62-80FD-0D7127AED6DC}" type="datetimeFigureOut">
              <a:rPr lang="en-US" smtClean="0">
                <a:solidFill>
                  <a:prstClr val="black">
                    <a:tint val="75000"/>
                  </a:prstClr>
                </a:solidFill>
              </a:rPr>
              <a:pPr/>
              <a:t>10/20/2021</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1445BEF0-47FC-4DA0-8494-BB42330DE759}"/>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1699C808-1D0D-41CE-99C5-908CAE4F30D2}"/>
              </a:ext>
            </a:extLst>
          </p:cNvPr>
          <p:cNvSpPr>
            <a:spLocks noGrp="1"/>
          </p:cNvSpPr>
          <p:nvPr>
            <p:ph type="sldNum" sz="quarter" idx="12"/>
          </p:nvPr>
        </p:nvSpPr>
        <p:spPr/>
        <p:txBody>
          <a:bodyPr/>
          <a:lstStyle/>
          <a:p>
            <a:fld id="{24FA98D8-5AFB-45C3-869B-AB2005A10F1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10032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CF1FEE7-0D3C-4214-A59A-5DA508449C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D68C78E1-CAC0-437D-9590-D8C5EA88AB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FF86323-F76B-4FF8-A800-BC40DD2A58E6}"/>
              </a:ext>
            </a:extLst>
          </p:cNvPr>
          <p:cNvSpPr>
            <a:spLocks noGrp="1"/>
          </p:cNvSpPr>
          <p:nvPr>
            <p:ph type="dt" sz="half" idx="10"/>
          </p:nvPr>
        </p:nvSpPr>
        <p:spPr/>
        <p:txBody>
          <a:bodyPr/>
          <a:lstStyle/>
          <a:p>
            <a:fld id="{47E2852E-6DF5-4B62-80FD-0D7127AED6DC}" type="datetimeFigureOut">
              <a:rPr lang="en-US" smtClean="0">
                <a:solidFill>
                  <a:prstClr val="black">
                    <a:tint val="75000"/>
                  </a:prstClr>
                </a:solidFill>
              </a:rPr>
              <a:pPr/>
              <a:t>10/20/2021</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EE87A334-3648-43C7-8982-171D8DDF7A3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57CE89FF-2860-462F-AA77-B0C18B587F6F}"/>
              </a:ext>
            </a:extLst>
          </p:cNvPr>
          <p:cNvSpPr>
            <a:spLocks noGrp="1"/>
          </p:cNvSpPr>
          <p:nvPr>
            <p:ph type="sldNum" sz="quarter" idx="12"/>
          </p:nvPr>
        </p:nvSpPr>
        <p:spPr/>
        <p:txBody>
          <a:bodyPr/>
          <a:lstStyle/>
          <a:p>
            <a:fld id="{24FA98D8-5AFB-45C3-869B-AB2005A10F1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34768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pPr/>
              <a:t>10/20/2021</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930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solidFill>
                  <a:srgbClr val="4A66AC"/>
                </a:solidFill>
              </a:rPr>
              <a:pPr/>
              <a:t>10/20/2021</a:t>
            </a:fld>
            <a:endParaRPr lang="en-US" dirty="0">
              <a:solidFill>
                <a:srgbClr val="4A66AC"/>
              </a:solidFill>
            </a:endParaRPr>
          </a:p>
        </p:txBody>
      </p:sp>
      <p:sp>
        <p:nvSpPr>
          <p:cNvPr id="5" name="Footer Placeholder 4"/>
          <p:cNvSpPr>
            <a:spLocks noGrp="1"/>
          </p:cNvSpPr>
          <p:nvPr>
            <p:ph type="ftr" sz="quarter" idx="11"/>
          </p:nvPr>
        </p:nvSpPr>
        <p:spPr/>
        <p:txBody>
          <a:bodyPr/>
          <a:lstStyle/>
          <a:p>
            <a:endParaRPr lang="en-US" dirty="0">
              <a:solidFill>
                <a:srgbClr val="4A66AC"/>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srgbClr val="4A66AC"/>
                </a:solidFill>
              </a:rPr>
              <a:pPr/>
              <a:t>‹#›</a:t>
            </a:fld>
            <a:endParaRPr lang="en-US" dirty="0">
              <a:solidFill>
                <a:srgbClr val="4A66AC"/>
              </a:solidFill>
            </a:endParaRPr>
          </a:p>
        </p:txBody>
      </p:sp>
    </p:spTree>
    <p:extLst>
      <p:ext uri="{BB962C8B-B14F-4D97-AF65-F5344CB8AC3E}">
        <p14:creationId xmlns:p14="http://schemas.microsoft.com/office/powerpoint/2010/main" val="3151780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solidFill>
                  <a:srgbClr val="4A66AC"/>
                </a:solidFill>
              </a:rPr>
              <a:pPr/>
              <a:t>10/20/2021</a:t>
            </a:fld>
            <a:endParaRPr lang="en-US" dirty="0">
              <a:solidFill>
                <a:srgbClr val="4A66AC"/>
              </a:solidFill>
            </a:endParaRPr>
          </a:p>
        </p:txBody>
      </p:sp>
      <p:sp>
        <p:nvSpPr>
          <p:cNvPr id="5" name="Footer Placeholder 4"/>
          <p:cNvSpPr>
            <a:spLocks noGrp="1"/>
          </p:cNvSpPr>
          <p:nvPr>
            <p:ph type="ftr" sz="quarter" idx="11"/>
          </p:nvPr>
        </p:nvSpPr>
        <p:spPr/>
        <p:txBody>
          <a:bodyPr/>
          <a:lstStyle/>
          <a:p>
            <a:endParaRPr lang="en-US" dirty="0">
              <a:solidFill>
                <a:srgbClr val="4A66AC"/>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srgbClr val="4A66AC"/>
                </a:solidFill>
              </a:rPr>
              <a:pPr/>
              <a:t>‹#›</a:t>
            </a:fld>
            <a:endParaRPr lang="en-US" dirty="0">
              <a:solidFill>
                <a:srgbClr val="4A66AC"/>
              </a:solidFill>
            </a:endParaRPr>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6071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solidFill>
                  <a:srgbClr val="4A66AC"/>
                </a:solidFill>
              </a:rPr>
              <a:pPr/>
              <a:t>10/20/2021</a:t>
            </a:fld>
            <a:endParaRPr lang="en-US" dirty="0">
              <a:solidFill>
                <a:srgbClr val="4A66AC"/>
              </a:solidFill>
            </a:endParaRPr>
          </a:p>
        </p:txBody>
      </p:sp>
      <p:sp>
        <p:nvSpPr>
          <p:cNvPr id="6" name="Footer Placeholder 5"/>
          <p:cNvSpPr>
            <a:spLocks noGrp="1"/>
          </p:cNvSpPr>
          <p:nvPr>
            <p:ph type="ftr" sz="quarter" idx="11"/>
          </p:nvPr>
        </p:nvSpPr>
        <p:spPr/>
        <p:txBody>
          <a:bodyPr/>
          <a:lstStyle/>
          <a:p>
            <a:endParaRPr lang="en-US" dirty="0">
              <a:solidFill>
                <a:srgbClr val="4A66AC"/>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srgbClr val="4A66AC"/>
                </a:solidFill>
              </a:rPr>
              <a:pPr/>
              <a:t>‹#›</a:t>
            </a:fld>
            <a:endParaRPr lang="en-US" dirty="0">
              <a:solidFill>
                <a:srgbClr val="4A66AC"/>
              </a:solidFill>
            </a:endParaRPr>
          </a:p>
        </p:txBody>
      </p:sp>
    </p:spTree>
    <p:extLst>
      <p:ext uri="{BB962C8B-B14F-4D97-AF65-F5344CB8AC3E}">
        <p14:creationId xmlns:p14="http://schemas.microsoft.com/office/powerpoint/2010/main" val="2432629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solidFill>
                  <a:srgbClr val="4A66AC"/>
                </a:solidFill>
              </a:rPr>
              <a:pPr/>
              <a:t>10/20/2021</a:t>
            </a:fld>
            <a:endParaRPr lang="en-US" dirty="0">
              <a:solidFill>
                <a:srgbClr val="4A66AC"/>
              </a:solidFill>
            </a:endParaRPr>
          </a:p>
        </p:txBody>
      </p:sp>
      <p:sp>
        <p:nvSpPr>
          <p:cNvPr id="8" name="Footer Placeholder 7"/>
          <p:cNvSpPr>
            <a:spLocks noGrp="1"/>
          </p:cNvSpPr>
          <p:nvPr>
            <p:ph type="ftr" sz="quarter" idx="11"/>
          </p:nvPr>
        </p:nvSpPr>
        <p:spPr/>
        <p:txBody>
          <a:bodyPr/>
          <a:lstStyle/>
          <a:p>
            <a:endParaRPr lang="en-US" dirty="0">
              <a:solidFill>
                <a:srgbClr val="4A66AC"/>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solidFill>
                  <a:srgbClr val="4A66AC"/>
                </a:solidFill>
              </a:rPr>
              <a:pPr/>
              <a:t>‹#›</a:t>
            </a:fld>
            <a:endParaRPr lang="en-US" dirty="0">
              <a:solidFill>
                <a:srgbClr val="4A66AC"/>
              </a:solidFill>
            </a:endParaRPr>
          </a:p>
        </p:txBody>
      </p:sp>
    </p:spTree>
    <p:extLst>
      <p:ext uri="{BB962C8B-B14F-4D97-AF65-F5344CB8AC3E}">
        <p14:creationId xmlns:p14="http://schemas.microsoft.com/office/powerpoint/2010/main" val="9303780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solidFill>
                  <a:srgbClr val="4A66AC"/>
                </a:solidFill>
              </a:rPr>
              <a:pPr/>
              <a:t>10/20/2021</a:t>
            </a:fld>
            <a:endParaRPr lang="en-US" dirty="0">
              <a:solidFill>
                <a:srgbClr val="4A66AC"/>
              </a:solidFill>
            </a:endParaRPr>
          </a:p>
        </p:txBody>
      </p:sp>
      <p:sp>
        <p:nvSpPr>
          <p:cNvPr id="4" name="Footer Placeholder 3"/>
          <p:cNvSpPr>
            <a:spLocks noGrp="1"/>
          </p:cNvSpPr>
          <p:nvPr>
            <p:ph type="ftr" sz="quarter" idx="11"/>
          </p:nvPr>
        </p:nvSpPr>
        <p:spPr/>
        <p:txBody>
          <a:bodyPr/>
          <a:lstStyle/>
          <a:p>
            <a:endParaRPr lang="en-US" dirty="0">
              <a:solidFill>
                <a:srgbClr val="4A66AC"/>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solidFill>
                  <a:srgbClr val="4A66AC"/>
                </a:solidFill>
              </a:rPr>
              <a:pPr/>
              <a:t>‹#›</a:t>
            </a:fld>
            <a:endParaRPr lang="en-US" dirty="0">
              <a:solidFill>
                <a:srgbClr val="4A66AC"/>
              </a:solidFill>
            </a:endParaRPr>
          </a:p>
        </p:txBody>
      </p:sp>
    </p:spTree>
    <p:extLst>
      <p:ext uri="{BB962C8B-B14F-4D97-AF65-F5344CB8AC3E}">
        <p14:creationId xmlns:p14="http://schemas.microsoft.com/office/powerpoint/2010/main" val="21893680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solidFill>
                  <a:srgbClr val="4A66AC"/>
                </a:solidFill>
              </a:rPr>
              <a:pPr/>
              <a:t>10/20/2021</a:t>
            </a:fld>
            <a:endParaRPr lang="en-US" dirty="0">
              <a:solidFill>
                <a:srgbClr val="4A66AC"/>
              </a:solidFill>
            </a:endParaRPr>
          </a:p>
        </p:txBody>
      </p:sp>
      <p:sp>
        <p:nvSpPr>
          <p:cNvPr id="3" name="Footer Placeholder 2"/>
          <p:cNvSpPr>
            <a:spLocks noGrp="1"/>
          </p:cNvSpPr>
          <p:nvPr>
            <p:ph type="ftr" sz="quarter" idx="11"/>
          </p:nvPr>
        </p:nvSpPr>
        <p:spPr/>
        <p:txBody>
          <a:bodyPr/>
          <a:lstStyle/>
          <a:p>
            <a:endParaRPr lang="en-US" dirty="0">
              <a:solidFill>
                <a:srgbClr val="4A66AC"/>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solidFill>
                  <a:srgbClr val="4A66AC"/>
                </a:solidFill>
              </a:rPr>
              <a:pPr/>
              <a:t>‹#›</a:t>
            </a:fld>
            <a:endParaRPr lang="en-US" dirty="0">
              <a:solidFill>
                <a:srgbClr val="4A66AC"/>
              </a:solidFill>
            </a:endParaRPr>
          </a:p>
        </p:txBody>
      </p:sp>
    </p:spTree>
    <p:extLst>
      <p:ext uri="{BB962C8B-B14F-4D97-AF65-F5344CB8AC3E}">
        <p14:creationId xmlns:p14="http://schemas.microsoft.com/office/powerpoint/2010/main" val="905265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11265B-DD48-4769-95A5-9FB0FB1D3C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65D52246-AB29-471B-9940-D1A44AD58A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86568F4-AE17-43AB-829C-A30EEE11A9FF}"/>
              </a:ext>
            </a:extLst>
          </p:cNvPr>
          <p:cNvSpPr>
            <a:spLocks noGrp="1"/>
          </p:cNvSpPr>
          <p:nvPr>
            <p:ph type="dt" sz="half" idx="10"/>
          </p:nvPr>
        </p:nvSpPr>
        <p:spPr/>
        <p:txBody>
          <a:bodyPr/>
          <a:lstStyle/>
          <a:p>
            <a:fld id="{47E2852E-6DF5-4B62-80FD-0D7127AED6DC}" type="datetimeFigureOut">
              <a:rPr lang="en-US" smtClean="0"/>
              <a:t>10/20/2021</a:t>
            </a:fld>
            <a:endParaRPr lang="en-US"/>
          </a:p>
        </p:txBody>
      </p:sp>
      <p:sp>
        <p:nvSpPr>
          <p:cNvPr id="5" name="Footer Placeholder 4">
            <a:extLst>
              <a:ext uri="{FF2B5EF4-FFF2-40B4-BE49-F238E27FC236}">
                <a16:creationId xmlns="" xmlns:a16="http://schemas.microsoft.com/office/drawing/2014/main" id="{6A9FF227-C370-4F62-B249-1904B3E48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62A0ACD-62FD-4096-A5B9-CDF626C767EE}"/>
              </a:ext>
            </a:extLst>
          </p:cNvPr>
          <p:cNvSpPr>
            <a:spLocks noGrp="1"/>
          </p:cNvSpPr>
          <p:nvPr>
            <p:ph type="sldNum" sz="quarter" idx="12"/>
          </p:nvPr>
        </p:nvSpPr>
        <p:spPr/>
        <p:txBody>
          <a:bodyPr/>
          <a:lstStyle/>
          <a:p>
            <a:fld id="{24FA98D8-5AFB-45C3-869B-AB2005A10F1F}" type="slidenum">
              <a:rPr lang="en-US" smtClean="0"/>
              <a:t>‹#›</a:t>
            </a:fld>
            <a:endParaRPr lang="en-US"/>
          </a:p>
        </p:txBody>
      </p:sp>
    </p:spTree>
    <p:extLst>
      <p:ext uri="{BB962C8B-B14F-4D97-AF65-F5344CB8AC3E}">
        <p14:creationId xmlns:p14="http://schemas.microsoft.com/office/powerpoint/2010/main" val="17543824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solidFill>
                  <a:srgbClr val="4A66AC"/>
                </a:solidFill>
              </a:rPr>
              <a:pPr/>
              <a:t>10/20/2021</a:t>
            </a:fld>
            <a:endParaRPr lang="en-US" dirty="0">
              <a:solidFill>
                <a:srgbClr val="4A66AC"/>
              </a:solidFill>
            </a:endParaRPr>
          </a:p>
        </p:txBody>
      </p:sp>
      <p:sp>
        <p:nvSpPr>
          <p:cNvPr id="6" name="Footer Placeholder 5"/>
          <p:cNvSpPr>
            <a:spLocks noGrp="1"/>
          </p:cNvSpPr>
          <p:nvPr>
            <p:ph type="ftr" sz="quarter" idx="11"/>
          </p:nvPr>
        </p:nvSpPr>
        <p:spPr/>
        <p:txBody>
          <a:bodyPr/>
          <a:lstStyle/>
          <a:p>
            <a:endParaRPr lang="en-US" dirty="0">
              <a:solidFill>
                <a:srgbClr val="4A66AC"/>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srgbClr val="4A66AC"/>
                </a:solidFill>
              </a:rPr>
              <a:pPr/>
              <a:t>‹#›</a:t>
            </a:fld>
            <a:endParaRPr lang="en-US" dirty="0">
              <a:solidFill>
                <a:srgbClr val="4A66AC"/>
              </a:solidFill>
            </a:endParaRPr>
          </a:p>
        </p:txBody>
      </p:sp>
    </p:spTree>
    <p:extLst>
      <p:ext uri="{BB962C8B-B14F-4D97-AF65-F5344CB8AC3E}">
        <p14:creationId xmlns:p14="http://schemas.microsoft.com/office/powerpoint/2010/main" val="14113745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solidFill>
                  <a:srgbClr val="4A66AC"/>
                </a:solidFill>
              </a:rPr>
              <a:pPr/>
              <a:t>10/20/2021</a:t>
            </a:fld>
            <a:endParaRPr lang="en-US" dirty="0">
              <a:solidFill>
                <a:srgbClr val="4A66AC"/>
              </a:solidFill>
            </a:endParaRPr>
          </a:p>
        </p:txBody>
      </p:sp>
      <p:sp>
        <p:nvSpPr>
          <p:cNvPr id="6" name="Footer Placeholder 5"/>
          <p:cNvSpPr>
            <a:spLocks noGrp="1"/>
          </p:cNvSpPr>
          <p:nvPr>
            <p:ph type="ftr" sz="quarter" idx="11"/>
          </p:nvPr>
        </p:nvSpPr>
        <p:spPr/>
        <p:txBody>
          <a:bodyPr/>
          <a:lstStyle/>
          <a:p>
            <a:endParaRPr lang="en-US" dirty="0">
              <a:solidFill>
                <a:srgbClr val="4A66AC"/>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srgbClr val="4A66AC"/>
                </a:solidFill>
              </a:rPr>
              <a:pPr/>
              <a:t>‹#›</a:t>
            </a:fld>
            <a:endParaRPr lang="en-US" dirty="0">
              <a:solidFill>
                <a:srgbClr val="4A66AC"/>
              </a:solidFill>
            </a:endParaRPr>
          </a:p>
        </p:txBody>
      </p:sp>
    </p:spTree>
    <p:extLst>
      <p:ext uri="{BB962C8B-B14F-4D97-AF65-F5344CB8AC3E}">
        <p14:creationId xmlns:p14="http://schemas.microsoft.com/office/powerpoint/2010/main" val="19217587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solidFill>
                  <a:srgbClr val="4A66AC"/>
                </a:solidFill>
              </a:rPr>
              <a:pPr/>
              <a:t>10/20/2021</a:t>
            </a:fld>
            <a:endParaRPr lang="en-US" dirty="0">
              <a:solidFill>
                <a:srgbClr val="4A66AC"/>
              </a:solidFill>
            </a:endParaRPr>
          </a:p>
        </p:txBody>
      </p:sp>
      <p:sp>
        <p:nvSpPr>
          <p:cNvPr id="5" name="Footer Placeholder 4"/>
          <p:cNvSpPr>
            <a:spLocks noGrp="1"/>
          </p:cNvSpPr>
          <p:nvPr>
            <p:ph type="ftr" sz="quarter" idx="11"/>
          </p:nvPr>
        </p:nvSpPr>
        <p:spPr/>
        <p:txBody>
          <a:bodyPr/>
          <a:lstStyle/>
          <a:p>
            <a:endParaRPr lang="en-US" dirty="0">
              <a:solidFill>
                <a:srgbClr val="4A66AC"/>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srgbClr val="4A66AC"/>
                </a:solidFill>
              </a:rPr>
              <a:pPr/>
              <a:t>‹#›</a:t>
            </a:fld>
            <a:endParaRPr lang="en-US" dirty="0">
              <a:solidFill>
                <a:srgbClr val="4A66AC"/>
              </a:solidFill>
            </a:endParaRPr>
          </a:p>
        </p:txBody>
      </p:sp>
    </p:spTree>
    <p:extLst>
      <p:ext uri="{BB962C8B-B14F-4D97-AF65-F5344CB8AC3E}">
        <p14:creationId xmlns:p14="http://schemas.microsoft.com/office/powerpoint/2010/main" val="12805978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solidFill>
                  <a:srgbClr val="4A66AC"/>
                </a:solidFill>
              </a:rPr>
              <a:pPr/>
              <a:t>10/20/2021</a:t>
            </a:fld>
            <a:endParaRPr lang="en-US" dirty="0">
              <a:solidFill>
                <a:srgbClr val="4A66AC"/>
              </a:solidFill>
            </a:endParaRPr>
          </a:p>
        </p:txBody>
      </p:sp>
      <p:sp>
        <p:nvSpPr>
          <p:cNvPr id="5" name="Footer Placeholder 4"/>
          <p:cNvSpPr>
            <a:spLocks noGrp="1"/>
          </p:cNvSpPr>
          <p:nvPr>
            <p:ph type="ftr" sz="quarter" idx="11"/>
          </p:nvPr>
        </p:nvSpPr>
        <p:spPr/>
        <p:txBody>
          <a:bodyPr/>
          <a:lstStyle/>
          <a:p>
            <a:endParaRPr lang="en-US" dirty="0">
              <a:solidFill>
                <a:srgbClr val="4A66AC"/>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srgbClr val="4A66AC"/>
                </a:solidFill>
              </a:rPr>
              <a:pPr/>
              <a:t>‹#›</a:t>
            </a:fld>
            <a:endParaRPr lang="en-US" dirty="0">
              <a:solidFill>
                <a:srgbClr val="4A66AC"/>
              </a:solidFill>
            </a:endParaRPr>
          </a:p>
        </p:txBody>
      </p:sp>
    </p:spTree>
    <p:extLst>
      <p:ext uri="{BB962C8B-B14F-4D97-AF65-F5344CB8AC3E}">
        <p14:creationId xmlns:p14="http://schemas.microsoft.com/office/powerpoint/2010/main" val="723952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E4F070-7CD6-4D03-8030-34FD70081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B87F9E7-59CF-4D03-9BF7-960B3E0E48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3E424A1-663E-4755-AC32-A75C59C047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4B76663-52C7-49C1-B147-9E51E06DC0C2}"/>
              </a:ext>
            </a:extLst>
          </p:cNvPr>
          <p:cNvSpPr>
            <a:spLocks noGrp="1"/>
          </p:cNvSpPr>
          <p:nvPr>
            <p:ph type="dt" sz="half" idx="10"/>
          </p:nvPr>
        </p:nvSpPr>
        <p:spPr/>
        <p:txBody>
          <a:bodyPr/>
          <a:lstStyle/>
          <a:p>
            <a:fld id="{47E2852E-6DF5-4B62-80FD-0D7127AED6DC}" type="datetimeFigureOut">
              <a:rPr lang="en-US" smtClean="0"/>
              <a:t>10/20/2021</a:t>
            </a:fld>
            <a:endParaRPr lang="en-US"/>
          </a:p>
        </p:txBody>
      </p:sp>
      <p:sp>
        <p:nvSpPr>
          <p:cNvPr id="6" name="Footer Placeholder 5">
            <a:extLst>
              <a:ext uri="{FF2B5EF4-FFF2-40B4-BE49-F238E27FC236}">
                <a16:creationId xmlns="" xmlns:a16="http://schemas.microsoft.com/office/drawing/2014/main" id="{0B0C9A44-4993-454C-8E85-0B7D7113B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6F3F871-7010-4F53-8B57-E32506D27D20}"/>
              </a:ext>
            </a:extLst>
          </p:cNvPr>
          <p:cNvSpPr>
            <a:spLocks noGrp="1"/>
          </p:cNvSpPr>
          <p:nvPr>
            <p:ph type="sldNum" sz="quarter" idx="12"/>
          </p:nvPr>
        </p:nvSpPr>
        <p:spPr/>
        <p:txBody>
          <a:bodyPr/>
          <a:lstStyle/>
          <a:p>
            <a:fld id="{24FA98D8-5AFB-45C3-869B-AB2005A10F1F}" type="slidenum">
              <a:rPr lang="en-US" smtClean="0"/>
              <a:t>‹#›</a:t>
            </a:fld>
            <a:endParaRPr lang="en-US"/>
          </a:p>
        </p:txBody>
      </p:sp>
    </p:spTree>
    <p:extLst>
      <p:ext uri="{BB962C8B-B14F-4D97-AF65-F5344CB8AC3E}">
        <p14:creationId xmlns:p14="http://schemas.microsoft.com/office/powerpoint/2010/main" val="1739537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2E925D-6B79-498B-B480-4D631A2F2D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E7DEDE82-4238-4502-A9AB-097212EC2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72DC809-6DA5-4D6B-8C19-C8670FA7AB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B318540-28BB-4787-AD8F-6881DE8EA5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24E934F-F28E-4A27-B283-E684595CDB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E57020F-DFFB-4A3C-A581-3CFBB63BC33A}"/>
              </a:ext>
            </a:extLst>
          </p:cNvPr>
          <p:cNvSpPr>
            <a:spLocks noGrp="1"/>
          </p:cNvSpPr>
          <p:nvPr>
            <p:ph type="dt" sz="half" idx="10"/>
          </p:nvPr>
        </p:nvSpPr>
        <p:spPr/>
        <p:txBody>
          <a:bodyPr/>
          <a:lstStyle/>
          <a:p>
            <a:fld id="{47E2852E-6DF5-4B62-80FD-0D7127AED6DC}" type="datetimeFigureOut">
              <a:rPr lang="en-US" smtClean="0"/>
              <a:t>10/20/2021</a:t>
            </a:fld>
            <a:endParaRPr lang="en-US"/>
          </a:p>
        </p:txBody>
      </p:sp>
      <p:sp>
        <p:nvSpPr>
          <p:cNvPr id="8" name="Footer Placeholder 7">
            <a:extLst>
              <a:ext uri="{FF2B5EF4-FFF2-40B4-BE49-F238E27FC236}">
                <a16:creationId xmlns="" xmlns:a16="http://schemas.microsoft.com/office/drawing/2014/main" id="{933FD1E7-3AEB-4BCA-8F4F-24571E096D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EA3E38E5-A6B9-4EEA-A981-883435C3D1F9}"/>
              </a:ext>
            </a:extLst>
          </p:cNvPr>
          <p:cNvSpPr>
            <a:spLocks noGrp="1"/>
          </p:cNvSpPr>
          <p:nvPr>
            <p:ph type="sldNum" sz="quarter" idx="12"/>
          </p:nvPr>
        </p:nvSpPr>
        <p:spPr/>
        <p:txBody>
          <a:bodyPr/>
          <a:lstStyle/>
          <a:p>
            <a:fld id="{24FA98D8-5AFB-45C3-869B-AB2005A10F1F}" type="slidenum">
              <a:rPr lang="en-US" smtClean="0"/>
              <a:t>‹#›</a:t>
            </a:fld>
            <a:endParaRPr lang="en-US"/>
          </a:p>
        </p:txBody>
      </p:sp>
    </p:spTree>
    <p:extLst>
      <p:ext uri="{BB962C8B-B14F-4D97-AF65-F5344CB8AC3E}">
        <p14:creationId xmlns:p14="http://schemas.microsoft.com/office/powerpoint/2010/main" val="247547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4A7150-1018-4A5E-9D66-15CBF11B96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A4C66674-E750-4CAF-A546-26C1F769E24F}"/>
              </a:ext>
            </a:extLst>
          </p:cNvPr>
          <p:cNvSpPr>
            <a:spLocks noGrp="1"/>
          </p:cNvSpPr>
          <p:nvPr>
            <p:ph type="dt" sz="half" idx="10"/>
          </p:nvPr>
        </p:nvSpPr>
        <p:spPr/>
        <p:txBody>
          <a:bodyPr/>
          <a:lstStyle/>
          <a:p>
            <a:fld id="{47E2852E-6DF5-4B62-80FD-0D7127AED6DC}" type="datetimeFigureOut">
              <a:rPr lang="en-US" smtClean="0"/>
              <a:t>10/20/2021</a:t>
            </a:fld>
            <a:endParaRPr lang="en-US"/>
          </a:p>
        </p:txBody>
      </p:sp>
      <p:sp>
        <p:nvSpPr>
          <p:cNvPr id="4" name="Footer Placeholder 3">
            <a:extLst>
              <a:ext uri="{FF2B5EF4-FFF2-40B4-BE49-F238E27FC236}">
                <a16:creationId xmlns="" xmlns:a16="http://schemas.microsoft.com/office/drawing/2014/main" id="{5759F0F2-0A03-4BA2-8A8D-8B002B2BD3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33B4AA8B-6EF6-461B-B978-C886B08408E6}"/>
              </a:ext>
            </a:extLst>
          </p:cNvPr>
          <p:cNvSpPr>
            <a:spLocks noGrp="1"/>
          </p:cNvSpPr>
          <p:nvPr>
            <p:ph type="sldNum" sz="quarter" idx="12"/>
          </p:nvPr>
        </p:nvSpPr>
        <p:spPr/>
        <p:txBody>
          <a:bodyPr/>
          <a:lstStyle/>
          <a:p>
            <a:fld id="{24FA98D8-5AFB-45C3-869B-AB2005A10F1F}" type="slidenum">
              <a:rPr lang="en-US" smtClean="0"/>
              <a:t>‹#›</a:t>
            </a:fld>
            <a:endParaRPr lang="en-US"/>
          </a:p>
        </p:txBody>
      </p:sp>
    </p:spTree>
    <p:extLst>
      <p:ext uri="{BB962C8B-B14F-4D97-AF65-F5344CB8AC3E}">
        <p14:creationId xmlns:p14="http://schemas.microsoft.com/office/powerpoint/2010/main" val="2681274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CED6A7F-AFEA-4F23-A08E-D000FD769FCE}"/>
              </a:ext>
            </a:extLst>
          </p:cNvPr>
          <p:cNvSpPr>
            <a:spLocks noGrp="1"/>
          </p:cNvSpPr>
          <p:nvPr>
            <p:ph type="dt" sz="half" idx="10"/>
          </p:nvPr>
        </p:nvSpPr>
        <p:spPr/>
        <p:txBody>
          <a:bodyPr/>
          <a:lstStyle/>
          <a:p>
            <a:fld id="{47E2852E-6DF5-4B62-80FD-0D7127AED6DC}" type="datetimeFigureOut">
              <a:rPr lang="en-US" smtClean="0"/>
              <a:t>10/20/2021</a:t>
            </a:fld>
            <a:endParaRPr lang="en-US"/>
          </a:p>
        </p:txBody>
      </p:sp>
      <p:sp>
        <p:nvSpPr>
          <p:cNvPr id="3" name="Footer Placeholder 2">
            <a:extLst>
              <a:ext uri="{FF2B5EF4-FFF2-40B4-BE49-F238E27FC236}">
                <a16:creationId xmlns="" xmlns:a16="http://schemas.microsoft.com/office/drawing/2014/main" id="{700D6093-D9DF-4704-8726-198A73CB91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8CFDFACA-DECA-4E66-9002-149333611E09}"/>
              </a:ext>
            </a:extLst>
          </p:cNvPr>
          <p:cNvSpPr>
            <a:spLocks noGrp="1"/>
          </p:cNvSpPr>
          <p:nvPr>
            <p:ph type="sldNum" sz="quarter" idx="12"/>
          </p:nvPr>
        </p:nvSpPr>
        <p:spPr/>
        <p:txBody>
          <a:bodyPr/>
          <a:lstStyle/>
          <a:p>
            <a:fld id="{24FA98D8-5AFB-45C3-869B-AB2005A10F1F}" type="slidenum">
              <a:rPr lang="en-US" smtClean="0"/>
              <a:t>‹#›</a:t>
            </a:fld>
            <a:endParaRPr lang="en-US"/>
          </a:p>
        </p:txBody>
      </p:sp>
    </p:spTree>
    <p:extLst>
      <p:ext uri="{BB962C8B-B14F-4D97-AF65-F5344CB8AC3E}">
        <p14:creationId xmlns:p14="http://schemas.microsoft.com/office/powerpoint/2010/main" val="2974286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D42EE3-3572-472B-8A3B-012D053E93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9312643-5F46-4272-AA20-F7EC42740D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A6290076-9B7A-48FA-8750-B2C8C6E2F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8951C37-7B03-4475-A4E4-F2F6B4C51555}"/>
              </a:ext>
            </a:extLst>
          </p:cNvPr>
          <p:cNvSpPr>
            <a:spLocks noGrp="1"/>
          </p:cNvSpPr>
          <p:nvPr>
            <p:ph type="dt" sz="half" idx="10"/>
          </p:nvPr>
        </p:nvSpPr>
        <p:spPr/>
        <p:txBody>
          <a:bodyPr/>
          <a:lstStyle/>
          <a:p>
            <a:fld id="{47E2852E-6DF5-4B62-80FD-0D7127AED6DC}" type="datetimeFigureOut">
              <a:rPr lang="en-US" smtClean="0"/>
              <a:t>10/20/2021</a:t>
            </a:fld>
            <a:endParaRPr lang="en-US"/>
          </a:p>
        </p:txBody>
      </p:sp>
      <p:sp>
        <p:nvSpPr>
          <p:cNvPr id="6" name="Footer Placeholder 5">
            <a:extLst>
              <a:ext uri="{FF2B5EF4-FFF2-40B4-BE49-F238E27FC236}">
                <a16:creationId xmlns="" xmlns:a16="http://schemas.microsoft.com/office/drawing/2014/main" id="{E5CBD91B-A111-46F8-9BCB-22844A77A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1CEBEFF-0A36-4D55-AFE8-50D46D53083C}"/>
              </a:ext>
            </a:extLst>
          </p:cNvPr>
          <p:cNvSpPr>
            <a:spLocks noGrp="1"/>
          </p:cNvSpPr>
          <p:nvPr>
            <p:ph type="sldNum" sz="quarter" idx="12"/>
          </p:nvPr>
        </p:nvSpPr>
        <p:spPr/>
        <p:txBody>
          <a:bodyPr/>
          <a:lstStyle/>
          <a:p>
            <a:fld id="{24FA98D8-5AFB-45C3-869B-AB2005A10F1F}" type="slidenum">
              <a:rPr lang="en-US" smtClean="0"/>
              <a:t>‹#›</a:t>
            </a:fld>
            <a:endParaRPr lang="en-US"/>
          </a:p>
        </p:txBody>
      </p:sp>
    </p:spTree>
    <p:extLst>
      <p:ext uri="{BB962C8B-B14F-4D97-AF65-F5344CB8AC3E}">
        <p14:creationId xmlns:p14="http://schemas.microsoft.com/office/powerpoint/2010/main" val="196734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DEC875-4A8D-417E-B803-7BC75EB46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DE01350F-4DC3-4FD0-9642-ACDC8C6210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8D2AEE87-0254-49BE-B5EC-FE713059DD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8B2C421-508A-46D7-A4C5-6445DBCDB718}"/>
              </a:ext>
            </a:extLst>
          </p:cNvPr>
          <p:cNvSpPr>
            <a:spLocks noGrp="1"/>
          </p:cNvSpPr>
          <p:nvPr>
            <p:ph type="dt" sz="half" idx="10"/>
          </p:nvPr>
        </p:nvSpPr>
        <p:spPr/>
        <p:txBody>
          <a:bodyPr/>
          <a:lstStyle/>
          <a:p>
            <a:fld id="{47E2852E-6DF5-4B62-80FD-0D7127AED6DC}" type="datetimeFigureOut">
              <a:rPr lang="en-US" smtClean="0"/>
              <a:t>10/20/2021</a:t>
            </a:fld>
            <a:endParaRPr lang="en-US"/>
          </a:p>
        </p:txBody>
      </p:sp>
      <p:sp>
        <p:nvSpPr>
          <p:cNvPr id="6" name="Footer Placeholder 5">
            <a:extLst>
              <a:ext uri="{FF2B5EF4-FFF2-40B4-BE49-F238E27FC236}">
                <a16:creationId xmlns="" xmlns:a16="http://schemas.microsoft.com/office/drawing/2014/main" id="{BB73B10A-F32C-41A1-9D56-861B15EC2A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A15454E-2140-492D-A3A9-5DF992539F32}"/>
              </a:ext>
            </a:extLst>
          </p:cNvPr>
          <p:cNvSpPr>
            <a:spLocks noGrp="1"/>
          </p:cNvSpPr>
          <p:nvPr>
            <p:ph type="sldNum" sz="quarter" idx="12"/>
          </p:nvPr>
        </p:nvSpPr>
        <p:spPr/>
        <p:txBody>
          <a:bodyPr/>
          <a:lstStyle/>
          <a:p>
            <a:fld id="{24FA98D8-5AFB-45C3-869B-AB2005A10F1F}" type="slidenum">
              <a:rPr lang="en-US" smtClean="0"/>
              <a:t>‹#›</a:t>
            </a:fld>
            <a:endParaRPr lang="en-US"/>
          </a:p>
        </p:txBody>
      </p:sp>
    </p:spTree>
    <p:extLst>
      <p:ext uri="{BB962C8B-B14F-4D97-AF65-F5344CB8AC3E}">
        <p14:creationId xmlns:p14="http://schemas.microsoft.com/office/powerpoint/2010/main" val="872584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CEB3533-7B63-4DF4-BBBA-7F1DB2FC69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87E9963-65BE-4AEB-8ACB-455DAE4BF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430E512-6138-4A93-84A5-297DBECF50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852E-6DF5-4B62-80FD-0D7127AED6DC}" type="datetimeFigureOut">
              <a:rPr lang="en-US" smtClean="0"/>
              <a:t>10/20/2021</a:t>
            </a:fld>
            <a:endParaRPr lang="en-US"/>
          </a:p>
        </p:txBody>
      </p:sp>
      <p:sp>
        <p:nvSpPr>
          <p:cNvPr id="5" name="Footer Placeholder 4">
            <a:extLst>
              <a:ext uri="{FF2B5EF4-FFF2-40B4-BE49-F238E27FC236}">
                <a16:creationId xmlns="" xmlns:a16="http://schemas.microsoft.com/office/drawing/2014/main" id="{FC012B55-8310-4744-A4DF-05AA60B88F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710BE513-9C0A-4B30-90BE-887E1E04BF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A98D8-5AFB-45C3-869B-AB2005A10F1F}" type="slidenum">
              <a:rPr lang="en-US" smtClean="0"/>
              <a:t>‹#›</a:t>
            </a:fld>
            <a:endParaRPr lang="en-US"/>
          </a:p>
        </p:txBody>
      </p:sp>
    </p:spTree>
    <p:extLst>
      <p:ext uri="{BB962C8B-B14F-4D97-AF65-F5344CB8AC3E}">
        <p14:creationId xmlns:p14="http://schemas.microsoft.com/office/powerpoint/2010/main" val="4066181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CEB3533-7B63-4DF4-BBBA-7F1DB2FC69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87E9963-65BE-4AEB-8ACB-455DAE4BF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430E512-6138-4A93-84A5-297DBECF50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852E-6DF5-4B62-80FD-0D7127AED6DC}" type="datetimeFigureOut">
              <a:rPr lang="en-US" smtClean="0">
                <a:solidFill>
                  <a:prstClr val="black">
                    <a:tint val="75000"/>
                  </a:prstClr>
                </a:solidFill>
              </a:rPr>
              <a:pPr/>
              <a:t>10/20/2021</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FC012B55-8310-4744-A4DF-05AA60B88F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710BE513-9C0A-4B30-90BE-887E1E04BF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A98D8-5AFB-45C3-869B-AB2005A10F1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2773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pPr defTabSz="457200"/>
            <a:fld id="{48A87A34-81AB-432B-8DAE-1953F412C126}" type="datetimeFigureOut">
              <a:rPr lang="en-US" smtClean="0">
                <a:solidFill>
                  <a:srgbClr val="4A66AC"/>
                </a:solidFill>
              </a:rPr>
              <a:pPr defTabSz="457200"/>
              <a:t>10/20/2021</a:t>
            </a:fld>
            <a:endParaRPr lang="en-US" dirty="0">
              <a:solidFill>
                <a:srgbClr val="4A66AC"/>
              </a:solidFill>
            </a:endParaRPr>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pPr defTabSz="457200"/>
            <a:endParaRPr lang="en-US" dirty="0">
              <a:solidFill>
                <a:srgbClr val="4A66AC"/>
              </a:solidFill>
            </a:endParaRP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pPr defTabSz="457200"/>
            <a:fld id="{6D22F896-40B5-4ADD-8801-0D06FADFA095}" type="slidenum">
              <a:rPr lang="en-US" smtClean="0">
                <a:solidFill>
                  <a:srgbClr val="4A66AC"/>
                </a:solidFill>
              </a:rPr>
              <a:pPr defTabSz="457200"/>
              <a:t>‹#›</a:t>
            </a:fld>
            <a:endParaRPr lang="en-US" dirty="0">
              <a:solidFill>
                <a:srgbClr val="4A66AC"/>
              </a:solidFill>
            </a:endParaRPr>
          </a:p>
        </p:txBody>
      </p:sp>
    </p:spTree>
    <p:extLst>
      <p:ext uri="{BB962C8B-B14F-4D97-AF65-F5344CB8AC3E}">
        <p14:creationId xmlns:p14="http://schemas.microsoft.com/office/powerpoint/2010/main" val="10382335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81F489-B701-4C74-9747-27C8656A89CC}"/>
              </a:ext>
            </a:extLst>
          </p:cNvPr>
          <p:cNvSpPr>
            <a:spLocks noGrp="1"/>
          </p:cNvSpPr>
          <p:nvPr>
            <p:ph type="ctrTitle"/>
          </p:nvPr>
        </p:nvSpPr>
        <p:spPr>
          <a:xfrm>
            <a:off x="714102" y="1593668"/>
            <a:ext cx="7811226" cy="1184366"/>
          </a:xfrm>
        </p:spPr>
        <p:txBody>
          <a:bodyPr>
            <a:normAutofit/>
          </a:bodyPr>
          <a:lstStyle/>
          <a:p>
            <a:r>
              <a:rPr lang="en-US" dirty="0" smtClean="0">
                <a:latin typeface="Rockwell" panose="02060603020205020403" pitchFamily="18" charset="0"/>
              </a:rPr>
              <a:t>ANDROID</a:t>
            </a:r>
            <a:endParaRPr lang="en-US" dirty="0">
              <a:latin typeface="Rockwell" panose="02060603020205020403" pitchFamily="18" charset="0"/>
            </a:endParaRPr>
          </a:p>
        </p:txBody>
      </p:sp>
      <p:sp>
        <p:nvSpPr>
          <p:cNvPr id="3" name="Subtitle 2">
            <a:extLst>
              <a:ext uri="{FF2B5EF4-FFF2-40B4-BE49-F238E27FC236}">
                <a16:creationId xmlns="" xmlns:a16="http://schemas.microsoft.com/office/drawing/2014/main" id="{6D699F35-1401-4ECD-9F96-7017DB9FA104}"/>
              </a:ext>
            </a:extLst>
          </p:cNvPr>
          <p:cNvSpPr>
            <a:spLocks noGrp="1"/>
          </p:cNvSpPr>
          <p:nvPr>
            <p:ph type="subTitle" idx="1"/>
          </p:nvPr>
        </p:nvSpPr>
        <p:spPr>
          <a:xfrm>
            <a:off x="4057705" y="4283241"/>
            <a:ext cx="4076590" cy="2195019"/>
          </a:xfrm>
        </p:spPr>
        <p:txBody>
          <a:bodyPr/>
          <a:lstStyle/>
          <a:p>
            <a:pPr algn="l"/>
            <a:r>
              <a:rPr lang="en-US" dirty="0">
                <a:latin typeface="Tahoma" panose="020B0604030504040204" pitchFamily="34" charset="0"/>
                <a:ea typeface="Tahoma" panose="020B0604030504040204" pitchFamily="34" charset="0"/>
                <a:cs typeface="Tahoma" panose="020B0604030504040204" pitchFamily="34" charset="0"/>
              </a:rPr>
              <a:t>GVHD: NGUYỄN QUỐC </a:t>
            </a:r>
            <a:r>
              <a:rPr lang="en-US" dirty="0" smtClean="0">
                <a:latin typeface="Tahoma" panose="020B0604030504040204" pitchFamily="34" charset="0"/>
                <a:ea typeface="Tahoma" panose="020B0604030504040204" pitchFamily="34" charset="0"/>
                <a:cs typeface="Tahoma" panose="020B0604030504040204" pitchFamily="34" charset="0"/>
              </a:rPr>
              <a:t>DŨNG</a:t>
            </a:r>
          </a:p>
          <a:p>
            <a:pPr algn="l"/>
            <a:r>
              <a:rPr lang="en-US" dirty="0" smtClean="0">
                <a:latin typeface="Tahoma" panose="020B0604030504040204" pitchFamily="34" charset="0"/>
                <a:ea typeface="Tahoma" panose="020B0604030504040204" pitchFamily="34" charset="0"/>
                <a:cs typeface="Tahoma" panose="020B0604030504040204" pitchFamily="34" charset="0"/>
              </a:rPr>
              <a:t>SVTH</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 NGUYỄN </a:t>
            </a:r>
            <a:r>
              <a:rPr lang="en-US" dirty="0">
                <a:latin typeface="Tahoma" panose="020B0604030504040204" pitchFamily="34" charset="0"/>
                <a:ea typeface="Tahoma" panose="020B0604030504040204" pitchFamily="34" charset="0"/>
                <a:cs typeface="Tahoma" panose="020B0604030504040204" pitchFamily="34" charset="0"/>
              </a:rPr>
              <a:t>DUY TÂN</a:t>
            </a:r>
          </a:p>
          <a:p>
            <a:pPr algn="l"/>
            <a:r>
              <a:rPr lang="en-US" dirty="0">
                <a:latin typeface="Tahoma" panose="020B0604030504040204" pitchFamily="34" charset="0"/>
                <a:ea typeface="Tahoma" panose="020B0604030504040204" pitchFamily="34" charset="0"/>
                <a:cs typeface="Tahoma" panose="020B0604030504040204" pitchFamily="34" charset="0"/>
              </a:rPr>
              <a:t>	NGUYỄN MINH THỌ</a:t>
            </a:r>
          </a:p>
          <a:p>
            <a:pPr algn="l"/>
            <a:r>
              <a:rPr lang="en-US" dirty="0">
                <a:latin typeface="Tahoma" panose="020B0604030504040204" pitchFamily="34" charset="0"/>
                <a:ea typeface="Tahoma" panose="020B0604030504040204" pitchFamily="34" charset="0"/>
                <a:cs typeface="Tahoma" panose="020B0604030504040204" pitchFamily="34" charset="0"/>
              </a:rPr>
              <a:t>	TRẦN ĐỨC HUY</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Pentagon 3"/>
          <p:cNvSpPr/>
          <p:nvPr/>
        </p:nvSpPr>
        <p:spPr>
          <a:xfrm>
            <a:off x="444138" y="539930"/>
            <a:ext cx="2987040" cy="574765"/>
          </a:xfrm>
          <a:prstGeom prst="homePlate">
            <a:avLst/>
          </a:prstGeom>
          <a:solidFill>
            <a:srgbClr val="FFFF00"/>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r>
              <a:rPr lang="en-US" sz="2800" b="1" dirty="0" smtClean="0">
                <a:solidFill>
                  <a:srgbClr val="242852"/>
                </a:solidFill>
              </a:rPr>
              <a:t>NHÓM </a:t>
            </a:r>
            <a:r>
              <a:rPr lang="en-US" sz="2800" b="1" dirty="0" smtClean="0">
                <a:solidFill>
                  <a:srgbClr val="242852"/>
                </a:solidFill>
                <a:latin typeface="Adobe Fan Heiti Std B" pitchFamily="34" charset="-128"/>
                <a:ea typeface="Adobe Fan Heiti Std B" pitchFamily="34" charset="-128"/>
              </a:rPr>
              <a:t>05</a:t>
            </a:r>
            <a:endParaRPr lang="en-US" sz="2800" b="1" dirty="0">
              <a:solidFill>
                <a:srgbClr val="242852"/>
              </a:solidFill>
              <a:latin typeface="Adobe Fan Heiti Std B" pitchFamily="34" charset="-128"/>
              <a:ea typeface="Adobe Fan Heiti Std B" pitchFamily="34"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8338" y="827312"/>
            <a:ext cx="3741016" cy="25222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8277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84" y="134120"/>
            <a:ext cx="10515600" cy="799532"/>
          </a:xfrm>
        </p:spPr>
        <p:txBody>
          <a:bodyPr>
            <a:normAutofit/>
          </a:bodyPr>
          <a:lstStyle/>
          <a:p>
            <a:r>
              <a:rPr lang="en-US" sz="3200" dirty="0" err="1">
                <a:solidFill>
                  <a:srgbClr val="FF0000"/>
                </a:solidFill>
              </a:rPr>
              <a:t>RadioButton</a:t>
            </a:r>
            <a:r>
              <a:rPr lang="en-US" sz="3200" dirty="0">
                <a:solidFill>
                  <a:srgbClr val="FF0000"/>
                </a:solidFill>
              </a:rPr>
              <a:t> &amp; </a:t>
            </a:r>
            <a:r>
              <a:rPr lang="en-US" sz="3200" dirty="0" err="1">
                <a:solidFill>
                  <a:srgbClr val="FF0000"/>
                </a:solidFill>
              </a:rPr>
              <a:t>RadioGroup</a:t>
            </a:r>
            <a:endParaRPr lang="en-US" sz="32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4148" y="709251"/>
            <a:ext cx="3718610" cy="5886014"/>
          </a:xfrm>
        </p:spPr>
      </p:pic>
    </p:spTree>
    <p:extLst>
      <p:ext uri="{BB962C8B-B14F-4D97-AF65-F5344CB8AC3E}">
        <p14:creationId xmlns:p14="http://schemas.microsoft.com/office/powerpoint/2010/main" val="207052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0F3412B-50A5-4AA8-BE86-DD6267898DF8}"/>
              </a:ext>
            </a:extLst>
          </p:cNvPr>
          <p:cNvSpPr>
            <a:spLocks noGrp="1"/>
          </p:cNvSpPr>
          <p:nvPr>
            <p:ph idx="1"/>
          </p:nvPr>
        </p:nvSpPr>
        <p:spPr>
          <a:xfrm>
            <a:off x="214966" y="357871"/>
            <a:ext cx="10812262" cy="6257533"/>
          </a:xfrm>
        </p:spPr>
        <p:txBody>
          <a:bodyPr/>
          <a:lstStyle/>
          <a:p>
            <a:pPr marL="0" indent="0">
              <a:buNone/>
            </a:pPr>
            <a:r>
              <a:rPr lang="en-US" dirty="0"/>
              <a:t/>
            </a:r>
            <a:br>
              <a:rPr lang="en-US" dirty="0"/>
            </a:br>
            <a:endParaRPr lang="en-US" dirty="0"/>
          </a:p>
        </p:txBody>
      </p:sp>
      <p:sp>
        <p:nvSpPr>
          <p:cNvPr id="4" name="TextBox 3">
            <a:extLst>
              <a:ext uri="{FF2B5EF4-FFF2-40B4-BE49-F238E27FC236}">
                <a16:creationId xmlns="" xmlns:a16="http://schemas.microsoft.com/office/drawing/2014/main" id="{220CA242-091A-40D9-8D27-DB238BD4F1B3}"/>
              </a:ext>
            </a:extLst>
          </p:cNvPr>
          <p:cNvSpPr txBox="1"/>
          <p:nvPr/>
        </p:nvSpPr>
        <p:spPr>
          <a:xfrm>
            <a:off x="3244120" y="64614"/>
            <a:ext cx="6097554" cy="861774"/>
          </a:xfrm>
          <a:prstGeom prst="rect">
            <a:avLst/>
          </a:prstGeom>
          <a:noFill/>
        </p:spPr>
        <p:txBody>
          <a:bodyPr wrap="square">
            <a:spAutoFit/>
          </a:bodyPr>
          <a:lstStyle/>
          <a:p>
            <a:pPr algn="l" fontAlgn="ctr"/>
            <a:r>
              <a:rPr lang="en-US" sz="3200" b="1" i="0" dirty="0">
                <a:effectLst/>
              </a:rPr>
              <a:t>Toggle Buttons &amp; Switch</a:t>
            </a:r>
          </a:p>
          <a:p>
            <a:r>
              <a:rPr lang="en-US" b="0" i="0" dirty="0">
                <a:solidFill>
                  <a:srgbClr val="202124"/>
                </a:solidFill>
                <a:effectLst/>
                <a:latin typeface="Roboto" panose="02000000000000000000" pitchFamily="2" charset="0"/>
              </a:rPr>
              <a:t> </a:t>
            </a:r>
            <a:endParaRPr lang="en-US" dirty="0"/>
          </a:p>
        </p:txBody>
      </p:sp>
      <p:sp>
        <p:nvSpPr>
          <p:cNvPr id="7" name="Rectangle 4">
            <a:extLst>
              <a:ext uri="{FF2B5EF4-FFF2-40B4-BE49-F238E27FC236}">
                <a16:creationId xmlns="" xmlns:a16="http://schemas.microsoft.com/office/drawing/2014/main" id="{EA35D4EE-B406-4F60-8299-E5FD8F6C76E7}"/>
              </a:ext>
            </a:extLst>
          </p:cNvPr>
          <p:cNvSpPr>
            <a:spLocks noChangeArrowheads="1"/>
          </p:cNvSpPr>
          <p:nvPr/>
        </p:nvSpPr>
        <p:spPr bwMode="auto">
          <a:xfrm>
            <a:off x="390332" y="826609"/>
            <a:ext cx="6290388"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ClrTx/>
              <a:buSzTx/>
              <a:tabLst/>
            </a:pPr>
            <a:r>
              <a:rPr lang="en-US" altLang="en-US" sz="2000" dirty="0" smtClean="0">
                <a:latin typeface="Times New Roman" panose="02020603050405020304" pitchFamily="18" charset="0"/>
                <a:cs typeface="Times New Roman" panose="02020603050405020304" pitchFamily="18" charset="0"/>
              </a:rPr>
              <a:t>- Toggle </a:t>
            </a:r>
            <a:r>
              <a:rPr lang="en-US" altLang="en-US" sz="2000" dirty="0">
                <a:latin typeface="Times New Roman" panose="02020603050405020304" pitchFamily="18" charset="0"/>
                <a:cs typeface="Times New Roman" panose="02020603050405020304" pitchFamily="18" charset="0"/>
              </a:rPr>
              <a:t>Buttons </a:t>
            </a:r>
            <a:r>
              <a:rPr lang="en-US" altLang="en-US" sz="2000" dirty="0" err="1">
                <a:latin typeface="Times New Roman" panose="02020603050405020304" pitchFamily="18" charset="0"/>
                <a:cs typeface="Times New Roman" panose="02020603050405020304" pitchFamily="18" charset="0"/>
              </a:rPr>
              <a:t>cho</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phép</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người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dùng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thay</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đổi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cài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đặt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giữa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hai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trạng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thái</a:t>
            </a:r>
            <a:r>
              <a:rPr lang="en-US" altLang="en-US" sz="2000" dirty="0">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00000"/>
              </a:lnSpc>
              <a:spcBef>
                <a:spcPct val="0"/>
              </a:spcBef>
              <a:spcAft>
                <a:spcPct val="0"/>
              </a:spcAft>
              <a:buClrTx/>
              <a:buSzTx/>
              <a:tabLst/>
            </a:pPr>
            <a:r>
              <a:rPr lang="en-US" altLang="en-US" sz="2000" dirty="0" err="1">
                <a:latin typeface="Times New Roman" panose="02020603050405020304" pitchFamily="18" charset="0"/>
                <a:cs typeface="Times New Roman" panose="02020603050405020304" pitchFamily="18" charset="0"/>
              </a:rPr>
              <a:t>Bạn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thể</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thêm</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nút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chuyển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đổi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cơ</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bản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vào</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bố</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cục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của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mình</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với</a:t>
            </a:r>
            <a:r>
              <a:rPr lang="en-US" altLang="en-US" sz="2000" dirty="0">
                <a:latin typeface="Times New Roman" panose="02020603050405020304" pitchFamily="18" charset="0"/>
                <a:cs typeface="Times New Roman" panose="02020603050405020304" pitchFamily="18" charset="0"/>
              </a:rPr>
              <a:t> Toggle Buttons </a:t>
            </a:r>
            <a:r>
              <a:rPr lang="en-US" altLang="en-US" sz="2000" dirty="0" err="1">
                <a:latin typeface="Times New Roman" panose="02020603050405020304" pitchFamily="18" charset="0"/>
                <a:cs typeface="Times New Roman" panose="02020603050405020304" pitchFamily="18" charset="0"/>
              </a:rPr>
              <a:t>đối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tượng</a:t>
            </a:r>
            <a:r>
              <a:rPr lang="en-US" altLang="en-US" sz="2000" dirty="0">
                <a:latin typeface="Times New Roman" panose="02020603050405020304" pitchFamily="18" charset="0"/>
                <a:cs typeface="Times New Roman" panose="02020603050405020304" pitchFamily="18" charset="0"/>
              </a:rPr>
              <a:t>. Android 4.0 (API </a:t>
            </a:r>
            <a:r>
              <a:rPr lang="en-US" altLang="en-US" sz="2000" dirty="0" err="1">
                <a:latin typeface="Times New Roman" panose="02020603050405020304" pitchFamily="18" charset="0"/>
                <a:cs typeface="Times New Roman" panose="02020603050405020304" pitchFamily="18" charset="0"/>
              </a:rPr>
              <a:t>cấp</a:t>
            </a:r>
            <a:r>
              <a:rPr lang="en-US" altLang="en-US" sz="2000" dirty="0">
                <a:latin typeface="Times New Roman" panose="02020603050405020304" pitchFamily="18" charset="0"/>
                <a:cs typeface="Times New Roman" panose="02020603050405020304" pitchFamily="18" charset="0"/>
              </a:rPr>
              <a:t> 14) </a:t>
            </a:r>
            <a:r>
              <a:rPr lang="en-US" altLang="en-US" sz="2000" dirty="0" err="1">
                <a:latin typeface="Times New Roman" panose="02020603050405020304" pitchFamily="18" charset="0"/>
                <a:cs typeface="Times New Roman" panose="02020603050405020304" pitchFamily="18" charset="0"/>
              </a:rPr>
              <a:t>giới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thiệu</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một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loại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nút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bật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tắt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khác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được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gọi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là</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nút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chuyển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cung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cấp</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điều</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khiển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thanh</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trượt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mà</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bạn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thể</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thêm</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bằng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một</a:t>
            </a:r>
            <a:r>
              <a:rPr lang="en-US" altLang="en-US" sz="2000" dirty="0">
                <a:latin typeface="Times New Roman" panose="02020603050405020304" pitchFamily="18" charset="0"/>
                <a:cs typeface="Times New Roman" panose="02020603050405020304" pitchFamily="18" charset="0"/>
              </a:rPr>
              <a:t> Switch </a:t>
            </a:r>
            <a:r>
              <a:rPr lang="en-US" altLang="en-US" sz="2000" dirty="0" err="1">
                <a:latin typeface="Times New Roman" panose="02020603050405020304" pitchFamily="18" charset="0"/>
                <a:cs typeface="Times New Roman" panose="02020603050405020304" pitchFamily="18" charset="0"/>
              </a:rPr>
              <a:t>đối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tượng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SwitchCombat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là</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một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phiên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bản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của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tiện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ích</a:t>
            </a:r>
            <a:r>
              <a:rPr lang="en-US" altLang="en-US" sz="2000" dirty="0">
                <a:latin typeface="Times New Roman" panose="02020603050405020304" pitchFamily="18" charset="0"/>
                <a:cs typeface="Times New Roman" panose="02020603050405020304" pitchFamily="18" charset="0"/>
              </a:rPr>
              <a:t> Switch </a:t>
            </a:r>
            <a:r>
              <a:rPr lang="en-US" altLang="en-US" sz="2000" dirty="0" err="1">
                <a:latin typeface="Times New Roman" panose="02020603050405020304" pitchFamily="18" charset="0"/>
                <a:cs typeface="Times New Roman" panose="02020603050405020304" pitchFamily="18" charset="0"/>
              </a:rPr>
              <a:t>chạy</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trên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các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thiết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bị</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trở</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về</a:t>
            </a:r>
            <a:r>
              <a:rPr lang="en-US" altLang="en-US" sz="2000" dirty="0">
                <a:latin typeface="Times New Roman" panose="02020603050405020304" pitchFamily="18" charset="0"/>
                <a:cs typeface="Times New Roman" panose="02020603050405020304" pitchFamily="18" charset="0"/>
              </a:rPr>
              <a:t> API 7.</a:t>
            </a:r>
          </a:p>
          <a:p>
            <a:pPr marR="0" lvl="0" algn="just" defTabSz="914400" rtl="0" eaLnBrk="0" fontAlgn="base" latinLnBrk="0" hangingPunct="0">
              <a:lnSpc>
                <a:spcPct val="100000"/>
              </a:lnSpc>
              <a:spcBef>
                <a:spcPct val="0"/>
              </a:spcBef>
              <a:spcAft>
                <a:spcPct val="0"/>
              </a:spcAft>
              <a:buClrTx/>
              <a:buSzTx/>
              <a:tabLst/>
            </a:pPr>
            <a:r>
              <a:rPr lang="en-US" altLang="en-US" sz="2000" dirty="0" err="1">
                <a:latin typeface="Times New Roman" panose="02020603050405020304" pitchFamily="18" charset="0"/>
                <a:cs typeface="Times New Roman" panose="02020603050405020304" pitchFamily="18" charset="0"/>
              </a:rPr>
              <a:t>Nếu</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bạn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cần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tự</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thay</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đổi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trạng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thái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của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nút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bạn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thể</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sử</a:t>
            </a:r>
            <a:r>
              <a:rPr lang="en-US" altLang="en-US" sz="2000" dirty="0">
                <a:latin typeface="Times New Roman" panose="02020603050405020304" pitchFamily="18" charset="0"/>
                <a:cs typeface="Times New Roman" panose="02020603050405020304" pitchFamily="18" charset="0"/>
              </a:rPr>
              <a:t> </a:t>
            </a:r>
            <a:r>
              <a:rPr lang="en-US" altLang="en-US" sz="2000" dirty="0" err="1" smtClean="0">
                <a:latin typeface="Times New Roman" panose="02020603050405020304" pitchFamily="18" charset="0"/>
                <a:cs typeface="Times New Roman" panose="02020603050405020304" pitchFamily="18" charset="0"/>
              </a:rPr>
              <a:t>dụ</a:t>
            </a:r>
            <a:r>
              <a:rPr lang="en-US" altLang="en-US" sz="2000" dirty="0" smtClean="0">
                <a:latin typeface="Times New Roman" panose="02020603050405020304" pitchFamily="18" charset="0"/>
                <a:cs typeface="Times New Roman" panose="02020603050405020304" pitchFamily="18" charset="0"/>
              </a:rPr>
              <a:t> </a:t>
            </a:r>
            <a:r>
              <a:rPr lang="en-US" altLang="en-US" sz="2000" dirty="0" err="1" smtClean="0">
                <a:latin typeface="Times New Roman" panose="02020603050405020304" pitchFamily="18" charset="0"/>
                <a:cs typeface="Times New Roman" panose="02020603050405020304" pitchFamily="18" charset="0"/>
              </a:rPr>
              <a:t>ComboundButton.setChecked</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hoặc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CompoundButton.toggle</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phương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pháp</a:t>
            </a:r>
            <a:r>
              <a:rPr lang="en-US" altLang="en-US" sz="2000" dirty="0">
                <a:latin typeface="Times New Roman" panose="02020603050405020304" pitchFamily="18" charset="0"/>
                <a:cs typeface="Times New Roman" panose="02020603050405020304" pitchFamily="18" charset="0"/>
              </a:rPr>
              <a:t>.</a:t>
            </a:r>
          </a:p>
        </p:txBody>
      </p:sp>
      <p:pic>
        <p:nvPicPr>
          <p:cNvPr id="9" name="Picture 8">
            <a:extLst>
              <a:ext uri="{FF2B5EF4-FFF2-40B4-BE49-F238E27FC236}">
                <a16:creationId xmlns="" xmlns:a16="http://schemas.microsoft.com/office/drawing/2014/main" id="{F7D63720-285E-443D-AEA1-880D52705106}"/>
              </a:ext>
            </a:extLst>
          </p:cNvPr>
          <p:cNvPicPr>
            <a:picLocks noChangeAspect="1"/>
          </p:cNvPicPr>
          <p:nvPr/>
        </p:nvPicPr>
        <p:blipFill>
          <a:blip r:embed="rId2"/>
          <a:stretch>
            <a:fillRect/>
          </a:stretch>
        </p:blipFill>
        <p:spPr>
          <a:xfrm>
            <a:off x="6680720" y="1595259"/>
            <a:ext cx="3955123" cy="876376"/>
          </a:xfrm>
          <a:prstGeom prst="rect">
            <a:avLst/>
          </a:prstGeom>
        </p:spPr>
      </p:pic>
      <p:sp>
        <p:nvSpPr>
          <p:cNvPr id="11" name="Rectangle 6">
            <a:extLst>
              <a:ext uri="{FF2B5EF4-FFF2-40B4-BE49-F238E27FC236}">
                <a16:creationId xmlns="" xmlns:a16="http://schemas.microsoft.com/office/drawing/2014/main" id="{E48CCA66-49D9-4502-9AB2-1EF83989273E}"/>
              </a:ext>
            </a:extLst>
          </p:cNvPr>
          <p:cNvSpPr>
            <a:spLocks noChangeArrowheads="1"/>
          </p:cNvSpPr>
          <p:nvPr/>
        </p:nvSpPr>
        <p:spPr bwMode="auto">
          <a:xfrm>
            <a:off x="390332" y="4225722"/>
            <a:ext cx="9957317"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smtClean="0">
                <a:latin typeface="Times New Roman" panose="02020603050405020304" pitchFamily="18" charset="0"/>
                <a:cs typeface="Times New Roman" panose="02020603050405020304" pitchFamily="18" charset="0"/>
              </a:rPr>
              <a:t>- Switch </a:t>
            </a:r>
            <a:r>
              <a:rPr lang="en-US" altLang="en-US" sz="2000" dirty="0" err="1">
                <a:latin typeface="Times New Roman" panose="02020603050405020304" pitchFamily="18" charset="0"/>
                <a:cs typeface="Times New Roman" panose="02020603050405020304" pitchFamily="18" charset="0"/>
              </a:rPr>
              <a:t>là</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một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tiện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ích</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công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tắc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chuyển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đổi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hai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trạng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thái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thể</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chọn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giữa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hai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tùy</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chọn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Người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dùng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thể</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kéo</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ngón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tay</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cái</a:t>
            </a:r>
            <a:r>
              <a:rPr lang="en-US" altLang="en-US" sz="2000" dirty="0">
                <a:latin typeface="Times New Roman" panose="02020603050405020304" pitchFamily="18" charset="0"/>
                <a:cs typeface="Times New Roman" panose="02020603050405020304" pitchFamily="18" charset="0"/>
              </a:rPr>
              <a:t>" qua </a:t>
            </a:r>
            <a:r>
              <a:rPr lang="en-US" altLang="en-US" sz="2000" dirty="0" err="1">
                <a:latin typeface="Times New Roman" panose="02020603050405020304" pitchFamily="18" charset="0"/>
                <a:cs typeface="Times New Roman" panose="02020603050405020304" pitchFamily="18" charset="0"/>
              </a:rPr>
              <a:t>lại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để</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chọn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tùy</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chọn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đã</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chọn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hoặc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chỉ</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cần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chạm</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để</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chuyển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đổi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như</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thể</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đó</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là</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một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hộp</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kiểm</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Các</a:t>
            </a:r>
            <a:r>
              <a:rPr lang="en-US" altLang="en-US" sz="2000" dirty="0">
                <a:latin typeface="Times New Roman" panose="02020603050405020304" pitchFamily="18" charset="0"/>
                <a:cs typeface="Times New Roman" panose="02020603050405020304" pitchFamily="18" charset="0"/>
              </a:rPr>
              <a:t> text </a:t>
            </a:r>
            <a:r>
              <a:rPr lang="en-US" altLang="en-US" sz="2000" dirty="0" err="1">
                <a:latin typeface="Times New Roman" panose="02020603050405020304" pitchFamily="18" charset="0"/>
                <a:cs typeface="Times New Roman" panose="02020603050405020304" pitchFamily="18" charset="0"/>
              </a:rPr>
              <a:t>kiểm</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soát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bất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động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sản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văn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bản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hiển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thị</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trong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nhãn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cho</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công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tắc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trong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khi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offvà</a:t>
            </a:r>
            <a:r>
              <a:rPr lang="en-US" altLang="en-US" sz="2000" dirty="0">
                <a:latin typeface="Times New Roman" panose="02020603050405020304" pitchFamily="18" charset="0"/>
                <a:cs typeface="Times New Roman" panose="02020603050405020304" pitchFamily="18" charset="0"/>
              </a:rPr>
              <a:t> on </a:t>
            </a:r>
            <a:r>
              <a:rPr lang="en-US" altLang="en-US" sz="2000" dirty="0" err="1">
                <a:latin typeface="Times New Roman" panose="02020603050405020304" pitchFamily="18" charset="0"/>
                <a:cs typeface="Times New Roman" panose="02020603050405020304" pitchFamily="18" charset="0"/>
              </a:rPr>
              <a:t>điều</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khiển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văn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bản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các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văn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bản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trên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ngón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tay</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cái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Tương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tự</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các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textAppearancephương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thức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setTypeface</a:t>
            </a:r>
            <a:r>
              <a:rPr lang="en-US" altLang="en-US" sz="2000" dirty="0">
                <a:latin typeface="Times New Roman" panose="02020603050405020304" pitchFamily="18" charset="0"/>
                <a:cs typeface="Times New Roman" panose="02020603050405020304" pitchFamily="18" charset="0"/>
              </a:rPr>
              <a:t> ()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liên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quan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kiểm</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soát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kiểu</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chữ</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và</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kiểu</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của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văn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bản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nhãn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trong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khi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các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phương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thức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setSwitchTypeface</a:t>
            </a:r>
            <a:r>
              <a:rPr lang="en-US" altLang="en-US" sz="2000" dirty="0">
                <a:latin typeface="Times New Roman" panose="02020603050405020304" pitchFamily="18" charset="0"/>
                <a:cs typeface="Times New Roman" panose="02020603050405020304" pitchFamily="18" charset="0"/>
              </a:rPr>
              <a:t> ()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liên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quan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kiểm</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soát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kiểu</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chữ</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switchTextAppearancecủa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ngón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tay</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cái</a:t>
            </a:r>
            <a:r>
              <a:rPr lang="en-US" alt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83340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A995DF-B85E-4B95-9778-183A74DDDD37}"/>
              </a:ext>
            </a:extLst>
          </p:cNvPr>
          <p:cNvSpPr>
            <a:spLocks noGrp="1"/>
          </p:cNvSpPr>
          <p:nvPr>
            <p:ph type="title"/>
          </p:nvPr>
        </p:nvSpPr>
        <p:spPr>
          <a:xfrm>
            <a:off x="838200" y="259248"/>
            <a:ext cx="10515600" cy="741780"/>
          </a:xfrm>
        </p:spPr>
        <p:txBody>
          <a:bodyPr/>
          <a:lstStyle/>
          <a:p>
            <a:r>
              <a:rPr lang="en-US" dirty="0"/>
              <a:t>Toggle Buttons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9120" y="630933"/>
            <a:ext cx="3560619" cy="6068420"/>
          </a:xfrm>
        </p:spPr>
      </p:pic>
    </p:spTree>
    <p:extLst>
      <p:ext uri="{BB962C8B-B14F-4D97-AF65-F5344CB8AC3E}">
        <p14:creationId xmlns:p14="http://schemas.microsoft.com/office/powerpoint/2010/main" val="1971656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1779"/>
          </a:xfrm>
        </p:spPr>
        <p:txBody>
          <a:bodyPr/>
          <a:lstStyle/>
          <a:p>
            <a:pPr fontAlgn="ctr"/>
            <a:r>
              <a:rPr lang="en-US" dirty="0"/>
              <a:t>Switch</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5023" y="718720"/>
            <a:ext cx="3085402" cy="5629507"/>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1604" y="805838"/>
            <a:ext cx="3061931" cy="5604587"/>
          </a:xfrm>
          <a:prstGeom prst="rect">
            <a:avLst/>
          </a:prstGeom>
        </p:spPr>
      </p:pic>
    </p:spTree>
    <p:extLst>
      <p:ext uri="{BB962C8B-B14F-4D97-AF65-F5344CB8AC3E}">
        <p14:creationId xmlns:p14="http://schemas.microsoft.com/office/powerpoint/2010/main" val="3415544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0331" y="2766218"/>
            <a:ext cx="10515600" cy="1325563"/>
          </a:xfrm>
        </p:spPr>
        <p:txBody>
          <a:bodyPr>
            <a:normAutofit/>
          </a:bodyPr>
          <a:lstStyle/>
          <a:p>
            <a:pPr algn="ctr"/>
            <a:r>
              <a:rPr lang="en-US" sz="6600" b="1" dirty="0" smtClean="0"/>
              <a:t>THANKS FOR WATCHING</a:t>
            </a:r>
            <a:endParaRPr lang="en-US" sz="6600" b="1" dirty="0"/>
          </a:p>
        </p:txBody>
      </p:sp>
    </p:spTree>
    <p:extLst>
      <p:ext uri="{BB962C8B-B14F-4D97-AF65-F5344CB8AC3E}">
        <p14:creationId xmlns:p14="http://schemas.microsoft.com/office/powerpoint/2010/main" val="344693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C27D7A02-907B-496F-BA7E-AA3780733C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a:extLst>
              <a:ext uri="{FF2B5EF4-FFF2-40B4-BE49-F238E27FC236}">
                <a16:creationId xmlns="" xmlns:a16="http://schemas.microsoft.com/office/drawing/2014/main" id="{0FBA5268-0AE7-4CAD-9537-D0EB09E7640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a:extLst>
              <a:ext uri="{FF2B5EF4-FFF2-40B4-BE49-F238E27FC236}">
                <a16:creationId xmlns="" xmlns:a16="http://schemas.microsoft.com/office/drawing/2014/main" id="{088D065B-39DA-4077-B9CF-E489CE4C01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a:extLst>
              <a:ext uri="{FF2B5EF4-FFF2-40B4-BE49-F238E27FC236}">
                <a16:creationId xmlns="" xmlns:a16="http://schemas.microsoft.com/office/drawing/2014/main" id="{E20A6BBE-2F51-4D0C-80A8-A0779AF6688C}"/>
              </a:ext>
            </a:extLst>
          </p:cNvPr>
          <p:cNvSpPr>
            <a:spLocks noGrp="1"/>
          </p:cNvSpPr>
          <p:nvPr>
            <p:ph type="ctrTitle"/>
          </p:nvPr>
        </p:nvSpPr>
        <p:spPr>
          <a:xfrm>
            <a:off x="685801" y="763480"/>
            <a:ext cx="7392879" cy="621437"/>
          </a:xfrm>
        </p:spPr>
        <p:txBody>
          <a:bodyPr anchor="b">
            <a:normAutofit/>
          </a:bodyPr>
          <a:lstStyle/>
          <a:p>
            <a:pPr algn="l"/>
            <a:r>
              <a:rPr lang="en-US" sz="3200" dirty="0">
                <a:solidFill>
                  <a:schemeClr val="tx1">
                    <a:lumMod val="65000"/>
                    <a:lumOff val="35000"/>
                  </a:schemeClr>
                </a:solidFill>
              </a:rPr>
              <a:t>  </a:t>
            </a:r>
            <a:r>
              <a:rPr lang="en-US" sz="3200" b="1" dirty="0" smtClean="0">
                <a:solidFill>
                  <a:srgbClr val="FF0000"/>
                </a:solidFill>
              </a:rPr>
              <a:t>BUTTON</a:t>
            </a:r>
            <a:endParaRPr lang="en-US" sz="3200" b="1" dirty="0">
              <a:solidFill>
                <a:srgbClr val="FF0000"/>
              </a:solidFill>
            </a:endParaRPr>
          </a:p>
        </p:txBody>
      </p:sp>
      <p:sp>
        <p:nvSpPr>
          <p:cNvPr id="3" name="Subtitle 2">
            <a:extLst>
              <a:ext uri="{FF2B5EF4-FFF2-40B4-BE49-F238E27FC236}">
                <a16:creationId xmlns="" xmlns:a16="http://schemas.microsoft.com/office/drawing/2014/main" id="{0E38AED2-7E6C-4DB0-8156-F755B05BC0B8}"/>
              </a:ext>
            </a:extLst>
          </p:cNvPr>
          <p:cNvSpPr>
            <a:spLocks noGrp="1"/>
          </p:cNvSpPr>
          <p:nvPr>
            <p:ph type="subTitle" idx="1"/>
          </p:nvPr>
        </p:nvSpPr>
        <p:spPr>
          <a:xfrm>
            <a:off x="1038687" y="1694046"/>
            <a:ext cx="10467512" cy="4225491"/>
          </a:xfrm>
        </p:spPr>
        <p:txBody>
          <a:bodyPr anchor="t">
            <a:normAutofit/>
          </a:bodyPr>
          <a:lstStyle/>
          <a:p>
            <a:pPr marL="342900" indent="-342900" algn="l">
              <a:buFont typeface="Wingdings" pitchFamily="2" charset="2"/>
              <a:buChar char="q"/>
            </a:pPr>
            <a:r>
              <a:rPr lang="en-US" dirty="0">
                <a:solidFill>
                  <a:srgbClr val="FF0000"/>
                </a:solidFill>
              </a:rPr>
              <a:t>Button </a:t>
            </a:r>
            <a:r>
              <a:rPr lang="en-US" dirty="0" err="1">
                <a:solidFill>
                  <a:srgbClr val="FF0000"/>
                </a:solidFill>
              </a:rPr>
              <a:t>trong</a:t>
            </a:r>
            <a:r>
              <a:rPr lang="en-US" dirty="0">
                <a:solidFill>
                  <a:srgbClr val="FF0000"/>
                </a:solidFill>
              </a:rPr>
              <a:t> Android:</a:t>
            </a:r>
          </a:p>
          <a:p>
            <a:pPr marL="285750" indent="-285750" algn="l">
              <a:buFont typeface="Arial" pitchFamily="34" charset="0"/>
              <a:buChar char="•"/>
            </a:pPr>
            <a:r>
              <a:rPr lang="vi-VN" sz="1600" dirty="0"/>
              <a:t>Sử dụng Button trong Android, thành phần biểu diễn nút bấm, bắt sự kiện click nên Button cũng như thiết lập màu nền, màu chữ, Drawable khi thay đổi trạng thái Button</a:t>
            </a:r>
            <a:endParaRPr lang="en-US" sz="1600" dirty="0"/>
          </a:p>
          <a:p>
            <a:pPr marL="285750" indent="-285750" algn="l">
              <a:buFont typeface="Arial" pitchFamily="34" charset="0"/>
              <a:buChar char="•"/>
            </a:pPr>
            <a:r>
              <a:rPr lang="vi-VN" sz="1600" dirty="0"/>
              <a:t>Button là một loại View, nó hiện thị nút bấm để chờ người dùng bấm vào. Button kế thừa từ TextView nên các thuộc tính, thiết lập cho TextView ở phần trước là có hiệu quả như đối với Button (Bạn nên đọc trước phần đó)</a:t>
            </a:r>
            <a:endParaRPr lang="en-US" sz="1600" dirty="0"/>
          </a:p>
          <a:p>
            <a:pPr marL="342900" indent="-342900" algn="l">
              <a:buFont typeface="Wingdings" pitchFamily="2" charset="2"/>
              <a:buChar char="q"/>
            </a:pPr>
            <a:r>
              <a:rPr lang="en-US" dirty="0" err="1">
                <a:solidFill>
                  <a:srgbClr val="FF0000"/>
                </a:solidFill>
              </a:rPr>
              <a:t>Cú</a:t>
            </a:r>
            <a:r>
              <a:rPr lang="en-US" dirty="0">
                <a:solidFill>
                  <a:srgbClr val="FF0000"/>
                </a:solidFill>
              </a:rPr>
              <a:t> </a:t>
            </a:r>
            <a:r>
              <a:rPr lang="en-US" dirty="0" err="1">
                <a:solidFill>
                  <a:srgbClr val="FF0000"/>
                </a:solidFill>
              </a:rPr>
              <a:t>pháp</a:t>
            </a:r>
            <a:r>
              <a:rPr lang="en-US" dirty="0">
                <a:solidFill>
                  <a:srgbClr val="FF0000"/>
                </a:solidFill>
              </a:rPr>
              <a:t> </a:t>
            </a:r>
            <a:r>
              <a:rPr lang="en-US" dirty="0" err="1">
                <a:solidFill>
                  <a:srgbClr val="FF0000"/>
                </a:solidFill>
              </a:rPr>
              <a:t>khai</a:t>
            </a:r>
            <a:r>
              <a:rPr lang="en-US" dirty="0">
                <a:solidFill>
                  <a:srgbClr val="FF0000"/>
                </a:solidFill>
              </a:rPr>
              <a:t> </a:t>
            </a:r>
            <a:r>
              <a:rPr lang="en-US" dirty="0" err="1">
                <a:solidFill>
                  <a:srgbClr val="FF0000"/>
                </a:solidFill>
              </a:rPr>
              <a:t>báo</a:t>
            </a:r>
            <a:r>
              <a:rPr lang="en-US" dirty="0">
                <a:solidFill>
                  <a:srgbClr val="FF0000"/>
                </a:solidFill>
              </a:rPr>
              <a:t> Button </a:t>
            </a:r>
            <a:r>
              <a:rPr lang="en-US" dirty="0" err="1">
                <a:solidFill>
                  <a:srgbClr val="FF0000"/>
                </a:solidFill>
              </a:rPr>
              <a:t>trong</a:t>
            </a:r>
            <a:r>
              <a:rPr lang="en-US" dirty="0">
                <a:solidFill>
                  <a:srgbClr val="FF0000"/>
                </a:solidFill>
              </a:rPr>
              <a:t> XML:</a:t>
            </a:r>
          </a:p>
          <a:p>
            <a:pPr algn="l"/>
            <a:r>
              <a:rPr lang="en-US" dirty="0">
                <a:solidFill>
                  <a:srgbClr val="FF0000"/>
                </a:solidFill>
              </a:rPr>
              <a:t>  </a:t>
            </a:r>
          </a:p>
          <a:p>
            <a:pPr algn="l"/>
            <a:endParaRPr lang="en-US" sz="1600" dirty="0"/>
          </a:p>
        </p:txBody>
      </p:sp>
      <p:pic>
        <p:nvPicPr>
          <p:cNvPr id="5" name="Picture 4">
            <a:extLst>
              <a:ext uri="{FF2B5EF4-FFF2-40B4-BE49-F238E27FC236}">
                <a16:creationId xmlns="" xmlns:a16="http://schemas.microsoft.com/office/drawing/2014/main" id="{9844FDBE-271E-4738-A68F-C99D0FA623AC}"/>
              </a:ext>
            </a:extLst>
          </p:cNvPr>
          <p:cNvPicPr>
            <a:picLocks noChangeAspect="1"/>
          </p:cNvPicPr>
          <p:nvPr/>
        </p:nvPicPr>
        <p:blipFill>
          <a:blip r:embed="rId2"/>
          <a:stretch>
            <a:fillRect/>
          </a:stretch>
        </p:blipFill>
        <p:spPr>
          <a:xfrm>
            <a:off x="3445554" y="3682937"/>
            <a:ext cx="6304838" cy="2284725"/>
          </a:xfrm>
          <a:prstGeom prst="rect">
            <a:avLst/>
          </a:prstGeom>
        </p:spPr>
      </p:pic>
    </p:spTree>
    <p:extLst>
      <p:ext uri="{BB962C8B-B14F-4D97-AF65-F5344CB8AC3E}">
        <p14:creationId xmlns:p14="http://schemas.microsoft.com/office/powerpoint/2010/main" val="1577253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297D41-9C38-4CD0-B9AF-18F7D6D4B4A7}"/>
              </a:ext>
            </a:extLst>
          </p:cNvPr>
          <p:cNvSpPr>
            <a:spLocks noGrp="1"/>
          </p:cNvSpPr>
          <p:nvPr>
            <p:ph type="title"/>
          </p:nvPr>
        </p:nvSpPr>
        <p:spPr>
          <a:xfrm>
            <a:off x="838200" y="365125"/>
            <a:ext cx="9158056" cy="578151"/>
          </a:xfrm>
        </p:spPr>
        <p:txBody>
          <a:bodyPr>
            <a:noAutofit/>
          </a:bodyPr>
          <a:lstStyle/>
          <a:p>
            <a:r>
              <a:rPr lang="en-US" sz="2800" dirty="0" err="1">
                <a:solidFill>
                  <a:srgbClr val="FF0000"/>
                </a:solidFill>
              </a:rPr>
              <a:t>Lấy</a:t>
            </a:r>
            <a:r>
              <a:rPr lang="en-US" sz="2800" dirty="0">
                <a:solidFill>
                  <a:srgbClr val="FF0000"/>
                </a:solidFill>
              </a:rPr>
              <a:t> Button </a:t>
            </a:r>
            <a:r>
              <a:rPr lang="en-US" sz="2800" dirty="0" err="1">
                <a:solidFill>
                  <a:srgbClr val="FF0000"/>
                </a:solidFill>
              </a:rPr>
              <a:t>và</a:t>
            </a:r>
            <a:r>
              <a:rPr lang="en-US" sz="2800" dirty="0">
                <a:solidFill>
                  <a:srgbClr val="FF0000"/>
                </a:solidFill>
              </a:rPr>
              <a:t> </a:t>
            </a:r>
            <a:r>
              <a:rPr lang="en-US" sz="2800" dirty="0" err="1">
                <a:solidFill>
                  <a:srgbClr val="FF0000"/>
                </a:solidFill>
              </a:rPr>
              <a:t>bắt</a:t>
            </a:r>
            <a:r>
              <a:rPr lang="en-US" sz="2800" dirty="0">
                <a:solidFill>
                  <a:srgbClr val="FF0000"/>
                </a:solidFill>
              </a:rPr>
              <a:t> </a:t>
            </a:r>
            <a:r>
              <a:rPr lang="en-US" sz="2800" dirty="0" err="1">
                <a:solidFill>
                  <a:srgbClr val="FF0000"/>
                </a:solidFill>
              </a:rPr>
              <a:t>sự</a:t>
            </a:r>
            <a:r>
              <a:rPr lang="en-US" sz="2800" dirty="0">
                <a:solidFill>
                  <a:srgbClr val="FF0000"/>
                </a:solidFill>
              </a:rPr>
              <a:t> </a:t>
            </a:r>
            <a:r>
              <a:rPr lang="en-US" sz="2800" dirty="0" err="1">
                <a:solidFill>
                  <a:srgbClr val="FF0000"/>
                </a:solidFill>
              </a:rPr>
              <a:t>kiện</a:t>
            </a:r>
            <a:r>
              <a:rPr lang="en-US" sz="2800" dirty="0">
                <a:solidFill>
                  <a:srgbClr val="FF0000"/>
                </a:solidFill>
              </a:rPr>
              <a:t> Click</a:t>
            </a:r>
          </a:p>
        </p:txBody>
      </p:sp>
      <p:sp>
        <p:nvSpPr>
          <p:cNvPr id="3" name="Content Placeholder 2">
            <a:extLst>
              <a:ext uri="{FF2B5EF4-FFF2-40B4-BE49-F238E27FC236}">
                <a16:creationId xmlns="" xmlns:a16="http://schemas.microsoft.com/office/drawing/2014/main" id="{79FCFA9C-1DA7-42AF-AB4B-A37829C9E4C0}"/>
              </a:ext>
            </a:extLst>
          </p:cNvPr>
          <p:cNvSpPr>
            <a:spLocks noGrp="1"/>
          </p:cNvSpPr>
          <p:nvPr>
            <p:ph idx="1"/>
          </p:nvPr>
        </p:nvSpPr>
        <p:spPr>
          <a:xfrm>
            <a:off x="745724" y="1056443"/>
            <a:ext cx="10608076" cy="5120520"/>
          </a:xfrm>
        </p:spPr>
        <p:txBody>
          <a:bodyPr>
            <a:normAutofit/>
          </a:bodyPr>
          <a:lstStyle/>
          <a:p>
            <a:r>
              <a:rPr lang="vi-VN" sz="2000" dirty="0"/>
              <a:t>Từ Activity hoặc từ đối tượng ViewGroup chứa Button, để lấy Button và bắt sự kiện khi người dùng bấm vào thì làm như sau:</a:t>
            </a:r>
            <a:endParaRPr lang="en-US" sz="2000" dirty="0"/>
          </a:p>
          <a:p>
            <a:endParaRPr lang="en-US" sz="2000" dirty="0"/>
          </a:p>
        </p:txBody>
      </p:sp>
      <p:pic>
        <p:nvPicPr>
          <p:cNvPr id="4" name="Picture 3">
            <a:extLst>
              <a:ext uri="{FF2B5EF4-FFF2-40B4-BE49-F238E27FC236}">
                <a16:creationId xmlns="" xmlns:a16="http://schemas.microsoft.com/office/drawing/2014/main" id="{8A60B62E-42FA-4B9F-95EF-8C1BCD599505}"/>
              </a:ext>
            </a:extLst>
          </p:cNvPr>
          <p:cNvPicPr>
            <a:picLocks noChangeAspect="1"/>
          </p:cNvPicPr>
          <p:nvPr/>
        </p:nvPicPr>
        <p:blipFill>
          <a:blip r:embed="rId2"/>
          <a:stretch>
            <a:fillRect/>
          </a:stretch>
        </p:blipFill>
        <p:spPr>
          <a:xfrm>
            <a:off x="1800307" y="2339933"/>
            <a:ext cx="9169067" cy="3579604"/>
          </a:xfrm>
          <a:prstGeom prst="rect">
            <a:avLst/>
          </a:prstGeom>
        </p:spPr>
      </p:pic>
    </p:spTree>
    <p:extLst>
      <p:ext uri="{BB962C8B-B14F-4D97-AF65-F5344CB8AC3E}">
        <p14:creationId xmlns:p14="http://schemas.microsoft.com/office/powerpoint/2010/main" val="233079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E9A2CE-A897-47F2-B564-FAC2C8E57705}"/>
              </a:ext>
            </a:extLst>
          </p:cNvPr>
          <p:cNvSpPr>
            <a:spLocks noGrp="1"/>
          </p:cNvSpPr>
          <p:nvPr>
            <p:ph type="title"/>
          </p:nvPr>
        </p:nvSpPr>
        <p:spPr>
          <a:xfrm>
            <a:off x="838200" y="365126"/>
            <a:ext cx="10515600" cy="567030"/>
          </a:xfrm>
        </p:spPr>
        <p:txBody>
          <a:bodyPr>
            <a:normAutofit fontScale="90000"/>
          </a:bodyPr>
          <a:lstStyle/>
          <a:p>
            <a:r>
              <a:rPr lang="en-US" sz="2800" dirty="0" err="1">
                <a:solidFill>
                  <a:srgbClr val="FF0000"/>
                </a:solidFill>
              </a:rPr>
              <a:t>Một</a:t>
            </a:r>
            <a:r>
              <a:rPr lang="en-US" sz="2800" dirty="0">
                <a:solidFill>
                  <a:srgbClr val="FF0000"/>
                </a:solidFill>
              </a:rPr>
              <a:t> </a:t>
            </a:r>
            <a:r>
              <a:rPr lang="en-US" sz="2800" dirty="0" err="1">
                <a:solidFill>
                  <a:srgbClr val="FF0000"/>
                </a:solidFill>
              </a:rPr>
              <a:t>số</a:t>
            </a:r>
            <a:r>
              <a:rPr lang="en-US" sz="2800" dirty="0">
                <a:solidFill>
                  <a:srgbClr val="FF0000"/>
                </a:solidFill>
              </a:rPr>
              <a:t> </a:t>
            </a:r>
            <a:r>
              <a:rPr lang="en-US" sz="2800" dirty="0" err="1">
                <a:solidFill>
                  <a:srgbClr val="FF0000"/>
                </a:solidFill>
              </a:rPr>
              <a:t>thuộc</a:t>
            </a:r>
            <a:r>
              <a:rPr lang="en-US" sz="2800" dirty="0">
                <a:solidFill>
                  <a:srgbClr val="FF0000"/>
                </a:solidFill>
              </a:rPr>
              <a:t> </a:t>
            </a:r>
            <a:r>
              <a:rPr lang="en-US" sz="2800" dirty="0" err="1">
                <a:solidFill>
                  <a:srgbClr val="FF0000"/>
                </a:solidFill>
              </a:rPr>
              <a:t>tính</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a:extLst>
              <a:ext uri="{FF2B5EF4-FFF2-40B4-BE49-F238E27FC236}">
                <a16:creationId xmlns="" xmlns:a16="http://schemas.microsoft.com/office/drawing/2014/main" id="{B18073BF-F944-4E5F-92C4-025AB1A338B2}"/>
              </a:ext>
            </a:extLst>
          </p:cNvPr>
          <p:cNvSpPr>
            <a:spLocks noGrp="1"/>
          </p:cNvSpPr>
          <p:nvPr>
            <p:ph idx="1"/>
          </p:nvPr>
        </p:nvSpPr>
        <p:spPr>
          <a:xfrm>
            <a:off x="301841" y="523783"/>
            <a:ext cx="11665258" cy="6125592"/>
          </a:xfrm>
        </p:spPr>
        <p:txBody>
          <a:bodyPr>
            <a:normAutofit/>
          </a:bodyPr>
          <a:lstStyle/>
          <a:p>
            <a:pPr marL="0" indent="0">
              <a:buNone/>
            </a:pPr>
            <a:endParaRPr lang="en-US" sz="2000" dirty="0"/>
          </a:p>
          <a:p>
            <a:pPr>
              <a:buFont typeface="Wingdings" pitchFamily="2" charset="2"/>
              <a:buChar char="Ø"/>
            </a:pPr>
            <a:r>
              <a:rPr lang="vi-VN" sz="2000" dirty="0" smtClean="0"/>
              <a:t>Do </a:t>
            </a:r>
            <a:r>
              <a:rPr lang="vi-VN" sz="2000" dirty="0"/>
              <a:t>Button mở rộng từ TextView nên nó có đầy đủ các thuộc tính của TextView như: android:text, android:textColor, android:textSize, android:textStyle, android:textAllCaps ...</a:t>
            </a:r>
            <a:endParaRPr lang="en-US" sz="2000" dirty="0"/>
          </a:p>
          <a:p>
            <a:pPr>
              <a:buFont typeface="Wingdings" pitchFamily="2" charset="2"/>
              <a:buChar char="Ø"/>
            </a:pPr>
            <a:r>
              <a:rPr lang="vi-VN" sz="2000" dirty="0"/>
              <a:t>Dùng các thuộc tính android:drawableLeft, android:drawableRight, android:drawableTop, android:drawableBottom để gán các ảnh Drawable vào biên trái, phải, trên, dưới của nút bấm.</a:t>
            </a:r>
            <a:endParaRPr lang="en-US" sz="2000" dirty="0"/>
          </a:p>
          <a:p>
            <a:endParaRPr lang="en-US" sz="2000" dirty="0"/>
          </a:p>
          <a:p>
            <a:endParaRPr lang="en-US" sz="2000" dirty="0"/>
          </a:p>
          <a:p>
            <a:endParaRPr lang="en-US" sz="2000" dirty="0"/>
          </a:p>
        </p:txBody>
      </p:sp>
      <p:pic>
        <p:nvPicPr>
          <p:cNvPr id="4" name="Picture 3">
            <a:extLst>
              <a:ext uri="{FF2B5EF4-FFF2-40B4-BE49-F238E27FC236}">
                <a16:creationId xmlns="" xmlns:a16="http://schemas.microsoft.com/office/drawing/2014/main" id="{C0FB3841-F5CA-4318-9138-E807B77D6705}"/>
              </a:ext>
            </a:extLst>
          </p:cNvPr>
          <p:cNvPicPr>
            <a:picLocks noChangeAspect="1"/>
          </p:cNvPicPr>
          <p:nvPr/>
        </p:nvPicPr>
        <p:blipFill>
          <a:blip r:embed="rId2"/>
          <a:stretch>
            <a:fillRect/>
          </a:stretch>
        </p:blipFill>
        <p:spPr>
          <a:xfrm>
            <a:off x="2771142" y="2591803"/>
            <a:ext cx="5660589" cy="3942893"/>
          </a:xfrm>
          <a:prstGeom prst="rect">
            <a:avLst/>
          </a:prstGeom>
        </p:spPr>
      </p:pic>
    </p:spTree>
    <p:extLst>
      <p:ext uri="{BB962C8B-B14F-4D97-AF65-F5344CB8AC3E}">
        <p14:creationId xmlns:p14="http://schemas.microsoft.com/office/powerpoint/2010/main" val="3854252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6539C72-76B0-4738-B69C-3CDA88982875}"/>
              </a:ext>
            </a:extLst>
          </p:cNvPr>
          <p:cNvSpPr txBox="1"/>
          <p:nvPr/>
        </p:nvSpPr>
        <p:spPr>
          <a:xfrm>
            <a:off x="653143" y="457200"/>
            <a:ext cx="1063690" cy="523220"/>
          </a:xfrm>
          <a:prstGeom prst="rect">
            <a:avLst/>
          </a:prstGeom>
          <a:noFill/>
        </p:spPr>
        <p:txBody>
          <a:bodyPr wrap="square" rtlCol="0">
            <a:spAutoFit/>
          </a:bodyPr>
          <a:lstStyle/>
          <a:p>
            <a:r>
              <a:rPr lang="en-US" sz="2800" b="1" dirty="0"/>
              <a:t>Chip</a:t>
            </a:r>
          </a:p>
        </p:txBody>
      </p:sp>
      <p:sp>
        <p:nvSpPr>
          <p:cNvPr id="6" name="TextBox 5">
            <a:extLst>
              <a:ext uri="{FF2B5EF4-FFF2-40B4-BE49-F238E27FC236}">
                <a16:creationId xmlns="" xmlns:a16="http://schemas.microsoft.com/office/drawing/2014/main" id="{B57AC3C0-DCDC-4005-951B-160DA98EC375}"/>
              </a:ext>
            </a:extLst>
          </p:cNvPr>
          <p:cNvSpPr txBox="1"/>
          <p:nvPr/>
        </p:nvSpPr>
        <p:spPr>
          <a:xfrm>
            <a:off x="653143" y="1175446"/>
            <a:ext cx="10887548" cy="1477328"/>
          </a:xfrm>
          <a:prstGeom prst="rect">
            <a:avLst/>
          </a:prstGeom>
          <a:noFill/>
        </p:spPr>
        <p:txBody>
          <a:bodyPr wrap="square">
            <a:spAutoFit/>
          </a:bodyPr>
          <a:lstStyle/>
          <a:p>
            <a:pPr marL="285750" indent="-285750" algn="l">
              <a:buFont typeface="Wingdings" pitchFamily="2" charset="2"/>
              <a:buChar char="Ø"/>
            </a:pPr>
            <a:r>
              <a:rPr lang="vi-VN" b="0" i="0" dirty="0">
                <a:solidFill>
                  <a:srgbClr val="000000"/>
                </a:solidFill>
                <a:effectLst/>
                <a:latin typeface="BlinkMacSystemFont"/>
              </a:rPr>
              <a:t>Chip là một thành phần mới được đưa vào Android từ phiên bản SDK 28, về cơ bản là một thành phần giao diện bao gồm biểu tượng (icon) và văn bản, được đặt trong một nền hình chữ nhật với các góc tròn.</a:t>
            </a:r>
          </a:p>
          <a:p>
            <a:r>
              <a:rPr lang="vi-VN" dirty="0"/>
              <a:t/>
            </a:r>
            <a:br>
              <a:rPr lang="vi-VN" dirty="0"/>
            </a:br>
            <a:endParaRPr lang="en-US" dirty="0"/>
          </a:p>
        </p:txBody>
      </p:sp>
      <p:pic>
        <p:nvPicPr>
          <p:cNvPr id="2050" name="Picture 2">
            <a:extLst>
              <a:ext uri="{FF2B5EF4-FFF2-40B4-BE49-F238E27FC236}">
                <a16:creationId xmlns="" xmlns:a16="http://schemas.microsoft.com/office/drawing/2014/main" id="{AB9B093A-277C-4F52-86BB-6D7C5536C1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173" y="2160426"/>
            <a:ext cx="10527263"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892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4DC8BFF-AD1F-48C5-B2CA-20FC01B5B8D7}"/>
              </a:ext>
            </a:extLst>
          </p:cNvPr>
          <p:cNvSpPr txBox="1"/>
          <p:nvPr/>
        </p:nvSpPr>
        <p:spPr>
          <a:xfrm>
            <a:off x="641479" y="474602"/>
            <a:ext cx="6207189" cy="646331"/>
          </a:xfrm>
          <a:prstGeom prst="rect">
            <a:avLst/>
          </a:prstGeom>
          <a:noFill/>
        </p:spPr>
        <p:txBody>
          <a:bodyPr wrap="square">
            <a:spAutoFit/>
          </a:bodyPr>
          <a:lstStyle/>
          <a:p>
            <a:pPr marL="285750" indent="-285750">
              <a:buFont typeface="Wingdings" pitchFamily="2" charset="2"/>
              <a:buChar char="v"/>
            </a:pPr>
            <a:r>
              <a:rPr lang="vi-VN" b="0" i="0" dirty="0">
                <a:solidFill>
                  <a:srgbClr val="000000"/>
                </a:solidFill>
                <a:effectLst/>
                <a:latin typeface="BlinkMacSystemFont"/>
              </a:rPr>
              <a:t>Để có thể sử dụng đối tượng Chip trong dự án bạn cần phải cài đặt nó.</a:t>
            </a:r>
            <a:endParaRPr lang="en-US" dirty="0"/>
          </a:p>
        </p:txBody>
      </p:sp>
      <p:pic>
        <p:nvPicPr>
          <p:cNvPr id="3074" name="Picture 2">
            <a:extLst>
              <a:ext uri="{FF2B5EF4-FFF2-40B4-BE49-F238E27FC236}">
                <a16:creationId xmlns="" xmlns:a16="http://schemas.microsoft.com/office/drawing/2014/main" id="{C6C28401-BE1D-4BE4-A438-B119623DD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206" y="1366442"/>
            <a:ext cx="5710271" cy="519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523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7A443A-1D94-49D8-941F-F2D367C0BA1E}"/>
              </a:ext>
            </a:extLst>
          </p:cNvPr>
          <p:cNvSpPr>
            <a:spLocks noGrp="1"/>
          </p:cNvSpPr>
          <p:nvPr>
            <p:ph type="title"/>
          </p:nvPr>
        </p:nvSpPr>
        <p:spPr>
          <a:xfrm>
            <a:off x="818949" y="134120"/>
            <a:ext cx="9957047" cy="620296"/>
          </a:xfrm>
        </p:spPr>
        <p:txBody>
          <a:bodyPr>
            <a:normAutofit fontScale="90000"/>
          </a:bodyPr>
          <a:lstStyle/>
          <a:p>
            <a:r>
              <a:rPr lang="en-US" sz="3600" dirty="0" err="1">
                <a:solidFill>
                  <a:srgbClr val="FF0000"/>
                </a:solidFill>
              </a:rPr>
              <a:t>CheckBox</a:t>
            </a:r>
            <a:r>
              <a:rPr lang="en-US" sz="3600" dirty="0">
                <a:solidFill>
                  <a:srgbClr val="FF0000"/>
                </a:solidFill>
              </a:rPr>
              <a:t> </a:t>
            </a:r>
            <a:r>
              <a:rPr lang="en-US" sz="3600" dirty="0" err="1">
                <a:solidFill>
                  <a:srgbClr val="FF0000"/>
                </a:solidFill>
              </a:rPr>
              <a:t>trong</a:t>
            </a:r>
            <a:r>
              <a:rPr lang="en-US" sz="3600" dirty="0">
                <a:solidFill>
                  <a:srgbClr val="FF0000"/>
                </a:solidFill>
              </a:rPr>
              <a:t> </a:t>
            </a:r>
            <a:r>
              <a:rPr lang="en-US" sz="3600" dirty="0" err="1">
                <a:solidFill>
                  <a:srgbClr val="FF0000"/>
                </a:solidFill>
              </a:rPr>
              <a:t>lập</a:t>
            </a:r>
            <a:r>
              <a:rPr lang="en-US" sz="3600" dirty="0">
                <a:solidFill>
                  <a:srgbClr val="FF0000"/>
                </a:solidFill>
              </a:rPr>
              <a:t> </a:t>
            </a:r>
            <a:r>
              <a:rPr lang="en-US" sz="3600" dirty="0" err="1">
                <a:solidFill>
                  <a:srgbClr val="FF0000"/>
                </a:solidFill>
              </a:rPr>
              <a:t>trình</a:t>
            </a:r>
            <a:r>
              <a:rPr lang="en-US" sz="3600" dirty="0">
                <a:solidFill>
                  <a:srgbClr val="FF0000"/>
                </a:solidFill>
              </a:rPr>
              <a:t> Android</a:t>
            </a:r>
            <a:r>
              <a:rPr lang="en-US" sz="2800" dirty="0">
                <a:solidFill>
                  <a:srgbClr val="FF0000"/>
                </a:solidFill>
              </a:rPr>
              <a:t/>
            </a:r>
            <a:br>
              <a:rPr lang="en-US" sz="2800" dirty="0">
                <a:solidFill>
                  <a:srgbClr val="FF0000"/>
                </a:solidFill>
              </a:rPr>
            </a:br>
            <a:endParaRPr lang="en-US" sz="2800" dirty="0">
              <a:solidFill>
                <a:srgbClr val="FF0000"/>
              </a:solidFill>
            </a:endParaRPr>
          </a:p>
        </p:txBody>
      </p:sp>
      <p:sp>
        <p:nvSpPr>
          <p:cNvPr id="3" name="Content Placeholder 2">
            <a:extLst>
              <a:ext uri="{FF2B5EF4-FFF2-40B4-BE49-F238E27FC236}">
                <a16:creationId xmlns="" xmlns:a16="http://schemas.microsoft.com/office/drawing/2014/main" id="{356E7892-B873-41B6-80A4-18A5E2D8E212}"/>
              </a:ext>
            </a:extLst>
          </p:cNvPr>
          <p:cNvSpPr>
            <a:spLocks noGrp="1"/>
          </p:cNvSpPr>
          <p:nvPr>
            <p:ph idx="1"/>
          </p:nvPr>
        </p:nvSpPr>
        <p:spPr>
          <a:xfrm>
            <a:off x="838200" y="760397"/>
            <a:ext cx="10515600" cy="5951122"/>
          </a:xfrm>
        </p:spPr>
        <p:txBody>
          <a:bodyPr/>
          <a:lstStyle/>
          <a:p>
            <a:pPr>
              <a:buFont typeface="Wingdings" pitchFamily="2" charset="2"/>
              <a:buChar char="q"/>
            </a:pPr>
            <a:r>
              <a:rPr lang="en-US" sz="2000" dirty="0" err="1" smtClean="0"/>
              <a:t>CheckBox</a:t>
            </a:r>
            <a:r>
              <a:rPr lang="en-US" sz="2000" dirty="0" smtClean="0"/>
              <a:t> </a:t>
            </a:r>
            <a:r>
              <a:rPr lang="en-US" sz="2000" dirty="0" err="1"/>
              <a:t>mở</a:t>
            </a:r>
            <a:r>
              <a:rPr lang="en-US" sz="2000" dirty="0"/>
              <a:t> </a:t>
            </a:r>
            <a:r>
              <a:rPr lang="en-US" sz="2000" dirty="0" err="1"/>
              <a:t>rộng</a:t>
            </a:r>
            <a:r>
              <a:rPr lang="en-US" sz="2000" dirty="0"/>
              <a:t> </a:t>
            </a:r>
            <a:r>
              <a:rPr lang="en-US" sz="2000" dirty="0" err="1"/>
              <a:t>từ</a:t>
            </a:r>
            <a:r>
              <a:rPr lang="en-US" sz="2000" dirty="0"/>
              <a:t> </a:t>
            </a:r>
            <a:r>
              <a:rPr lang="en-US" sz="2000" dirty="0" err="1"/>
              <a:t>CompoundButton</a:t>
            </a:r>
            <a:r>
              <a:rPr lang="en-US" sz="2000" dirty="0"/>
              <a:t> </a:t>
            </a:r>
            <a:r>
              <a:rPr lang="en-US" sz="2000" dirty="0" err="1"/>
              <a:t>tạo</a:t>
            </a:r>
            <a:r>
              <a:rPr lang="en-US" sz="2000" dirty="0"/>
              <a:t> </a:t>
            </a:r>
            <a:r>
              <a:rPr lang="en-US" sz="2000" dirty="0" err="1"/>
              <a:t>là</a:t>
            </a:r>
            <a:r>
              <a:rPr lang="en-US" sz="2000" dirty="0"/>
              <a:t> </a:t>
            </a:r>
            <a:r>
              <a:rPr lang="en-US" sz="2000" dirty="0" err="1"/>
              <a:t>một</a:t>
            </a:r>
            <a:r>
              <a:rPr lang="en-US" sz="2000" dirty="0"/>
              <a:t> </a:t>
            </a:r>
            <a:r>
              <a:rPr lang="en-US" sz="2000" dirty="0" err="1"/>
              <a:t>loại</a:t>
            </a:r>
            <a:r>
              <a:rPr lang="en-US" sz="2000" dirty="0"/>
              <a:t> Button </a:t>
            </a:r>
            <a:r>
              <a:rPr lang="en-US" sz="2000" dirty="0" err="1"/>
              <a:t>cho</a:t>
            </a:r>
            <a:r>
              <a:rPr lang="en-US" sz="2000" dirty="0"/>
              <a:t> </a:t>
            </a:r>
            <a:r>
              <a:rPr lang="en-US" sz="2000" dirty="0" err="1"/>
              <a:t>phép</a:t>
            </a:r>
            <a:r>
              <a:rPr lang="en-US" sz="2000" dirty="0"/>
              <a:t> </a:t>
            </a:r>
            <a:r>
              <a:rPr lang="en-US" sz="2000" dirty="0" err="1"/>
              <a:t>hiện</a:t>
            </a:r>
            <a:r>
              <a:rPr lang="en-US" sz="2000" dirty="0"/>
              <a:t> </a:t>
            </a:r>
            <a:r>
              <a:rPr lang="en-US" sz="2000" dirty="0" err="1"/>
              <a:t>thị</a:t>
            </a:r>
            <a:r>
              <a:rPr lang="en-US" sz="2000" dirty="0"/>
              <a:t> </a:t>
            </a:r>
            <a:r>
              <a:rPr lang="en-US" sz="2000" dirty="0" err="1"/>
              <a:t>hộp</a:t>
            </a:r>
            <a:r>
              <a:rPr lang="en-US" sz="2000" dirty="0"/>
              <a:t> </a:t>
            </a:r>
            <a:r>
              <a:rPr lang="en-US" sz="2000" dirty="0" err="1"/>
              <a:t>kiểm</a:t>
            </a:r>
            <a:r>
              <a:rPr lang="en-US" sz="2000" dirty="0"/>
              <a:t>, </a:t>
            </a:r>
            <a:r>
              <a:rPr lang="en-US" sz="2000" dirty="0" err="1"/>
              <a:t>hiện</a:t>
            </a:r>
            <a:r>
              <a:rPr lang="en-US" sz="2000" dirty="0"/>
              <a:t> </a:t>
            </a:r>
            <a:r>
              <a:rPr lang="en-US" sz="2000" dirty="0" err="1"/>
              <a:t>thị</a:t>
            </a:r>
            <a:r>
              <a:rPr lang="en-US" sz="2000" dirty="0"/>
              <a:t> </a:t>
            </a:r>
            <a:r>
              <a:rPr lang="en-US" sz="2000" dirty="0" err="1"/>
              <a:t>thông</a:t>
            </a:r>
            <a:r>
              <a:rPr lang="en-US" sz="2000" dirty="0"/>
              <a:t> tin </a:t>
            </a:r>
            <a:r>
              <a:rPr lang="en-US" sz="2000" dirty="0" err="1"/>
              <a:t>trạng</a:t>
            </a:r>
            <a:r>
              <a:rPr lang="en-US" sz="2000" dirty="0"/>
              <a:t> </a:t>
            </a:r>
            <a:r>
              <a:rPr lang="en-US" sz="2000" dirty="0" err="1"/>
              <a:t>thái</a:t>
            </a:r>
            <a:r>
              <a:rPr lang="en-US" sz="2000" dirty="0"/>
              <a:t> checked hay unchecked, </a:t>
            </a:r>
            <a:r>
              <a:rPr lang="en-US" sz="2000" dirty="0" err="1"/>
              <a:t>mã</a:t>
            </a:r>
            <a:r>
              <a:rPr lang="en-US" sz="2000" dirty="0"/>
              <a:t> </a:t>
            </a:r>
            <a:r>
              <a:rPr lang="en-US" sz="2000" dirty="0" err="1"/>
              <a:t>để</a:t>
            </a:r>
            <a:r>
              <a:rPr lang="en-US" sz="2000" dirty="0"/>
              <a:t> </a:t>
            </a:r>
            <a:r>
              <a:rPr lang="en-US" sz="2000" dirty="0" err="1"/>
              <a:t>tùy</a:t>
            </a:r>
            <a:r>
              <a:rPr lang="en-US" sz="2000" dirty="0"/>
              <a:t> </a:t>
            </a:r>
            <a:r>
              <a:rPr lang="en-US" sz="2000" dirty="0" err="1"/>
              <a:t>biến</a:t>
            </a:r>
            <a:r>
              <a:rPr lang="en-US" sz="2000" dirty="0"/>
              <a:t> </a:t>
            </a:r>
            <a:r>
              <a:rPr lang="en-US" sz="2000" dirty="0" err="1" smtClean="0"/>
              <a:t>CheckBox</a:t>
            </a:r>
            <a:r>
              <a:rPr lang="en-US" sz="2000" dirty="0" smtClean="0"/>
              <a:t>.</a:t>
            </a:r>
            <a:endParaRPr lang="en-US" sz="2000" dirty="0"/>
          </a:p>
          <a:p>
            <a:pPr>
              <a:buFont typeface="Wingdings" pitchFamily="2" charset="2"/>
              <a:buChar char="q"/>
            </a:pPr>
            <a:r>
              <a:rPr lang="vi-VN" sz="1800" dirty="0"/>
              <a:t>khi sử dụng CheckBox nó có các thuộc tính tương tự TextView, Button</a:t>
            </a:r>
            <a:r>
              <a:rPr lang="en-US" sz="1800" dirty="0"/>
              <a:t>:</a:t>
            </a:r>
          </a:p>
          <a:p>
            <a:r>
              <a:rPr lang="en-US" sz="2000" dirty="0" err="1">
                <a:solidFill>
                  <a:srgbClr val="FF0000"/>
                </a:solidFill>
              </a:rPr>
              <a:t>Triển</a:t>
            </a:r>
            <a:r>
              <a:rPr lang="en-US" sz="2000" dirty="0">
                <a:solidFill>
                  <a:srgbClr val="FF0000"/>
                </a:solidFill>
              </a:rPr>
              <a:t> </a:t>
            </a:r>
            <a:r>
              <a:rPr lang="en-US" sz="2000" dirty="0" err="1">
                <a:solidFill>
                  <a:srgbClr val="FF0000"/>
                </a:solidFill>
              </a:rPr>
              <a:t>khai</a:t>
            </a:r>
            <a:r>
              <a:rPr lang="en-US" sz="2000" dirty="0">
                <a:solidFill>
                  <a:srgbClr val="FF0000"/>
                </a:solidFill>
              </a:rPr>
              <a:t> </a:t>
            </a:r>
            <a:r>
              <a:rPr lang="en-US" sz="2000" dirty="0" err="1">
                <a:solidFill>
                  <a:srgbClr val="FF0000"/>
                </a:solidFill>
              </a:rPr>
              <a:t>CheckBox</a:t>
            </a:r>
            <a:r>
              <a:rPr lang="en-US" sz="2000" dirty="0">
                <a:solidFill>
                  <a:srgbClr val="FF0000"/>
                </a:solidFill>
              </a:rPr>
              <a:t> </a:t>
            </a:r>
            <a:r>
              <a:rPr lang="en-US" sz="2000" dirty="0" err="1">
                <a:solidFill>
                  <a:srgbClr val="FF0000"/>
                </a:solidFill>
              </a:rPr>
              <a:t>trong</a:t>
            </a:r>
            <a:r>
              <a:rPr lang="en-US" sz="2000" dirty="0">
                <a:solidFill>
                  <a:srgbClr val="FF0000"/>
                </a:solidFill>
              </a:rPr>
              <a:t> XML:</a:t>
            </a:r>
          </a:p>
          <a:p>
            <a:pPr marL="0" indent="0">
              <a:buNone/>
            </a:pPr>
            <a:endParaRPr lang="en-US" sz="2400" dirty="0">
              <a:solidFill>
                <a:srgbClr val="FF0000"/>
              </a:solidFill>
            </a:endParaRPr>
          </a:p>
          <a:p>
            <a:pPr marL="0" indent="0">
              <a:buNone/>
            </a:pPr>
            <a:endParaRPr lang="en-US" sz="2400" dirty="0">
              <a:solidFill>
                <a:srgbClr val="FF0000"/>
              </a:solidFill>
            </a:endParaRPr>
          </a:p>
          <a:p>
            <a:pPr marL="0" indent="0">
              <a:buNone/>
            </a:pPr>
            <a:endParaRPr lang="en-US" sz="2400" dirty="0">
              <a:solidFill>
                <a:srgbClr val="FF0000"/>
              </a:solidFill>
            </a:endParaRPr>
          </a:p>
          <a:p>
            <a:pPr marL="0" indent="0">
              <a:buNone/>
            </a:pPr>
            <a:endParaRPr lang="en-US" sz="2400" dirty="0">
              <a:solidFill>
                <a:srgbClr val="FF0000"/>
              </a:solidFill>
            </a:endParaRPr>
          </a:p>
          <a:p>
            <a:pPr>
              <a:buFont typeface="Wingdings" pitchFamily="2" charset="2"/>
              <a:buChar char="§"/>
            </a:pPr>
            <a:r>
              <a:rPr lang="en-US" sz="2000" dirty="0" err="1">
                <a:solidFill>
                  <a:srgbClr val="FF0000"/>
                </a:solidFill>
              </a:rPr>
              <a:t>Triển</a:t>
            </a:r>
            <a:r>
              <a:rPr lang="en-US" sz="2000" dirty="0">
                <a:solidFill>
                  <a:srgbClr val="FF0000"/>
                </a:solidFill>
              </a:rPr>
              <a:t> </a:t>
            </a:r>
            <a:r>
              <a:rPr lang="en-US" sz="2000" dirty="0" err="1">
                <a:solidFill>
                  <a:srgbClr val="FF0000"/>
                </a:solidFill>
              </a:rPr>
              <a:t>khai</a:t>
            </a:r>
            <a:r>
              <a:rPr lang="en-US" sz="2000" dirty="0">
                <a:solidFill>
                  <a:srgbClr val="FF0000"/>
                </a:solidFill>
              </a:rPr>
              <a:t> </a:t>
            </a:r>
            <a:r>
              <a:rPr lang="en-US" sz="2000" dirty="0" err="1">
                <a:solidFill>
                  <a:srgbClr val="FF0000"/>
                </a:solidFill>
              </a:rPr>
              <a:t>CheckBox</a:t>
            </a:r>
            <a:r>
              <a:rPr lang="en-US" sz="2000" dirty="0">
                <a:solidFill>
                  <a:srgbClr val="FF0000"/>
                </a:solidFill>
              </a:rPr>
              <a:t> </a:t>
            </a:r>
            <a:r>
              <a:rPr lang="en-US" sz="2000" dirty="0" err="1">
                <a:solidFill>
                  <a:srgbClr val="FF0000"/>
                </a:solidFill>
              </a:rPr>
              <a:t>trong</a:t>
            </a:r>
            <a:r>
              <a:rPr lang="en-US" sz="2000" dirty="0">
                <a:solidFill>
                  <a:srgbClr val="FF0000"/>
                </a:solidFill>
              </a:rPr>
              <a:t> java:</a:t>
            </a:r>
          </a:p>
          <a:p>
            <a:pPr marL="0" indent="0">
              <a:buNone/>
            </a:pPr>
            <a:endParaRPr lang="en-US" sz="2400" dirty="0">
              <a:solidFill>
                <a:srgbClr val="FF0000"/>
              </a:solidFill>
            </a:endParaRPr>
          </a:p>
          <a:p>
            <a:pPr marL="0" indent="0">
              <a:buNone/>
            </a:pPr>
            <a:endParaRPr lang="en-US" sz="2400" dirty="0">
              <a:solidFill>
                <a:srgbClr val="FF0000"/>
              </a:solidFill>
            </a:endParaRPr>
          </a:p>
          <a:p>
            <a:pPr marL="0" indent="0">
              <a:buNone/>
            </a:pPr>
            <a:endParaRPr lang="en-US" dirty="0"/>
          </a:p>
          <a:p>
            <a:pPr marL="0" indent="0">
              <a:buNone/>
            </a:pPr>
            <a:endParaRPr lang="en-US" dirty="0"/>
          </a:p>
        </p:txBody>
      </p:sp>
      <p:pic>
        <p:nvPicPr>
          <p:cNvPr id="8" name="Picture 7">
            <a:extLst>
              <a:ext uri="{FF2B5EF4-FFF2-40B4-BE49-F238E27FC236}">
                <a16:creationId xmlns="" xmlns:a16="http://schemas.microsoft.com/office/drawing/2014/main" id="{BCBC26CB-FEF9-4F35-BBAA-A84625DE3F3B}"/>
              </a:ext>
            </a:extLst>
          </p:cNvPr>
          <p:cNvPicPr>
            <a:picLocks noChangeAspect="1"/>
          </p:cNvPicPr>
          <p:nvPr/>
        </p:nvPicPr>
        <p:blipFill>
          <a:blip r:embed="rId2"/>
          <a:stretch>
            <a:fillRect/>
          </a:stretch>
        </p:blipFill>
        <p:spPr>
          <a:xfrm>
            <a:off x="3425439" y="2278028"/>
            <a:ext cx="5086350" cy="1685925"/>
          </a:xfrm>
          <a:prstGeom prst="rect">
            <a:avLst/>
          </a:prstGeom>
        </p:spPr>
      </p:pic>
      <p:pic>
        <p:nvPicPr>
          <p:cNvPr id="9" name="Picture 8">
            <a:extLst>
              <a:ext uri="{FF2B5EF4-FFF2-40B4-BE49-F238E27FC236}">
                <a16:creationId xmlns="" xmlns:a16="http://schemas.microsoft.com/office/drawing/2014/main" id="{84462274-88D9-4BEB-A92E-BE6258CF6F1A}"/>
              </a:ext>
            </a:extLst>
          </p:cNvPr>
          <p:cNvPicPr>
            <a:picLocks noChangeAspect="1"/>
          </p:cNvPicPr>
          <p:nvPr/>
        </p:nvPicPr>
        <p:blipFill>
          <a:blip r:embed="rId3"/>
          <a:stretch>
            <a:fillRect/>
          </a:stretch>
        </p:blipFill>
        <p:spPr>
          <a:xfrm>
            <a:off x="3341703" y="4732401"/>
            <a:ext cx="5253823" cy="1979117"/>
          </a:xfrm>
          <a:prstGeom prst="rect">
            <a:avLst/>
          </a:prstGeom>
        </p:spPr>
      </p:pic>
    </p:spTree>
    <p:extLst>
      <p:ext uri="{BB962C8B-B14F-4D97-AF65-F5344CB8AC3E}">
        <p14:creationId xmlns:p14="http://schemas.microsoft.com/office/powerpoint/2010/main" val="166984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307" y="124495"/>
            <a:ext cx="10515600" cy="693654"/>
          </a:xfrm>
        </p:spPr>
        <p:txBody>
          <a:bodyPr/>
          <a:lstStyle/>
          <a:p>
            <a:r>
              <a:rPr lang="en-US" sz="2500" dirty="0" err="1">
                <a:solidFill>
                  <a:srgbClr val="FF0000"/>
                </a:solidFill>
              </a:rPr>
              <a:t>CheckBox</a:t>
            </a:r>
            <a:r>
              <a:rPr lang="en-US" sz="2500" dirty="0">
                <a:solidFill>
                  <a:srgbClr val="FF0000"/>
                </a:solidFill>
              </a:rPr>
              <a:t> </a:t>
            </a:r>
            <a:r>
              <a:rPr lang="en-US" sz="2500" dirty="0" err="1">
                <a:solidFill>
                  <a:srgbClr val="FF0000"/>
                </a:solidFill>
              </a:rPr>
              <a:t>trong</a:t>
            </a:r>
            <a:r>
              <a:rPr lang="en-US" sz="2500" dirty="0">
                <a:solidFill>
                  <a:srgbClr val="FF0000"/>
                </a:solidFill>
              </a:rPr>
              <a:t> </a:t>
            </a:r>
            <a:r>
              <a:rPr lang="en-US" sz="2500" dirty="0" err="1">
                <a:solidFill>
                  <a:srgbClr val="FF0000"/>
                </a:solidFill>
              </a:rPr>
              <a:t>lập</a:t>
            </a:r>
            <a:r>
              <a:rPr lang="en-US" sz="2500" dirty="0">
                <a:solidFill>
                  <a:srgbClr val="FF0000"/>
                </a:solidFill>
              </a:rPr>
              <a:t> </a:t>
            </a:r>
            <a:r>
              <a:rPr lang="en-US" sz="2500" dirty="0" err="1">
                <a:solidFill>
                  <a:srgbClr val="FF0000"/>
                </a:solidFill>
              </a:rPr>
              <a:t>trình</a:t>
            </a:r>
            <a:r>
              <a:rPr lang="en-US" sz="2500" dirty="0">
                <a:solidFill>
                  <a:srgbClr val="FF0000"/>
                </a:solidFill>
              </a:rPr>
              <a:t> Android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8855" y="852563"/>
            <a:ext cx="3557051" cy="591921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762" y="856648"/>
            <a:ext cx="3390150" cy="5946006"/>
          </a:xfrm>
          <a:prstGeom prst="rect">
            <a:avLst/>
          </a:prstGeom>
        </p:spPr>
      </p:pic>
    </p:spTree>
    <p:extLst>
      <p:ext uri="{BB962C8B-B14F-4D97-AF65-F5344CB8AC3E}">
        <p14:creationId xmlns:p14="http://schemas.microsoft.com/office/powerpoint/2010/main" val="127181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FF70ED-528E-4E83-87B7-A603A684AEC0}"/>
              </a:ext>
            </a:extLst>
          </p:cNvPr>
          <p:cNvSpPr>
            <a:spLocks noGrp="1"/>
          </p:cNvSpPr>
          <p:nvPr>
            <p:ph type="title"/>
          </p:nvPr>
        </p:nvSpPr>
        <p:spPr>
          <a:xfrm>
            <a:off x="838200" y="365126"/>
            <a:ext cx="10515600" cy="478254"/>
          </a:xfrm>
        </p:spPr>
        <p:txBody>
          <a:bodyPr>
            <a:normAutofit/>
          </a:bodyPr>
          <a:lstStyle/>
          <a:p>
            <a:r>
              <a:rPr lang="en-US" sz="2800" dirty="0" err="1">
                <a:solidFill>
                  <a:srgbClr val="FF0000"/>
                </a:solidFill>
              </a:rPr>
              <a:t>RadioButton</a:t>
            </a:r>
            <a:r>
              <a:rPr lang="en-US" sz="2800" dirty="0">
                <a:solidFill>
                  <a:srgbClr val="FF0000"/>
                </a:solidFill>
              </a:rPr>
              <a:t> &amp; </a:t>
            </a:r>
            <a:r>
              <a:rPr lang="en-US" sz="2800" dirty="0" err="1">
                <a:solidFill>
                  <a:srgbClr val="FF0000"/>
                </a:solidFill>
              </a:rPr>
              <a:t>RadioGroup</a:t>
            </a:r>
            <a:endParaRPr lang="en-US" sz="2800" dirty="0">
              <a:solidFill>
                <a:srgbClr val="FF0000"/>
              </a:solidFill>
            </a:endParaRPr>
          </a:p>
        </p:txBody>
      </p:sp>
      <p:sp>
        <p:nvSpPr>
          <p:cNvPr id="3" name="Content Placeholder 2">
            <a:extLst>
              <a:ext uri="{FF2B5EF4-FFF2-40B4-BE49-F238E27FC236}">
                <a16:creationId xmlns="" xmlns:a16="http://schemas.microsoft.com/office/drawing/2014/main" id="{1648DC00-5B93-420B-B5C5-0E2EEBA58AEE}"/>
              </a:ext>
            </a:extLst>
          </p:cNvPr>
          <p:cNvSpPr>
            <a:spLocks noGrp="1"/>
          </p:cNvSpPr>
          <p:nvPr>
            <p:ph idx="1"/>
          </p:nvPr>
        </p:nvSpPr>
        <p:spPr>
          <a:xfrm>
            <a:off x="838200" y="843380"/>
            <a:ext cx="10515600" cy="5333583"/>
          </a:xfrm>
        </p:spPr>
        <p:txBody>
          <a:bodyPr>
            <a:normAutofit/>
          </a:bodyPr>
          <a:lstStyle/>
          <a:p>
            <a:r>
              <a:rPr lang="vi-VN" sz="1800" dirty="0"/>
              <a:t>RadioButton là một view trong Android, nó thường được sử dụng với RadioGroup. Trong đó RadioGroup là một bộ chứa (container) nó có thể chứa các RadioButton, khi bạn check chọn một radio button trong một nhóm, tất cả các radio button khác trong nhóm sẽ bị mất lựa chọn (deselect).</a:t>
            </a:r>
            <a:endParaRPr lang="en-US" sz="1800" dirty="0"/>
          </a:p>
          <a:p>
            <a:endParaRPr lang="en-US" sz="1800" dirty="0"/>
          </a:p>
          <a:p>
            <a:r>
              <a:rPr lang="vi-VN" sz="1800" dirty="0"/>
              <a:t>Dưới đây là hình ảnh các RadioButton được nhóm lại trong các nhóm khác nhau.</a:t>
            </a:r>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2000" dirty="0" err="1"/>
              <a:t>RadioGroup</a:t>
            </a:r>
            <a:r>
              <a:rPr lang="en-US" sz="2000" dirty="0"/>
              <a:t> </a:t>
            </a:r>
            <a:r>
              <a:rPr lang="en-US" sz="2000" dirty="0" err="1"/>
              <a:t>có</a:t>
            </a:r>
            <a:r>
              <a:rPr lang="en-US" sz="2000" dirty="0"/>
              <a:t> </a:t>
            </a:r>
            <a:r>
              <a:rPr lang="en-US" sz="2000" dirty="0" err="1"/>
              <a:t>thể</a:t>
            </a:r>
            <a:r>
              <a:rPr lang="en-US" sz="2000" dirty="0"/>
              <a:t> </a:t>
            </a:r>
            <a:r>
              <a:rPr lang="en-US" sz="2000" dirty="0" err="1"/>
              <a:t>sắp</a:t>
            </a:r>
            <a:r>
              <a:rPr lang="en-US" sz="2000" dirty="0"/>
              <a:t> </a:t>
            </a:r>
            <a:r>
              <a:rPr lang="en-US" sz="2000" dirty="0" err="1"/>
              <a:t>xếp</a:t>
            </a:r>
            <a:r>
              <a:rPr lang="en-US" sz="2000" dirty="0"/>
              <a:t> </a:t>
            </a:r>
            <a:r>
              <a:rPr lang="en-US" sz="2000" dirty="0" err="1"/>
              <a:t>các</a:t>
            </a:r>
            <a:r>
              <a:rPr lang="en-US" sz="2000" dirty="0"/>
              <a:t> </a:t>
            </a:r>
            <a:r>
              <a:rPr lang="en-US" sz="2000" dirty="0" err="1"/>
              <a:t>RadioButton</a:t>
            </a:r>
            <a:r>
              <a:rPr lang="en-US" sz="2000" dirty="0"/>
              <a:t> </a:t>
            </a:r>
            <a:r>
              <a:rPr lang="en-US" sz="2000" dirty="0" err="1"/>
              <a:t>theo</a:t>
            </a:r>
            <a:r>
              <a:rPr lang="en-US" sz="2000" dirty="0"/>
              <a:t> </a:t>
            </a:r>
            <a:r>
              <a:rPr lang="en-US" sz="2000" dirty="0" err="1"/>
              <a:t>chiều</a:t>
            </a:r>
            <a:r>
              <a:rPr lang="en-US" sz="2000" dirty="0"/>
              <a:t> </a:t>
            </a:r>
            <a:r>
              <a:rPr lang="en-US" sz="2000" dirty="0" err="1"/>
              <a:t>dọc</a:t>
            </a:r>
            <a:r>
              <a:rPr lang="en-US" sz="2000" dirty="0"/>
              <a:t> </a:t>
            </a:r>
            <a:r>
              <a:rPr lang="en-US" sz="2000" dirty="0" err="1"/>
              <a:t>hoặc</a:t>
            </a:r>
            <a:r>
              <a:rPr lang="en-US" sz="2000" dirty="0"/>
              <a:t> </a:t>
            </a:r>
            <a:r>
              <a:rPr lang="en-US" sz="2000" dirty="0" err="1"/>
              <a:t>chiều</a:t>
            </a:r>
            <a:r>
              <a:rPr lang="en-US" sz="2000" dirty="0"/>
              <a:t> </a:t>
            </a:r>
            <a:r>
              <a:rPr lang="en-US" sz="2000" dirty="0" err="1"/>
              <a:t>ngang</a:t>
            </a:r>
            <a:r>
              <a:rPr lang="en-US" sz="2000" dirty="0"/>
              <a:t>.</a:t>
            </a:r>
          </a:p>
          <a:p>
            <a:endParaRPr lang="en-US" sz="1800" dirty="0"/>
          </a:p>
        </p:txBody>
      </p:sp>
      <p:pic>
        <p:nvPicPr>
          <p:cNvPr id="4" name="Picture 3">
            <a:extLst>
              <a:ext uri="{FF2B5EF4-FFF2-40B4-BE49-F238E27FC236}">
                <a16:creationId xmlns="" xmlns:a16="http://schemas.microsoft.com/office/drawing/2014/main" id="{04E49455-2B4F-4DF7-BC3A-E16A899E3350}"/>
              </a:ext>
            </a:extLst>
          </p:cNvPr>
          <p:cNvPicPr>
            <a:picLocks noChangeAspect="1"/>
          </p:cNvPicPr>
          <p:nvPr/>
        </p:nvPicPr>
        <p:blipFill>
          <a:blip r:embed="rId2"/>
          <a:stretch>
            <a:fillRect/>
          </a:stretch>
        </p:blipFill>
        <p:spPr>
          <a:xfrm>
            <a:off x="2829018" y="2690303"/>
            <a:ext cx="5486400" cy="1553223"/>
          </a:xfrm>
          <a:prstGeom prst="rect">
            <a:avLst/>
          </a:prstGeom>
        </p:spPr>
      </p:pic>
      <p:pic>
        <p:nvPicPr>
          <p:cNvPr id="5" name="Picture 4">
            <a:extLst>
              <a:ext uri="{FF2B5EF4-FFF2-40B4-BE49-F238E27FC236}">
                <a16:creationId xmlns="" xmlns:a16="http://schemas.microsoft.com/office/drawing/2014/main" id="{EC9D85C5-BB31-402F-8B0D-622FADF871A7}"/>
              </a:ext>
            </a:extLst>
          </p:cNvPr>
          <p:cNvPicPr>
            <a:picLocks noChangeAspect="1"/>
          </p:cNvPicPr>
          <p:nvPr/>
        </p:nvPicPr>
        <p:blipFill>
          <a:blip r:embed="rId3"/>
          <a:stretch>
            <a:fillRect/>
          </a:stretch>
        </p:blipFill>
        <p:spPr>
          <a:xfrm>
            <a:off x="3033297" y="4947838"/>
            <a:ext cx="4438650" cy="1609725"/>
          </a:xfrm>
          <a:prstGeom prst="rect">
            <a:avLst/>
          </a:prstGeom>
        </p:spPr>
      </p:pic>
    </p:spTree>
    <p:extLst>
      <p:ext uri="{BB962C8B-B14F-4D97-AF65-F5344CB8AC3E}">
        <p14:creationId xmlns:p14="http://schemas.microsoft.com/office/powerpoint/2010/main" val="419434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 xmlns:thm15="http://schemas.microsoft.com/office/thememl/2012/main" name="TF55885775_Student does teacher does_v2.potx" id="{618315E5-C348-40CF-AD40-05C2F7C13378}" vid="{0C991BBE-F1C3-4926-9687-DBEAAE8C923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496</Words>
  <Application>Microsoft Office PowerPoint</Application>
  <PresentationFormat>Custom</PresentationFormat>
  <Paragraphs>61</Paragraphs>
  <Slides>14</Slides>
  <Notes>1</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Office Theme</vt:lpstr>
      <vt:lpstr>1_Office Theme</vt:lpstr>
      <vt:lpstr>Basis</vt:lpstr>
      <vt:lpstr>ANDROID</vt:lpstr>
      <vt:lpstr>  BUTTON</vt:lpstr>
      <vt:lpstr>Lấy Button và bắt sự kiện Click</vt:lpstr>
      <vt:lpstr>Một số thuộc tính </vt:lpstr>
      <vt:lpstr>PowerPoint Presentation</vt:lpstr>
      <vt:lpstr>PowerPoint Presentation</vt:lpstr>
      <vt:lpstr>CheckBox trong lập trình Android </vt:lpstr>
      <vt:lpstr>CheckBox trong lập trình Android</vt:lpstr>
      <vt:lpstr>RadioButton &amp; RadioGroup</vt:lpstr>
      <vt:lpstr>RadioButton &amp; RadioGroup</vt:lpstr>
      <vt:lpstr>PowerPoint Presentation</vt:lpstr>
      <vt:lpstr>Toggle Buttons </vt:lpstr>
      <vt:lpstr>Switch</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BUTTON</dc:title>
  <dc:creator>HUY</dc:creator>
  <cp:lastModifiedBy>PC</cp:lastModifiedBy>
  <cp:revision>21</cp:revision>
  <dcterms:created xsi:type="dcterms:W3CDTF">2021-10-13T00:23:31Z</dcterms:created>
  <dcterms:modified xsi:type="dcterms:W3CDTF">2021-10-20T15:48:00Z</dcterms:modified>
</cp:coreProperties>
</file>