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97" r:id="rId5"/>
    <p:sldId id="296" r:id="rId6"/>
    <p:sldId id="286" r:id="rId7"/>
    <p:sldId id="260" r:id="rId8"/>
    <p:sldId id="293" r:id="rId9"/>
    <p:sldId id="292" r:id="rId10"/>
    <p:sldId id="289" r:id="rId11"/>
    <p:sldId id="290" r:id="rId12"/>
    <p:sldId id="264" r:id="rId13"/>
    <p:sldId id="305" r:id="rId14"/>
    <p:sldId id="267" r:id="rId15"/>
    <p:sldId id="268" r:id="rId16"/>
    <p:sldId id="272" r:id="rId17"/>
    <p:sldId id="269" r:id="rId18"/>
    <p:sldId id="301" r:id="rId19"/>
    <p:sldId id="302" r:id="rId20"/>
    <p:sldId id="303" r:id="rId21"/>
    <p:sldId id="304" r:id="rId22"/>
    <p:sldId id="270" r:id="rId23"/>
    <p:sldId id="271" r:id="rId24"/>
    <p:sldId id="274" r:id="rId25"/>
    <p:sldId id="273" r:id="rId26"/>
    <p:sldId id="298" r:id="rId27"/>
    <p:sldId id="284" r:id="rId28"/>
    <p:sldId id="283" r:id="rId29"/>
    <p:sldId id="282" r:id="rId30"/>
    <p:sldId id="300" r:id="rId31"/>
    <p:sldId id="285" r:id="rId32"/>
    <p:sldId id="275" r:id="rId33"/>
    <p:sldId id="276" r:id="rId3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A6829CAA-7771-4B16-9B8D-2BAA81386938}">
          <p14:sldIdLst>
            <p14:sldId id="256"/>
            <p14:sldId id="257"/>
            <p14:sldId id="258"/>
            <p14:sldId id="297"/>
            <p14:sldId id="296"/>
            <p14:sldId id="286"/>
            <p14:sldId id="260"/>
            <p14:sldId id="293"/>
            <p14:sldId id="292"/>
            <p14:sldId id="289"/>
            <p14:sldId id="290"/>
            <p14:sldId id="264"/>
            <p14:sldId id="305"/>
            <p14:sldId id="267"/>
            <p14:sldId id="268"/>
            <p14:sldId id="272"/>
            <p14:sldId id="269"/>
            <p14:sldId id="301"/>
            <p14:sldId id="302"/>
            <p14:sldId id="303"/>
            <p14:sldId id="304"/>
            <p14:sldId id="270"/>
            <p14:sldId id="271"/>
            <p14:sldId id="274"/>
            <p14:sldId id="273"/>
            <p14:sldId id="298"/>
            <p14:sldId id="284"/>
            <p14:sldId id="283"/>
            <p14:sldId id="282"/>
            <p14:sldId id="300"/>
            <p14:sldId id="285"/>
            <p14:sldId id="275"/>
            <p14:sldId id="2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3BFF"/>
    <a:srgbClr val="94EBCD"/>
    <a:srgbClr val="FEB0C7"/>
    <a:srgbClr val="0CB5BF"/>
    <a:srgbClr val="FFFFFF"/>
    <a:srgbClr val="FFEFA1"/>
    <a:srgbClr val="6DDCCF"/>
    <a:srgbClr val="FFCB91"/>
    <a:srgbClr val="00000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6B2F64-1DBA-98CE-CAB2-206371FEFD6F}" v="3963" dt="2023-10-14T04:26:12.235"/>
    <p1510:client id="{41D2FD84-CE51-6FF7-00F2-84BE538F9BAE}" v="6" dt="2023-10-14T11:13:41.275"/>
    <p1510:client id="{4644CB01-8AD2-11D3-3122-DEB47C4865FD}" v="982" dt="2023-10-17T15:25:41.514"/>
    <p1510:client id="{59F7C265-64F0-7868-7379-751A8F5D3FB5}" v="4" dt="2023-10-18T15:50:06.731"/>
    <p1510:client id="{75A25C58-13B3-5BAF-406F-76F24E371EC6}" v="363" dt="2023-10-14T10:55:25.625"/>
    <p1510:client id="{7FBDBD18-830C-3129-0859-13D4112049DB}" v="244" dt="2023-10-15T04:13:23.704"/>
    <p1510:client id="{9FD405B0-61E7-022E-B15C-82A118E805F7}" v="7" dt="2023-10-18T01:23:17.347"/>
    <p1510:client id="{AF3FDFD2-57C7-3226-67D2-F807D9814EE3}" v="92" dt="2023-10-14T15:46:20.277"/>
    <p1510:client id="{B2C57302-AF31-0155-A592-7828B28C7F90}" v="86" dt="2023-10-16T14:22:46.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924" y="9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Duy Thắng" userId="S::22521333@ms.uit.edu.vn::54955dfb-6c99-4392-9f1d-30004a726cbf" providerId="AD" clId="Web-{75A25C58-13B3-5BAF-406F-76F24E371EC6}"/>
    <pc:docChg chg="modSld">
      <pc:chgData name="Nguyễn Duy Thắng" userId="S::22521333@ms.uit.edu.vn::54955dfb-6c99-4392-9f1d-30004a726cbf" providerId="AD" clId="Web-{75A25C58-13B3-5BAF-406F-76F24E371EC6}" dt="2023-10-14T10:55:25.625" v="253" actId="1076"/>
      <pc:docMkLst>
        <pc:docMk/>
      </pc:docMkLst>
      <pc:sldChg chg="modSp">
        <pc:chgData name="Nguyễn Duy Thắng" userId="S::22521333@ms.uit.edu.vn::54955dfb-6c99-4392-9f1d-30004a726cbf" providerId="AD" clId="Web-{75A25C58-13B3-5BAF-406F-76F24E371EC6}" dt="2023-10-14T09:56:49.306" v="209" actId="20577"/>
        <pc:sldMkLst>
          <pc:docMk/>
          <pc:sldMk cId="723970044" sldId="260"/>
        </pc:sldMkLst>
        <pc:spChg chg="mod">
          <ac:chgData name="Nguyễn Duy Thắng" userId="S::22521333@ms.uit.edu.vn::54955dfb-6c99-4392-9f1d-30004a726cbf" providerId="AD" clId="Web-{75A25C58-13B3-5BAF-406F-76F24E371EC6}" dt="2023-10-14T09:56:49.306" v="209" actId="20577"/>
          <ac:spMkLst>
            <pc:docMk/>
            <pc:sldMk cId="723970044" sldId="260"/>
            <ac:spMk id="94" creationId="{6FB8BC1E-0EB2-AF24-C700-66BE4C213A15}"/>
          </ac:spMkLst>
        </pc:spChg>
      </pc:sldChg>
      <pc:sldChg chg="addSp delSp modSp addAnim delAnim">
        <pc:chgData name="Nguyễn Duy Thắng" userId="S::22521333@ms.uit.edu.vn::54955dfb-6c99-4392-9f1d-30004a726cbf" providerId="AD" clId="Web-{75A25C58-13B3-5BAF-406F-76F24E371EC6}" dt="2023-10-14T10:01:12.500" v="225" actId="20577"/>
        <pc:sldMkLst>
          <pc:docMk/>
          <pc:sldMk cId="1962695505" sldId="273"/>
        </pc:sldMkLst>
        <pc:spChg chg="add mod">
          <ac:chgData name="Nguyễn Duy Thắng" userId="S::22521333@ms.uit.edu.vn::54955dfb-6c99-4392-9f1d-30004a726cbf" providerId="AD" clId="Web-{75A25C58-13B3-5BAF-406F-76F24E371EC6}" dt="2023-10-14T09:46:16.719" v="138" actId="20577"/>
          <ac:spMkLst>
            <pc:docMk/>
            <pc:sldMk cId="1962695505" sldId="273"/>
            <ac:spMk id="2" creationId="{F26F3A05-A293-F536-F9C6-E67E737E0295}"/>
          </ac:spMkLst>
        </pc:spChg>
        <pc:spChg chg="add mod">
          <ac:chgData name="Nguyễn Duy Thắng" userId="S::22521333@ms.uit.edu.vn::54955dfb-6c99-4392-9f1d-30004a726cbf" providerId="AD" clId="Web-{75A25C58-13B3-5BAF-406F-76F24E371EC6}" dt="2023-10-14T09:44:07.075" v="78" actId="1076"/>
          <ac:spMkLst>
            <pc:docMk/>
            <pc:sldMk cId="1962695505" sldId="273"/>
            <ac:spMk id="3" creationId="{64DBC1FA-9679-58B1-D854-91727AB00025}"/>
          </ac:spMkLst>
        </pc:spChg>
        <pc:spChg chg="add mod">
          <ac:chgData name="Nguyễn Duy Thắng" userId="S::22521333@ms.uit.edu.vn::54955dfb-6c99-4392-9f1d-30004a726cbf" providerId="AD" clId="Web-{75A25C58-13B3-5BAF-406F-76F24E371EC6}" dt="2023-10-14T09:44:16.951" v="100" actId="20577"/>
          <ac:spMkLst>
            <pc:docMk/>
            <pc:sldMk cId="1962695505" sldId="273"/>
            <ac:spMk id="4" creationId="{B3CB8FA4-59FD-0082-CCD3-0504DA0DE781}"/>
          </ac:spMkLst>
        </pc:spChg>
        <pc:spChg chg="add mod">
          <ac:chgData name="Nguyễn Duy Thắng" userId="S::22521333@ms.uit.edu.vn::54955dfb-6c99-4392-9f1d-30004a726cbf" providerId="AD" clId="Web-{75A25C58-13B3-5BAF-406F-76F24E371EC6}" dt="2023-10-14T10:01:12.500" v="225" actId="20577"/>
          <ac:spMkLst>
            <pc:docMk/>
            <pc:sldMk cId="1962695505" sldId="273"/>
            <ac:spMk id="5" creationId="{DECF07E3-9095-D0E4-3319-1E1EFDE5A9ED}"/>
          </ac:spMkLst>
        </pc:spChg>
        <pc:spChg chg="mod">
          <ac:chgData name="Nguyễn Duy Thắng" userId="S::22521333@ms.uit.edu.vn::54955dfb-6c99-4392-9f1d-30004a726cbf" providerId="AD" clId="Web-{75A25C58-13B3-5BAF-406F-76F24E371EC6}" dt="2023-10-14T09:42:53.855" v="52" actId="1076"/>
          <ac:spMkLst>
            <pc:docMk/>
            <pc:sldMk cId="1962695505" sldId="273"/>
            <ac:spMk id="67" creationId="{A497A474-5B70-5BD8-A2D1-FBFBFF3A6C12}"/>
          </ac:spMkLst>
        </pc:spChg>
        <pc:spChg chg="del">
          <ac:chgData name="Nguyễn Duy Thắng" userId="S::22521333@ms.uit.edu.vn::54955dfb-6c99-4392-9f1d-30004a726cbf" providerId="AD" clId="Web-{75A25C58-13B3-5BAF-406F-76F24E371EC6}" dt="2023-10-14T09:43:49.028" v="74"/>
          <ac:spMkLst>
            <pc:docMk/>
            <pc:sldMk cId="1962695505" sldId="273"/>
            <ac:spMk id="73" creationId="{C0248B57-6625-8363-96AC-93FBC7DA8F95}"/>
          </ac:spMkLst>
        </pc:spChg>
        <pc:spChg chg="del">
          <ac:chgData name="Nguyễn Duy Thắng" userId="S::22521333@ms.uit.edu.vn::54955dfb-6c99-4392-9f1d-30004a726cbf" providerId="AD" clId="Web-{75A25C58-13B3-5BAF-406F-76F24E371EC6}" dt="2023-10-14T09:43:44.637" v="73"/>
          <ac:spMkLst>
            <pc:docMk/>
            <pc:sldMk cId="1962695505" sldId="273"/>
            <ac:spMk id="74" creationId="{65AE09CF-CB7A-9F09-18DB-ADA2F635B126}"/>
          </ac:spMkLst>
        </pc:spChg>
      </pc:sldChg>
      <pc:sldChg chg="addSp delSp modSp">
        <pc:chgData name="Nguyễn Duy Thắng" userId="S::22521333@ms.uit.edu.vn::54955dfb-6c99-4392-9f1d-30004a726cbf" providerId="AD" clId="Web-{75A25C58-13B3-5BAF-406F-76F24E371EC6}" dt="2023-10-14T10:01:32.408" v="236" actId="1076"/>
        <pc:sldMkLst>
          <pc:docMk/>
          <pc:sldMk cId="3662789415" sldId="274"/>
        </pc:sldMkLst>
        <pc:spChg chg="add del">
          <ac:chgData name="Nguyễn Duy Thắng" userId="S::22521333@ms.uit.edu.vn::54955dfb-6c99-4392-9f1d-30004a726cbf" providerId="AD" clId="Web-{75A25C58-13B3-5BAF-406F-76F24E371EC6}" dt="2023-10-14T09:45:59.109" v="134"/>
          <ac:spMkLst>
            <pc:docMk/>
            <pc:sldMk cId="3662789415" sldId="274"/>
            <ac:spMk id="4" creationId="{5A5B7BD2-8B3E-EC6F-4671-D824391B275A}"/>
          </ac:spMkLst>
        </pc:spChg>
        <pc:spChg chg="add del">
          <ac:chgData name="Nguyễn Duy Thắng" userId="S::22521333@ms.uit.edu.vn::54955dfb-6c99-4392-9f1d-30004a726cbf" providerId="AD" clId="Web-{75A25C58-13B3-5BAF-406F-76F24E371EC6}" dt="2023-10-14T09:45:59.094" v="133"/>
          <ac:spMkLst>
            <pc:docMk/>
            <pc:sldMk cId="3662789415" sldId="274"/>
            <ac:spMk id="10" creationId="{7770EEC7-DE54-88A5-0898-D6E8E8E82CBC}"/>
          </ac:spMkLst>
        </pc:spChg>
        <pc:spChg chg="add del">
          <ac:chgData name="Nguyễn Duy Thắng" userId="S::22521333@ms.uit.edu.vn::54955dfb-6c99-4392-9f1d-30004a726cbf" providerId="AD" clId="Web-{75A25C58-13B3-5BAF-406F-76F24E371EC6}" dt="2023-10-14T09:45:59.094" v="132"/>
          <ac:spMkLst>
            <pc:docMk/>
            <pc:sldMk cId="3662789415" sldId="274"/>
            <ac:spMk id="12" creationId="{F11871DD-3E60-7208-94E4-C7561C68E60E}"/>
          </ac:spMkLst>
        </pc:spChg>
        <pc:spChg chg="add del">
          <ac:chgData name="Nguyễn Duy Thắng" userId="S::22521333@ms.uit.edu.vn::54955dfb-6c99-4392-9f1d-30004a726cbf" providerId="AD" clId="Web-{75A25C58-13B3-5BAF-406F-76F24E371EC6}" dt="2023-10-14T09:45:59.094" v="131"/>
          <ac:spMkLst>
            <pc:docMk/>
            <pc:sldMk cId="3662789415" sldId="274"/>
            <ac:spMk id="14" creationId="{15BDC45F-988B-21FA-74A7-37FB63F16D8F}"/>
          </ac:spMkLst>
        </pc:spChg>
        <pc:spChg chg="add mod">
          <ac:chgData name="Nguyễn Duy Thắng" userId="S::22521333@ms.uit.edu.vn::54955dfb-6c99-4392-9f1d-30004a726cbf" providerId="AD" clId="Web-{75A25C58-13B3-5BAF-406F-76F24E371EC6}" dt="2023-10-14T09:46:51.142" v="150" actId="1076"/>
          <ac:spMkLst>
            <pc:docMk/>
            <pc:sldMk cId="3662789415" sldId="274"/>
            <ac:spMk id="16" creationId="{D4C043EC-3CB1-0857-9B11-394E65446E45}"/>
          </ac:spMkLst>
        </pc:spChg>
        <pc:spChg chg="add mod">
          <ac:chgData name="Nguyễn Duy Thắng" userId="S::22521333@ms.uit.edu.vn::54955dfb-6c99-4392-9f1d-30004a726cbf" providerId="AD" clId="Web-{75A25C58-13B3-5BAF-406F-76F24E371EC6}" dt="2023-10-14T09:46:51.157" v="151" actId="1076"/>
          <ac:spMkLst>
            <pc:docMk/>
            <pc:sldMk cId="3662789415" sldId="274"/>
            <ac:spMk id="18" creationId="{468F5CA7-1F41-040A-8D60-8CD3BD37DC47}"/>
          </ac:spMkLst>
        </pc:spChg>
        <pc:spChg chg="add mod">
          <ac:chgData name="Nguyễn Duy Thắng" userId="S::22521333@ms.uit.edu.vn::54955dfb-6c99-4392-9f1d-30004a726cbf" providerId="AD" clId="Web-{75A25C58-13B3-5BAF-406F-76F24E371EC6}" dt="2023-10-14T09:46:51.173" v="152" actId="1076"/>
          <ac:spMkLst>
            <pc:docMk/>
            <pc:sldMk cId="3662789415" sldId="274"/>
            <ac:spMk id="20" creationId="{AAE355C2-9736-167D-57CE-1B8FEF238A45}"/>
          </ac:spMkLst>
        </pc:spChg>
        <pc:spChg chg="add mod">
          <ac:chgData name="Nguyễn Duy Thắng" userId="S::22521333@ms.uit.edu.vn::54955dfb-6c99-4392-9f1d-30004a726cbf" providerId="AD" clId="Web-{75A25C58-13B3-5BAF-406F-76F24E371EC6}" dt="2023-10-14T09:46:51.189" v="153" actId="1076"/>
          <ac:spMkLst>
            <pc:docMk/>
            <pc:sldMk cId="3662789415" sldId="274"/>
            <ac:spMk id="22" creationId="{D77F7539-EF7A-CE74-5FD9-9C98B088DE55}"/>
          </ac:spMkLst>
        </pc:spChg>
        <pc:spChg chg="add mod">
          <ac:chgData name="Nguyễn Duy Thắng" userId="S::22521333@ms.uit.edu.vn::54955dfb-6c99-4392-9f1d-30004a726cbf" providerId="AD" clId="Web-{75A25C58-13B3-5BAF-406F-76F24E371EC6}" dt="2023-10-14T09:46:51.204" v="154" actId="1076"/>
          <ac:spMkLst>
            <pc:docMk/>
            <pc:sldMk cId="3662789415" sldId="274"/>
            <ac:spMk id="24" creationId="{A5554F83-AAD0-3D5D-4B77-2F626828F2C0}"/>
          </ac:spMkLst>
        </pc:spChg>
        <pc:spChg chg="add mod">
          <ac:chgData name="Nguyễn Duy Thắng" userId="S::22521333@ms.uit.edu.vn::54955dfb-6c99-4392-9f1d-30004a726cbf" providerId="AD" clId="Web-{75A25C58-13B3-5BAF-406F-76F24E371EC6}" dt="2023-10-14T10:01:29.424" v="235" actId="20577"/>
          <ac:spMkLst>
            <pc:docMk/>
            <pc:sldMk cId="3662789415" sldId="274"/>
            <ac:spMk id="26" creationId="{EF86C132-922A-6D85-663C-271E6611A3FD}"/>
          </ac:spMkLst>
        </pc:spChg>
        <pc:spChg chg="del">
          <ac:chgData name="Nguyễn Duy Thắng" userId="S::22521333@ms.uit.edu.vn::54955dfb-6c99-4392-9f1d-30004a726cbf" providerId="AD" clId="Web-{75A25C58-13B3-5BAF-406F-76F24E371EC6}" dt="2023-10-14T09:45:55.875" v="126"/>
          <ac:spMkLst>
            <pc:docMk/>
            <pc:sldMk cId="3662789415" sldId="274"/>
            <ac:spMk id="67" creationId="{3EC838E9-9180-16A0-2902-3CACAB56CCAA}"/>
          </ac:spMkLst>
        </pc:spChg>
        <pc:spChg chg="del">
          <ac:chgData name="Nguyễn Duy Thắng" userId="S::22521333@ms.uit.edu.vn::54955dfb-6c99-4392-9f1d-30004a726cbf" providerId="AD" clId="Web-{75A25C58-13B3-5BAF-406F-76F24E371EC6}" dt="2023-10-14T09:45:55.875" v="125"/>
          <ac:spMkLst>
            <pc:docMk/>
            <pc:sldMk cId="3662789415" sldId="274"/>
            <ac:spMk id="69" creationId="{202483EC-A564-2963-1067-D9061C0BF630}"/>
          </ac:spMkLst>
        </pc:spChg>
        <pc:spChg chg="del">
          <ac:chgData name="Nguyễn Duy Thắng" userId="S::22521333@ms.uit.edu.vn::54955dfb-6c99-4392-9f1d-30004a726cbf" providerId="AD" clId="Web-{75A25C58-13B3-5BAF-406F-76F24E371EC6}" dt="2023-10-14T09:45:55.875" v="124"/>
          <ac:spMkLst>
            <pc:docMk/>
            <pc:sldMk cId="3662789415" sldId="274"/>
            <ac:spMk id="71" creationId="{0D359352-A4DF-718B-0E08-61FA23C405BA}"/>
          </ac:spMkLst>
        </pc:spChg>
        <pc:spChg chg="del">
          <ac:chgData name="Nguyễn Duy Thắng" userId="S::22521333@ms.uit.edu.vn::54955dfb-6c99-4392-9f1d-30004a726cbf" providerId="AD" clId="Web-{75A25C58-13B3-5BAF-406F-76F24E371EC6}" dt="2023-10-14T09:45:55.875" v="123"/>
          <ac:spMkLst>
            <pc:docMk/>
            <pc:sldMk cId="3662789415" sldId="274"/>
            <ac:spMk id="73" creationId="{AE81C494-E913-8F40-1A49-36EFD20B276E}"/>
          </ac:spMkLst>
        </pc:spChg>
        <pc:picChg chg="add mod">
          <ac:chgData name="Nguyễn Duy Thắng" userId="S::22521333@ms.uit.edu.vn::54955dfb-6c99-4392-9f1d-30004a726cbf" providerId="AD" clId="Web-{75A25C58-13B3-5BAF-406F-76F24E371EC6}" dt="2023-10-14T10:01:32.408" v="236" actId="1076"/>
          <ac:picMkLst>
            <pc:docMk/>
            <pc:sldMk cId="3662789415" sldId="274"/>
            <ac:picMk id="29" creationId="{3269ED3F-D9D7-94B5-46A4-D64265C48ADE}"/>
          </ac:picMkLst>
        </pc:picChg>
      </pc:sldChg>
      <pc:sldChg chg="modSp">
        <pc:chgData name="Nguyễn Duy Thắng" userId="S::22521333@ms.uit.edu.vn::54955dfb-6c99-4392-9f1d-30004a726cbf" providerId="AD" clId="Web-{75A25C58-13B3-5BAF-406F-76F24E371EC6}" dt="2023-10-14T09:52:51.687" v="199" actId="1076"/>
        <pc:sldMkLst>
          <pc:docMk/>
          <pc:sldMk cId="3616944981" sldId="276"/>
        </pc:sldMkLst>
        <pc:spChg chg="mod">
          <ac:chgData name="Nguyễn Duy Thắng" userId="S::22521333@ms.uit.edu.vn::54955dfb-6c99-4392-9f1d-30004a726cbf" providerId="AD" clId="Web-{75A25C58-13B3-5BAF-406F-76F24E371EC6}" dt="2023-10-14T09:52:51.687" v="199" actId="1076"/>
          <ac:spMkLst>
            <pc:docMk/>
            <pc:sldMk cId="3616944981" sldId="276"/>
            <ac:spMk id="5" creationId="{A50203ED-80B4-4FDF-93DA-C248FEE1D4A4}"/>
          </ac:spMkLst>
        </pc:spChg>
      </pc:sldChg>
      <pc:sldChg chg="addSp delSp modSp">
        <pc:chgData name="Nguyễn Duy Thắng" userId="S::22521333@ms.uit.edu.vn::54955dfb-6c99-4392-9f1d-30004a726cbf" providerId="AD" clId="Web-{75A25C58-13B3-5BAF-406F-76F24E371EC6}" dt="2023-10-14T09:47:58.587" v="173"/>
        <pc:sldMkLst>
          <pc:docMk/>
          <pc:sldMk cId="2384018646" sldId="277"/>
        </pc:sldMkLst>
        <pc:spChg chg="del">
          <ac:chgData name="Nguyễn Duy Thắng" userId="S::22521333@ms.uit.edu.vn::54955dfb-6c99-4392-9f1d-30004a726cbf" providerId="AD" clId="Web-{75A25C58-13B3-5BAF-406F-76F24E371EC6}" dt="2023-10-14T09:47:38.899" v="170"/>
          <ac:spMkLst>
            <pc:docMk/>
            <pc:sldMk cId="2384018646" sldId="277"/>
            <ac:spMk id="19" creationId="{A74AF19C-01B3-4A23-95D7-7497478CEF91}"/>
          </ac:spMkLst>
        </pc:spChg>
        <pc:spChg chg="del">
          <ac:chgData name="Nguyễn Duy Thắng" userId="S::22521333@ms.uit.edu.vn::54955dfb-6c99-4392-9f1d-30004a726cbf" providerId="AD" clId="Web-{75A25C58-13B3-5BAF-406F-76F24E371EC6}" dt="2023-10-14T09:47:38.899" v="169"/>
          <ac:spMkLst>
            <pc:docMk/>
            <pc:sldMk cId="2384018646" sldId="277"/>
            <ac:spMk id="20" creationId="{CB3EAA5D-E7F6-4490-9A6C-08930FAAC629}"/>
          </ac:spMkLst>
        </pc:spChg>
        <pc:spChg chg="del">
          <ac:chgData name="Nguyễn Duy Thắng" userId="S::22521333@ms.uit.edu.vn::54955dfb-6c99-4392-9f1d-30004a726cbf" providerId="AD" clId="Web-{75A25C58-13B3-5BAF-406F-76F24E371EC6}" dt="2023-10-14T09:47:38.899" v="168"/>
          <ac:spMkLst>
            <pc:docMk/>
            <pc:sldMk cId="2384018646" sldId="277"/>
            <ac:spMk id="22" creationId="{27A4FCE7-44E4-4563-A13F-40A0A4821E3C}"/>
          </ac:spMkLst>
        </pc:spChg>
        <pc:spChg chg="del">
          <ac:chgData name="Nguyễn Duy Thắng" userId="S::22521333@ms.uit.edu.vn::54955dfb-6c99-4392-9f1d-30004a726cbf" providerId="AD" clId="Web-{75A25C58-13B3-5BAF-406F-76F24E371EC6}" dt="2023-10-14T09:47:38.899" v="167"/>
          <ac:spMkLst>
            <pc:docMk/>
            <pc:sldMk cId="2384018646" sldId="277"/>
            <ac:spMk id="23" creationId="{7A334A6C-E98A-4671-8FA8-397ECA3BDE5A}"/>
          </ac:spMkLst>
        </pc:spChg>
        <pc:spChg chg="del">
          <ac:chgData name="Nguyễn Duy Thắng" userId="S::22521333@ms.uit.edu.vn::54955dfb-6c99-4392-9f1d-30004a726cbf" providerId="AD" clId="Web-{75A25C58-13B3-5BAF-406F-76F24E371EC6}" dt="2023-10-14T09:47:38.899" v="166"/>
          <ac:spMkLst>
            <pc:docMk/>
            <pc:sldMk cId="2384018646" sldId="277"/>
            <ac:spMk id="24" creationId="{1B64AF56-5ED6-42E4-8ED8-56E56C598136}"/>
          </ac:spMkLst>
        </pc:spChg>
        <pc:spChg chg="del">
          <ac:chgData name="Nguyễn Duy Thắng" userId="S::22521333@ms.uit.edu.vn::54955dfb-6c99-4392-9f1d-30004a726cbf" providerId="AD" clId="Web-{75A25C58-13B3-5BAF-406F-76F24E371EC6}" dt="2023-10-14T09:47:38.899" v="165"/>
          <ac:spMkLst>
            <pc:docMk/>
            <pc:sldMk cId="2384018646" sldId="277"/>
            <ac:spMk id="25" creationId="{8EF95FDE-AF32-471D-A12F-616B3626DE93}"/>
          </ac:spMkLst>
        </pc:spChg>
        <pc:spChg chg="del">
          <ac:chgData name="Nguyễn Duy Thắng" userId="S::22521333@ms.uit.edu.vn::54955dfb-6c99-4392-9f1d-30004a726cbf" providerId="AD" clId="Web-{75A25C58-13B3-5BAF-406F-76F24E371EC6}" dt="2023-10-14T09:47:38.899" v="164"/>
          <ac:spMkLst>
            <pc:docMk/>
            <pc:sldMk cId="2384018646" sldId="277"/>
            <ac:spMk id="26" creationId="{97E28ABC-EDE4-4BA6-95F4-73A442993965}"/>
          </ac:spMkLst>
        </pc:spChg>
        <pc:spChg chg="del">
          <ac:chgData name="Nguyễn Duy Thắng" userId="S::22521333@ms.uit.edu.vn::54955dfb-6c99-4392-9f1d-30004a726cbf" providerId="AD" clId="Web-{75A25C58-13B3-5BAF-406F-76F24E371EC6}" dt="2023-10-14T09:47:38.899" v="163"/>
          <ac:spMkLst>
            <pc:docMk/>
            <pc:sldMk cId="2384018646" sldId="277"/>
            <ac:spMk id="27" creationId="{64DF6D38-F4E7-48DA-A74C-FFB3F212B12B}"/>
          </ac:spMkLst>
        </pc:spChg>
        <pc:spChg chg="del">
          <ac:chgData name="Nguyễn Duy Thắng" userId="S::22521333@ms.uit.edu.vn::54955dfb-6c99-4392-9f1d-30004a726cbf" providerId="AD" clId="Web-{75A25C58-13B3-5BAF-406F-76F24E371EC6}" dt="2023-10-14T09:47:38.883" v="162"/>
          <ac:spMkLst>
            <pc:docMk/>
            <pc:sldMk cId="2384018646" sldId="277"/>
            <ac:spMk id="29" creationId="{84199188-4148-40FD-8D14-A43DCAA181B5}"/>
          </ac:spMkLst>
        </pc:spChg>
        <pc:spChg chg="del">
          <ac:chgData name="Nguyễn Duy Thắng" userId="S::22521333@ms.uit.edu.vn::54955dfb-6c99-4392-9f1d-30004a726cbf" providerId="AD" clId="Web-{75A25C58-13B3-5BAF-406F-76F24E371EC6}" dt="2023-10-14T09:47:38.883" v="161"/>
          <ac:spMkLst>
            <pc:docMk/>
            <pc:sldMk cId="2384018646" sldId="277"/>
            <ac:spMk id="30" creationId="{09480CC8-932E-434B-AC7C-E5E794AF720B}"/>
          </ac:spMkLst>
        </pc:spChg>
        <pc:spChg chg="del">
          <ac:chgData name="Nguyễn Duy Thắng" userId="S::22521333@ms.uit.edu.vn::54955dfb-6c99-4392-9f1d-30004a726cbf" providerId="AD" clId="Web-{75A25C58-13B3-5BAF-406F-76F24E371EC6}" dt="2023-10-14T09:47:38.883" v="160"/>
          <ac:spMkLst>
            <pc:docMk/>
            <pc:sldMk cId="2384018646" sldId="277"/>
            <ac:spMk id="34" creationId="{246ACC6D-7D64-4704-B730-41255071CA5C}"/>
          </ac:spMkLst>
        </pc:spChg>
        <pc:spChg chg="del">
          <ac:chgData name="Nguyễn Duy Thắng" userId="S::22521333@ms.uit.edu.vn::54955dfb-6c99-4392-9f1d-30004a726cbf" providerId="AD" clId="Web-{75A25C58-13B3-5BAF-406F-76F24E371EC6}" dt="2023-10-14T09:47:38.883" v="159"/>
          <ac:spMkLst>
            <pc:docMk/>
            <pc:sldMk cId="2384018646" sldId="277"/>
            <ac:spMk id="37" creationId="{505DEBB9-6C5F-4A05-9850-C8AD51500D60}"/>
          </ac:spMkLst>
        </pc:spChg>
        <pc:spChg chg="del">
          <ac:chgData name="Nguyễn Duy Thắng" userId="S::22521333@ms.uit.edu.vn::54955dfb-6c99-4392-9f1d-30004a726cbf" providerId="AD" clId="Web-{75A25C58-13B3-5BAF-406F-76F24E371EC6}" dt="2023-10-14T09:47:33.070" v="158"/>
          <ac:spMkLst>
            <pc:docMk/>
            <pc:sldMk cId="2384018646" sldId="277"/>
            <ac:spMk id="38" creationId="{4AC2E017-5C86-F671-BD9D-18B9F7387AF4}"/>
          </ac:spMkLst>
        </pc:spChg>
        <pc:spChg chg="del">
          <ac:chgData name="Nguyễn Duy Thắng" userId="S::22521333@ms.uit.edu.vn::54955dfb-6c99-4392-9f1d-30004a726cbf" providerId="AD" clId="Web-{75A25C58-13B3-5BAF-406F-76F24E371EC6}" dt="2023-10-14T09:47:33.070" v="157"/>
          <ac:spMkLst>
            <pc:docMk/>
            <pc:sldMk cId="2384018646" sldId="277"/>
            <ac:spMk id="42" creationId="{6FA50A91-A7F9-49F2-0A70-F5864025430B}"/>
          </ac:spMkLst>
        </pc:spChg>
        <pc:spChg chg="topLvl">
          <ac:chgData name="Nguyễn Duy Thắng" userId="S::22521333@ms.uit.edu.vn::54955dfb-6c99-4392-9f1d-30004a726cbf" providerId="AD" clId="Web-{75A25C58-13B3-5BAF-406F-76F24E371EC6}" dt="2023-10-14T09:47:58.587" v="173"/>
          <ac:spMkLst>
            <pc:docMk/>
            <pc:sldMk cId="2384018646" sldId="277"/>
            <ac:spMk id="44" creationId="{85DB241F-3D91-EB54-80B2-3A0A1A784B38}"/>
          </ac:spMkLst>
        </pc:spChg>
        <pc:spChg chg="del">
          <ac:chgData name="Nguyễn Duy Thắng" userId="S::22521333@ms.uit.edu.vn::54955dfb-6c99-4392-9f1d-30004a726cbf" providerId="AD" clId="Web-{75A25C58-13B3-5BAF-406F-76F24E371EC6}" dt="2023-10-14T09:47:33.070" v="156"/>
          <ac:spMkLst>
            <pc:docMk/>
            <pc:sldMk cId="2384018646" sldId="277"/>
            <ac:spMk id="46" creationId="{0E290707-6BAB-E99C-6C4A-567C74D76F41}"/>
          </ac:spMkLst>
        </pc:spChg>
        <pc:spChg chg="topLvl">
          <ac:chgData name="Nguyễn Duy Thắng" userId="S::22521333@ms.uit.edu.vn::54955dfb-6c99-4392-9f1d-30004a726cbf" providerId="AD" clId="Web-{75A25C58-13B3-5BAF-406F-76F24E371EC6}" dt="2023-10-14T09:47:58.587" v="173"/>
          <ac:spMkLst>
            <pc:docMk/>
            <pc:sldMk cId="2384018646" sldId="277"/>
            <ac:spMk id="47" creationId="{417FE746-9ABF-73A1-5BAA-61F7FE2C2485}"/>
          </ac:spMkLst>
        </pc:spChg>
        <pc:spChg chg="topLvl">
          <ac:chgData name="Nguyễn Duy Thắng" userId="S::22521333@ms.uit.edu.vn::54955dfb-6c99-4392-9f1d-30004a726cbf" providerId="AD" clId="Web-{75A25C58-13B3-5BAF-406F-76F24E371EC6}" dt="2023-10-14T09:47:58.587" v="173"/>
          <ac:spMkLst>
            <pc:docMk/>
            <pc:sldMk cId="2384018646" sldId="277"/>
            <ac:spMk id="58" creationId="{B6ADE0D3-A7B9-625E-65E8-5936E4C0FB9F}"/>
          </ac:spMkLst>
        </pc:spChg>
        <pc:grpChg chg="add del mod">
          <ac:chgData name="Nguyễn Duy Thắng" userId="S::22521333@ms.uit.edu.vn::54955dfb-6c99-4392-9f1d-30004a726cbf" providerId="AD" clId="Web-{75A25C58-13B3-5BAF-406F-76F24E371EC6}" dt="2023-10-14T09:47:58.587" v="173"/>
          <ac:grpSpMkLst>
            <pc:docMk/>
            <pc:sldMk cId="2384018646" sldId="277"/>
            <ac:grpSpMk id="2" creationId="{9A6C4786-EA76-C2AF-164A-1C7BA0A4611E}"/>
          </ac:grpSpMkLst>
        </pc:grpChg>
      </pc:sldChg>
      <pc:sldChg chg="delSp">
        <pc:chgData name="Nguyễn Duy Thắng" userId="S::22521333@ms.uit.edu.vn::54955dfb-6c99-4392-9f1d-30004a726cbf" providerId="AD" clId="Web-{75A25C58-13B3-5BAF-406F-76F24E371EC6}" dt="2023-10-14T09:48:13.853" v="188"/>
        <pc:sldMkLst>
          <pc:docMk/>
          <pc:sldMk cId="2200566135" sldId="278"/>
        </pc:sldMkLst>
        <pc:spChg chg="del">
          <ac:chgData name="Nguyễn Duy Thắng" userId="S::22521333@ms.uit.edu.vn::54955dfb-6c99-4392-9f1d-30004a726cbf" providerId="AD" clId="Web-{75A25C58-13B3-5BAF-406F-76F24E371EC6}" dt="2023-10-14T09:48:13.853" v="188"/>
          <ac:spMkLst>
            <pc:docMk/>
            <pc:sldMk cId="2200566135" sldId="278"/>
            <ac:spMk id="15" creationId="{884E0670-9E48-43E2-3672-476C15D66477}"/>
          </ac:spMkLst>
        </pc:spChg>
        <pc:spChg chg="del">
          <ac:chgData name="Nguyễn Duy Thắng" userId="S::22521333@ms.uit.edu.vn::54955dfb-6c99-4392-9f1d-30004a726cbf" providerId="AD" clId="Web-{75A25C58-13B3-5BAF-406F-76F24E371EC6}" dt="2023-10-14T09:48:13.853" v="187"/>
          <ac:spMkLst>
            <pc:docMk/>
            <pc:sldMk cId="2200566135" sldId="278"/>
            <ac:spMk id="16" creationId="{F0E359F4-3DC9-19DD-8008-CD8F529953B6}"/>
          </ac:spMkLst>
        </pc:spChg>
        <pc:spChg chg="del">
          <ac:chgData name="Nguyễn Duy Thắng" userId="S::22521333@ms.uit.edu.vn::54955dfb-6c99-4392-9f1d-30004a726cbf" providerId="AD" clId="Web-{75A25C58-13B3-5BAF-406F-76F24E371EC6}" dt="2023-10-14T09:48:13.853" v="186"/>
          <ac:spMkLst>
            <pc:docMk/>
            <pc:sldMk cId="2200566135" sldId="278"/>
            <ac:spMk id="17" creationId="{5DB609FF-A5E7-1F08-5899-CDD26986E8BF}"/>
          </ac:spMkLst>
        </pc:spChg>
      </pc:sldChg>
      <pc:sldChg chg="delSp">
        <pc:chgData name="Nguyễn Duy Thắng" userId="S::22521333@ms.uit.edu.vn::54955dfb-6c99-4392-9f1d-30004a726cbf" providerId="AD" clId="Web-{75A25C58-13B3-5BAF-406F-76F24E371EC6}" dt="2023-10-14T09:48:06.946" v="185"/>
        <pc:sldMkLst>
          <pc:docMk/>
          <pc:sldMk cId="1408337237" sldId="279"/>
        </pc:sldMkLst>
        <pc:spChg chg="del">
          <ac:chgData name="Nguyễn Duy Thắng" userId="S::22521333@ms.uit.edu.vn::54955dfb-6c99-4392-9f1d-30004a726cbf" providerId="AD" clId="Web-{75A25C58-13B3-5BAF-406F-76F24E371EC6}" dt="2023-10-14T09:48:06.946" v="185"/>
          <ac:spMkLst>
            <pc:docMk/>
            <pc:sldMk cId="1408337237" sldId="279"/>
            <ac:spMk id="19" creationId="{A74AF19C-01B3-4A23-95D7-7497478CEF91}"/>
          </ac:spMkLst>
        </pc:spChg>
        <pc:spChg chg="del">
          <ac:chgData name="Nguyễn Duy Thắng" userId="S::22521333@ms.uit.edu.vn::54955dfb-6c99-4392-9f1d-30004a726cbf" providerId="AD" clId="Web-{75A25C58-13B3-5BAF-406F-76F24E371EC6}" dt="2023-10-14T09:48:06.946" v="184"/>
          <ac:spMkLst>
            <pc:docMk/>
            <pc:sldMk cId="1408337237" sldId="279"/>
            <ac:spMk id="20" creationId="{CB3EAA5D-E7F6-4490-9A6C-08930FAAC629}"/>
          </ac:spMkLst>
        </pc:spChg>
        <pc:spChg chg="del">
          <ac:chgData name="Nguyễn Duy Thắng" userId="S::22521333@ms.uit.edu.vn::54955dfb-6c99-4392-9f1d-30004a726cbf" providerId="AD" clId="Web-{75A25C58-13B3-5BAF-406F-76F24E371EC6}" dt="2023-10-14T09:48:06.946" v="183"/>
          <ac:spMkLst>
            <pc:docMk/>
            <pc:sldMk cId="1408337237" sldId="279"/>
            <ac:spMk id="22" creationId="{27A4FCE7-44E4-4563-A13F-40A0A4821E3C}"/>
          </ac:spMkLst>
        </pc:spChg>
        <pc:spChg chg="del">
          <ac:chgData name="Nguyễn Duy Thắng" userId="S::22521333@ms.uit.edu.vn::54955dfb-6c99-4392-9f1d-30004a726cbf" providerId="AD" clId="Web-{75A25C58-13B3-5BAF-406F-76F24E371EC6}" dt="2023-10-14T09:48:06.931" v="182"/>
          <ac:spMkLst>
            <pc:docMk/>
            <pc:sldMk cId="1408337237" sldId="279"/>
            <ac:spMk id="23" creationId="{7A334A6C-E98A-4671-8FA8-397ECA3BDE5A}"/>
          </ac:spMkLst>
        </pc:spChg>
        <pc:spChg chg="del">
          <ac:chgData name="Nguyễn Duy Thắng" userId="S::22521333@ms.uit.edu.vn::54955dfb-6c99-4392-9f1d-30004a726cbf" providerId="AD" clId="Web-{75A25C58-13B3-5BAF-406F-76F24E371EC6}" dt="2023-10-14T09:48:06.931" v="181"/>
          <ac:spMkLst>
            <pc:docMk/>
            <pc:sldMk cId="1408337237" sldId="279"/>
            <ac:spMk id="24" creationId="{1B64AF56-5ED6-42E4-8ED8-56E56C598136}"/>
          </ac:spMkLst>
        </pc:spChg>
        <pc:spChg chg="del">
          <ac:chgData name="Nguyễn Duy Thắng" userId="S::22521333@ms.uit.edu.vn::54955dfb-6c99-4392-9f1d-30004a726cbf" providerId="AD" clId="Web-{75A25C58-13B3-5BAF-406F-76F24E371EC6}" dt="2023-10-14T09:48:06.931" v="180"/>
          <ac:spMkLst>
            <pc:docMk/>
            <pc:sldMk cId="1408337237" sldId="279"/>
            <ac:spMk id="25" creationId="{8EF95FDE-AF32-471D-A12F-616B3626DE93}"/>
          </ac:spMkLst>
        </pc:spChg>
        <pc:spChg chg="del">
          <ac:chgData name="Nguyễn Duy Thắng" userId="S::22521333@ms.uit.edu.vn::54955dfb-6c99-4392-9f1d-30004a726cbf" providerId="AD" clId="Web-{75A25C58-13B3-5BAF-406F-76F24E371EC6}" dt="2023-10-14T09:48:06.931" v="179"/>
          <ac:spMkLst>
            <pc:docMk/>
            <pc:sldMk cId="1408337237" sldId="279"/>
            <ac:spMk id="26" creationId="{97E28ABC-EDE4-4BA6-95F4-73A442993965}"/>
          </ac:spMkLst>
        </pc:spChg>
        <pc:spChg chg="del">
          <ac:chgData name="Nguyễn Duy Thắng" userId="S::22521333@ms.uit.edu.vn::54955dfb-6c99-4392-9f1d-30004a726cbf" providerId="AD" clId="Web-{75A25C58-13B3-5BAF-406F-76F24E371EC6}" dt="2023-10-14T09:48:06.931" v="178"/>
          <ac:spMkLst>
            <pc:docMk/>
            <pc:sldMk cId="1408337237" sldId="279"/>
            <ac:spMk id="27" creationId="{64DF6D38-F4E7-48DA-A74C-FFB3F212B12B}"/>
          </ac:spMkLst>
        </pc:spChg>
        <pc:spChg chg="del">
          <ac:chgData name="Nguyễn Duy Thắng" userId="S::22521333@ms.uit.edu.vn::54955dfb-6c99-4392-9f1d-30004a726cbf" providerId="AD" clId="Web-{75A25C58-13B3-5BAF-406F-76F24E371EC6}" dt="2023-10-14T09:48:06.931" v="177"/>
          <ac:spMkLst>
            <pc:docMk/>
            <pc:sldMk cId="1408337237" sldId="279"/>
            <ac:spMk id="29" creationId="{84199188-4148-40FD-8D14-A43DCAA181B5}"/>
          </ac:spMkLst>
        </pc:spChg>
        <pc:spChg chg="del">
          <ac:chgData name="Nguyễn Duy Thắng" userId="S::22521333@ms.uit.edu.vn::54955dfb-6c99-4392-9f1d-30004a726cbf" providerId="AD" clId="Web-{75A25C58-13B3-5BAF-406F-76F24E371EC6}" dt="2023-10-14T09:48:06.931" v="176"/>
          <ac:spMkLst>
            <pc:docMk/>
            <pc:sldMk cId="1408337237" sldId="279"/>
            <ac:spMk id="30" creationId="{09480CC8-932E-434B-AC7C-E5E794AF720B}"/>
          </ac:spMkLst>
        </pc:spChg>
        <pc:spChg chg="del">
          <ac:chgData name="Nguyễn Duy Thắng" userId="S::22521333@ms.uit.edu.vn::54955dfb-6c99-4392-9f1d-30004a726cbf" providerId="AD" clId="Web-{75A25C58-13B3-5BAF-406F-76F24E371EC6}" dt="2023-10-14T09:48:06.931" v="175"/>
          <ac:spMkLst>
            <pc:docMk/>
            <pc:sldMk cId="1408337237" sldId="279"/>
            <ac:spMk id="34" creationId="{246ACC6D-7D64-4704-B730-41255071CA5C}"/>
          </ac:spMkLst>
        </pc:spChg>
        <pc:spChg chg="del">
          <ac:chgData name="Nguyễn Duy Thắng" userId="S::22521333@ms.uit.edu.vn::54955dfb-6c99-4392-9f1d-30004a726cbf" providerId="AD" clId="Web-{75A25C58-13B3-5BAF-406F-76F24E371EC6}" dt="2023-10-14T09:48:06.931" v="174"/>
          <ac:spMkLst>
            <pc:docMk/>
            <pc:sldMk cId="1408337237" sldId="279"/>
            <ac:spMk id="37" creationId="{505DEBB9-6C5F-4A05-9850-C8AD51500D60}"/>
          </ac:spMkLst>
        </pc:spChg>
      </pc:sldChg>
      <pc:sldChg chg="addSp delSp modSp">
        <pc:chgData name="Nguyễn Duy Thắng" userId="S::22521333@ms.uit.edu.vn::54955dfb-6c99-4392-9f1d-30004a726cbf" providerId="AD" clId="Web-{75A25C58-13B3-5BAF-406F-76F24E371EC6}" dt="2023-10-14T10:55:25.625" v="253" actId="1076"/>
        <pc:sldMkLst>
          <pc:docMk/>
          <pc:sldMk cId="488379645" sldId="295"/>
        </pc:sldMkLst>
        <pc:picChg chg="add del mod modCrop">
          <ac:chgData name="Nguyễn Duy Thắng" userId="S::22521333@ms.uit.edu.vn::54955dfb-6c99-4392-9f1d-30004a726cbf" providerId="AD" clId="Web-{75A25C58-13B3-5BAF-406F-76F24E371EC6}" dt="2023-10-14T10:33:36.346" v="242"/>
          <ac:picMkLst>
            <pc:docMk/>
            <pc:sldMk cId="488379645" sldId="295"/>
            <ac:picMk id="2" creationId="{5279DE51-4424-C181-62DF-0B9D2F851106}"/>
          </ac:picMkLst>
        </pc:picChg>
        <pc:picChg chg="add mod">
          <ac:chgData name="Nguyễn Duy Thắng" userId="S::22521333@ms.uit.edu.vn::54955dfb-6c99-4392-9f1d-30004a726cbf" providerId="AD" clId="Web-{75A25C58-13B3-5BAF-406F-76F24E371EC6}" dt="2023-10-14T10:55:25.625" v="253" actId="1076"/>
          <ac:picMkLst>
            <pc:docMk/>
            <pc:sldMk cId="488379645" sldId="295"/>
            <ac:picMk id="2" creationId="{BA66D46A-65A9-E7E6-E7B1-E1B1C67EEE48}"/>
          </ac:picMkLst>
        </pc:picChg>
        <pc:picChg chg="add mod">
          <ac:chgData name="Nguyễn Duy Thắng" userId="S::22521333@ms.uit.edu.vn::54955dfb-6c99-4392-9f1d-30004a726cbf" providerId="AD" clId="Web-{75A25C58-13B3-5BAF-406F-76F24E371EC6}" dt="2023-10-14T10:33:56.721" v="247" actId="1076"/>
          <ac:picMkLst>
            <pc:docMk/>
            <pc:sldMk cId="488379645" sldId="295"/>
            <ac:picMk id="6" creationId="{40561D93-D0CF-87DD-E369-2353FF115170}"/>
          </ac:picMkLst>
        </pc:picChg>
      </pc:sldChg>
    </pc:docChg>
  </pc:docChgLst>
  <pc:docChgLst>
    <pc:chgData name="Đặng Lê Thành Tâm" userId="S::22521290@ms.uit.edu.vn::1d208c6f-f5a4-47f1-81fa-3605e92efe7e" providerId="AD" clId="Web-{AF3FDFD2-57C7-3226-67D2-F807D9814EE3}"/>
    <pc:docChg chg="modSld">
      <pc:chgData name="Đặng Lê Thành Tâm" userId="S::22521290@ms.uit.edu.vn::1d208c6f-f5a4-47f1-81fa-3605e92efe7e" providerId="AD" clId="Web-{AF3FDFD2-57C7-3226-67D2-F807D9814EE3}" dt="2023-10-14T15:46:20.277" v="76"/>
      <pc:docMkLst>
        <pc:docMk/>
      </pc:docMkLst>
      <pc:sldChg chg="modSp">
        <pc:chgData name="Đặng Lê Thành Tâm" userId="S::22521290@ms.uit.edu.vn::1d208c6f-f5a4-47f1-81fa-3605e92efe7e" providerId="AD" clId="Web-{AF3FDFD2-57C7-3226-67D2-F807D9814EE3}" dt="2023-10-14T15:38:02.229" v="31" actId="1076"/>
        <pc:sldMkLst>
          <pc:docMk/>
          <pc:sldMk cId="1466717010" sldId="256"/>
        </pc:sldMkLst>
        <pc:spChg chg="mod">
          <ac:chgData name="Đặng Lê Thành Tâm" userId="S::22521290@ms.uit.edu.vn::1d208c6f-f5a4-47f1-81fa-3605e92efe7e" providerId="AD" clId="Web-{AF3FDFD2-57C7-3226-67D2-F807D9814EE3}" dt="2023-10-14T15:38:02.229" v="31" actId="1076"/>
          <ac:spMkLst>
            <pc:docMk/>
            <pc:sldMk cId="1466717010" sldId="256"/>
            <ac:spMk id="5" creationId="{A50203ED-80B4-4FDF-93DA-C248FEE1D4A4}"/>
          </ac:spMkLst>
        </pc:spChg>
        <pc:spChg chg="mod">
          <ac:chgData name="Đặng Lê Thành Tâm" userId="S::22521290@ms.uit.edu.vn::1d208c6f-f5a4-47f1-81fa-3605e92efe7e" providerId="AD" clId="Web-{AF3FDFD2-57C7-3226-67D2-F807D9814EE3}" dt="2023-10-14T15:37:35.041" v="29" actId="20577"/>
          <ac:spMkLst>
            <pc:docMk/>
            <pc:sldMk cId="1466717010" sldId="256"/>
            <ac:spMk id="6" creationId="{12C549EB-3B6C-4E4B-9A9B-D9D74FE882F5}"/>
          </ac:spMkLst>
        </pc:spChg>
      </pc:sldChg>
      <pc:sldChg chg="addSp delSp modSp">
        <pc:chgData name="Đặng Lê Thành Tâm" userId="S::22521290@ms.uit.edu.vn::1d208c6f-f5a4-47f1-81fa-3605e92efe7e" providerId="AD" clId="Web-{AF3FDFD2-57C7-3226-67D2-F807D9814EE3}" dt="2023-10-14T15:46:20.277" v="76"/>
        <pc:sldMkLst>
          <pc:docMk/>
          <pc:sldMk cId="1931231370" sldId="257"/>
        </pc:sldMkLst>
        <pc:spChg chg="add del">
          <ac:chgData name="Đặng Lê Thành Tâm" userId="S::22521290@ms.uit.edu.vn::1d208c6f-f5a4-47f1-81fa-3605e92efe7e" providerId="AD" clId="Web-{AF3FDFD2-57C7-3226-67D2-F807D9814EE3}" dt="2023-10-14T15:46:20.277" v="76"/>
          <ac:spMkLst>
            <pc:docMk/>
            <pc:sldMk cId="1931231370" sldId="257"/>
            <ac:spMk id="6" creationId="{2FEBD043-25AB-06F8-8AD7-80D660075852}"/>
          </ac:spMkLst>
        </pc:spChg>
        <pc:spChg chg="mod">
          <ac:chgData name="Đặng Lê Thành Tâm" userId="S::22521290@ms.uit.edu.vn::1d208c6f-f5a4-47f1-81fa-3605e92efe7e" providerId="AD" clId="Web-{AF3FDFD2-57C7-3226-67D2-F807D9814EE3}" dt="2023-10-14T15:44:39.711" v="69" actId="1076"/>
          <ac:spMkLst>
            <pc:docMk/>
            <pc:sldMk cId="1931231370" sldId="257"/>
            <ac:spMk id="9" creationId="{7388666B-CE99-4D25-B92D-8F9F326818D7}"/>
          </ac:spMkLst>
        </pc:spChg>
        <pc:spChg chg="add del mod">
          <ac:chgData name="Đặng Lê Thành Tâm" userId="S::22521290@ms.uit.edu.vn::1d208c6f-f5a4-47f1-81fa-3605e92efe7e" providerId="AD" clId="Web-{AF3FDFD2-57C7-3226-67D2-F807D9814EE3}" dt="2023-10-14T15:44:32.383" v="68"/>
          <ac:spMkLst>
            <pc:docMk/>
            <pc:sldMk cId="1931231370" sldId="257"/>
            <ac:spMk id="13" creationId="{2E5F8B52-4C50-49AE-887F-5CCBF5805AEC}"/>
          </ac:spMkLst>
        </pc:spChg>
        <pc:picChg chg="add del mod">
          <ac:chgData name="Đặng Lê Thành Tâm" userId="S::22521290@ms.uit.edu.vn::1d208c6f-f5a4-47f1-81fa-3605e92efe7e" providerId="AD" clId="Web-{AF3FDFD2-57C7-3226-67D2-F807D9814EE3}" dt="2023-10-14T15:40:12.577" v="38"/>
          <ac:picMkLst>
            <pc:docMk/>
            <pc:sldMk cId="1931231370" sldId="257"/>
            <ac:picMk id="4" creationId="{0EA3F86C-4398-5D1C-B776-BDBB146C4372}"/>
          </ac:picMkLst>
        </pc:picChg>
        <pc:picChg chg="add del mod">
          <ac:chgData name="Đặng Lê Thành Tâm" userId="S::22521290@ms.uit.edu.vn::1d208c6f-f5a4-47f1-81fa-3605e92efe7e" providerId="AD" clId="Web-{AF3FDFD2-57C7-3226-67D2-F807D9814EE3}" dt="2023-10-14T15:44:16.163" v="66"/>
          <ac:picMkLst>
            <pc:docMk/>
            <pc:sldMk cId="1931231370" sldId="257"/>
            <ac:picMk id="5" creationId="{BB744C10-AAB0-E18E-4C6E-7D20F7C79314}"/>
          </ac:picMkLst>
        </pc:picChg>
        <pc:picChg chg="add del mod">
          <ac:chgData name="Đặng Lê Thành Tâm" userId="S::22521290@ms.uit.edu.vn::1d208c6f-f5a4-47f1-81fa-3605e92efe7e" providerId="AD" clId="Web-{AF3FDFD2-57C7-3226-67D2-F807D9814EE3}" dt="2023-10-14T15:45:43.526" v="75"/>
          <ac:picMkLst>
            <pc:docMk/>
            <pc:sldMk cId="1931231370" sldId="257"/>
            <ac:picMk id="10" creationId="{DE326150-5F8A-3720-11D6-ECBF3871D0BB}"/>
          </ac:picMkLst>
        </pc:picChg>
      </pc:sldChg>
    </pc:docChg>
  </pc:docChgLst>
  <pc:docChgLst>
    <pc:chgData name="Nguyễn Duy Thắng" userId="S::22521333@ms.uit.edu.vn::54955dfb-6c99-4392-9f1d-30004a726cbf" providerId="AD" clId="Web-{92C015F8-191C-4943-7EF7-3E32DB363C1D}"/>
    <pc:docChg chg="modSld">
      <pc:chgData name="Nguyễn Duy Thắng" userId="S::22521333@ms.uit.edu.vn::54955dfb-6c99-4392-9f1d-30004a726cbf" providerId="AD" clId="Web-{92C015F8-191C-4943-7EF7-3E32DB363C1D}" dt="2023-10-18T14:10:08.033" v="2"/>
      <pc:docMkLst>
        <pc:docMk/>
      </pc:docMkLst>
      <pc:sldChg chg="modNotes">
        <pc:chgData name="Nguyễn Duy Thắng" userId="S::22521333@ms.uit.edu.vn::54955dfb-6c99-4392-9f1d-30004a726cbf" providerId="AD" clId="Web-{92C015F8-191C-4943-7EF7-3E32DB363C1D}" dt="2023-10-18T14:10:08.033" v="2"/>
        <pc:sldMkLst>
          <pc:docMk/>
          <pc:sldMk cId="2684429201" sldId="264"/>
        </pc:sldMkLst>
      </pc:sldChg>
    </pc:docChg>
  </pc:docChgLst>
  <pc:docChgLst>
    <pc:chgData name="Nguyễn Duy Thắng" userId="S::22521333@ms.uit.edu.vn::54955dfb-6c99-4392-9f1d-30004a726cbf" providerId="AD" clId="Web-{B2C57302-AF31-0155-A592-7828B28C7F90}"/>
    <pc:docChg chg="addSld modSld sldOrd modSection">
      <pc:chgData name="Nguyễn Duy Thắng" userId="S::22521333@ms.uit.edu.vn::54955dfb-6c99-4392-9f1d-30004a726cbf" providerId="AD" clId="Web-{B2C57302-AF31-0155-A592-7828B28C7F90}" dt="2023-10-16T14:22:46.075" v="82" actId="1076"/>
      <pc:docMkLst>
        <pc:docMk/>
      </pc:docMkLst>
      <pc:sldChg chg="addSp modSp">
        <pc:chgData name="Nguyễn Duy Thắng" userId="S::22521333@ms.uit.edu.vn::54955dfb-6c99-4392-9f1d-30004a726cbf" providerId="AD" clId="Web-{B2C57302-AF31-0155-A592-7828B28C7F90}" dt="2023-10-16T14:22:46.075" v="82" actId="1076"/>
        <pc:sldMkLst>
          <pc:docMk/>
          <pc:sldMk cId="4183862172" sldId="282"/>
        </pc:sldMkLst>
        <pc:picChg chg="add mod">
          <ac:chgData name="Nguyễn Duy Thắng" userId="S::22521333@ms.uit.edu.vn::54955dfb-6c99-4392-9f1d-30004a726cbf" providerId="AD" clId="Web-{B2C57302-AF31-0155-A592-7828B28C7F90}" dt="2023-10-16T14:22:46.013" v="76" actId="1076"/>
          <ac:picMkLst>
            <pc:docMk/>
            <pc:sldMk cId="4183862172" sldId="282"/>
            <ac:picMk id="4" creationId="{8A103DB1-20BB-01C3-52C0-F20CF96DB994}"/>
          </ac:picMkLst>
        </pc:picChg>
        <pc:picChg chg="add mod">
          <ac:chgData name="Nguyễn Duy Thắng" userId="S::22521333@ms.uit.edu.vn::54955dfb-6c99-4392-9f1d-30004a726cbf" providerId="AD" clId="Web-{B2C57302-AF31-0155-A592-7828B28C7F90}" dt="2023-10-16T14:22:46.013" v="77" actId="1076"/>
          <ac:picMkLst>
            <pc:docMk/>
            <pc:sldMk cId="4183862172" sldId="282"/>
            <ac:picMk id="10" creationId="{E62C5A96-A11E-46D5-3229-D1F3B5721B40}"/>
          </ac:picMkLst>
        </pc:picChg>
        <pc:picChg chg="add mod">
          <ac:chgData name="Nguyễn Duy Thắng" userId="S::22521333@ms.uit.edu.vn::54955dfb-6c99-4392-9f1d-30004a726cbf" providerId="AD" clId="Web-{B2C57302-AF31-0155-A592-7828B28C7F90}" dt="2023-10-16T14:22:46.028" v="78" actId="1076"/>
          <ac:picMkLst>
            <pc:docMk/>
            <pc:sldMk cId="4183862172" sldId="282"/>
            <ac:picMk id="13" creationId="{35023F7C-7FA0-D22E-6A85-B3D9963BDBD1}"/>
          </ac:picMkLst>
        </pc:picChg>
        <pc:picChg chg="add mod">
          <ac:chgData name="Nguyễn Duy Thắng" userId="S::22521333@ms.uit.edu.vn::54955dfb-6c99-4392-9f1d-30004a726cbf" providerId="AD" clId="Web-{B2C57302-AF31-0155-A592-7828B28C7F90}" dt="2023-10-16T14:22:46.044" v="79" actId="1076"/>
          <ac:picMkLst>
            <pc:docMk/>
            <pc:sldMk cId="4183862172" sldId="282"/>
            <ac:picMk id="15" creationId="{3C60E45A-C290-802E-369B-1EDD5AAA53AE}"/>
          </ac:picMkLst>
        </pc:picChg>
        <pc:picChg chg="add mod">
          <ac:chgData name="Nguyễn Duy Thắng" userId="S::22521333@ms.uit.edu.vn::54955dfb-6c99-4392-9f1d-30004a726cbf" providerId="AD" clId="Web-{B2C57302-AF31-0155-A592-7828B28C7F90}" dt="2023-10-16T14:22:46.044" v="80" actId="1076"/>
          <ac:picMkLst>
            <pc:docMk/>
            <pc:sldMk cId="4183862172" sldId="282"/>
            <ac:picMk id="17" creationId="{7DBBCA52-3987-000A-7D74-ABF571B3A235}"/>
          </ac:picMkLst>
        </pc:picChg>
        <pc:picChg chg="add mod">
          <ac:chgData name="Nguyễn Duy Thắng" userId="S::22521333@ms.uit.edu.vn::54955dfb-6c99-4392-9f1d-30004a726cbf" providerId="AD" clId="Web-{B2C57302-AF31-0155-A592-7828B28C7F90}" dt="2023-10-16T14:22:46.059" v="81" actId="1076"/>
          <ac:picMkLst>
            <pc:docMk/>
            <pc:sldMk cId="4183862172" sldId="282"/>
            <ac:picMk id="19" creationId="{2B61502E-ADB1-F2C4-47EC-63F127C7B632}"/>
          </ac:picMkLst>
        </pc:picChg>
        <pc:picChg chg="add mod">
          <ac:chgData name="Nguyễn Duy Thắng" userId="S::22521333@ms.uit.edu.vn::54955dfb-6c99-4392-9f1d-30004a726cbf" providerId="AD" clId="Web-{B2C57302-AF31-0155-A592-7828B28C7F90}" dt="2023-10-16T14:22:46.075" v="82" actId="1076"/>
          <ac:picMkLst>
            <pc:docMk/>
            <pc:sldMk cId="4183862172" sldId="282"/>
            <ac:picMk id="22" creationId="{ECE3353A-218C-E790-B6AE-43E92CBBA162}"/>
          </ac:picMkLst>
        </pc:picChg>
      </pc:sldChg>
      <pc:sldChg chg="addSp delSp modSp">
        <pc:chgData name="Nguyễn Duy Thắng" userId="S::22521333@ms.uit.edu.vn::54955dfb-6c99-4392-9f1d-30004a726cbf" providerId="AD" clId="Web-{B2C57302-AF31-0155-A592-7828B28C7F90}" dt="2023-10-16T14:22:16.809" v="54" actId="1076"/>
        <pc:sldMkLst>
          <pc:docMk/>
          <pc:sldMk cId="1926212178" sldId="285"/>
        </pc:sldMkLst>
        <pc:spChg chg="mod">
          <ac:chgData name="Nguyễn Duy Thắng" userId="S::22521333@ms.uit.edu.vn::54955dfb-6c99-4392-9f1d-30004a726cbf" providerId="AD" clId="Web-{B2C57302-AF31-0155-A592-7828B28C7F90}" dt="2023-10-16T14:21:39.120" v="40" actId="1076"/>
          <ac:spMkLst>
            <pc:docMk/>
            <pc:sldMk cId="1926212178" sldId="285"/>
            <ac:spMk id="7" creationId="{DC22E00D-22AE-4824-993A-942BDD3F11FE}"/>
          </ac:spMkLst>
        </pc:spChg>
        <pc:spChg chg="mod">
          <ac:chgData name="Nguyễn Duy Thắng" userId="S::22521333@ms.uit.edu.vn::54955dfb-6c99-4392-9f1d-30004a726cbf" providerId="AD" clId="Web-{B2C57302-AF31-0155-A592-7828B28C7F90}" dt="2023-10-16T14:21:20.729" v="36" actId="1076"/>
          <ac:spMkLst>
            <pc:docMk/>
            <pc:sldMk cId="1926212178" sldId="285"/>
            <ac:spMk id="35" creationId="{2747D4B1-00AC-4C96-B4C7-C4972DA3FDA0}"/>
          </ac:spMkLst>
        </pc:spChg>
        <pc:grpChg chg="add del mod">
          <ac:chgData name="Nguyễn Duy Thắng" userId="S::22521333@ms.uit.edu.vn::54955dfb-6c99-4392-9f1d-30004a726cbf" providerId="AD" clId="Web-{B2C57302-AF31-0155-A592-7828B28C7F90}" dt="2023-10-16T14:22:11.808" v="48"/>
          <ac:grpSpMkLst>
            <pc:docMk/>
            <pc:sldMk cId="1926212178" sldId="285"/>
            <ac:grpSpMk id="19" creationId="{30D3DC25-B4CD-63C6-C1CD-F2EF026B4EDD}"/>
          </ac:grpSpMkLst>
        </pc:grpChg>
        <pc:grpChg chg="add del mod">
          <ac:chgData name="Nguyễn Duy Thắng" userId="S::22521333@ms.uit.edu.vn::54955dfb-6c99-4392-9f1d-30004a726cbf" providerId="AD" clId="Web-{B2C57302-AF31-0155-A592-7828B28C7F90}" dt="2023-10-16T14:21:59.152" v="42"/>
          <ac:grpSpMkLst>
            <pc:docMk/>
            <pc:sldMk cId="1926212178" sldId="285"/>
            <ac:grpSpMk id="20" creationId="{E8CDE877-EE50-5C92-4AE1-ED1214893246}"/>
          </ac:grpSpMkLst>
        </pc:grpChg>
        <pc:picChg chg="add mod">
          <ac:chgData name="Nguyễn Duy Thắng" userId="S::22521333@ms.uit.edu.vn::54955dfb-6c99-4392-9f1d-30004a726cbf" providerId="AD" clId="Web-{B2C57302-AF31-0155-A592-7828B28C7F90}" dt="2023-10-16T14:19:56.539" v="11" actId="1076"/>
          <ac:picMkLst>
            <pc:docMk/>
            <pc:sldMk cId="1926212178" sldId="285"/>
            <ac:picMk id="2" creationId="{4C31BA03-EE7E-207F-3572-0481D1C031EB}"/>
          </ac:picMkLst>
        </pc:picChg>
        <pc:picChg chg="add mod topLvl">
          <ac:chgData name="Nguyễn Duy Thắng" userId="S::22521333@ms.uit.edu.vn::54955dfb-6c99-4392-9f1d-30004a726cbf" providerId="AD" clId="Web-{B2C57302-AF31-0155-A592-7828B28C7F90}" dt="2023-10-16T14:22:16.793" v="52" actId="1076"/>
          <ac:picMkLst>
            <pc:docMk/>
            <pc:sldMk cId="1926212178" sldId="285"/>
            <ac:picMk id="4" creationId="{777765B5-4A4F-B5B9-39A1-F7FCACA8D185}"/>
          </ac:picMkLst>
        </pc:picChg>
        <pc:picChg chg="add mod topLvl">
          <ac:chgData name="Nguyễn Duy Thắng" userId="S::22521333@ms.uit.edu.vn::54955dfb-6c99-4392-9f1d-30004a726cbf" providerId="AD" clId="Web-{B2C57302-AF31-0155-A592-7828B28C7F90}" dt="2023-10-16T14:22:16.809" v="53" actId="1076"/>
          <ac:picMkLst>
            <pc:docMk/>
            <pc:sldMk cId="1926212178" sldId="285"/>
            <ac:picMk id="6" creationId="{6F6204E8-FF74-6793-321D-3DC1D681A674}"/>
          </ac:picMkLst>
        </pc:picChg>
        <pc:picChg chg="add mod topLvl">
          <ac:chgData name="Nguyễn Duy Thắng" userId="S::22521333@ms.uit.edu.vn::54955dfb-6c99-4392-9f1d-30004a726cbf" providerId="AD" clId="Web-{B2C57302-AF31-0155-A592-7828B28C7F90}" dt="2023-10-16T14:22:03.308" v="43" actId="1076"/>
          <ac:picMkLst>
            <pc:docMk/>
            <pc:sldMk cId="1926212178" sldId="285"/>
            <ac:picMk id="10" creationId="{A58FB89E-1BC4-60E9-92F5-04C5CE1B85FE}"/>
          </ac:picMkLst>
        </pc:picChg>
        <pc:picChg chg="add mod topLvl">
          <ac:chgData name="Nguyễn Duy Thắng" userId="S::22521333@ms.uit.edu.vn::54955dfb-6c99-4392-9f1d-30004a726cbf" providerId="AD" clId="Web-{B2C57302-AF31-0155-A592-7828B28C7F90}" dt="2023-10-16T14:22:03.324" v="44" actId="1076"/>
          <ac:picMkLst>
            <pc:docMk/>
            <pc:sldMk cId="1926212178" sldId="285"/>
            <ac:picMk id="12" creationId="{AFE9F5C0-5C66-2395-ABE4-93E168B519A7}"/>
          </ac:picMkLst>
        </pc:picChg>
        <pc:picChg chg="add mod topLvl">
          <ac:chgData name="Nguyễn Duy Thắng" userId="S::22521333@ms.uit.edu.vn::54955dfb-6c99-4392-9f1d-30004a726cbf" providerId="AD" clId="Web-{B2C57302-AF31-0155-A592-7828B28C7F90}" dt="2023-10-16T14:22:16.809" v="54" actId="1076"/>
          <ac:picMkLst>
            <pc:docMk/>
            <pc:sldMk cId="1926212178" sldId="285"/>
            <ac:picMk id="14" creationId="{89D5B6EA-5AFA-EA6A-85C7-31CD7108DCCA}"/>
          </ac:picMkLst>
        </pc:picChg>
        <pc:picChg chg="add mod topLvl">
          <ac:chgData name="Nguyễn Duy Thắng" userId="S::22521333@ms.uit.edu.vn::54955dfb-6c99-4392-9f1d-30004a726cbf" providerId="AD" clId="Web-{B2C57302-AF31-0155-A592-7828B28C7F90}" dt="2023-10-16T14:22:03.324" v="45" actId="1076"/>
          <ac:picMkLst>
            <pc:docMk/>
            <pc:sldMk cId="1926212178" sldId="285"/>
            <ac:picMk id="16" creationId="{54B22F34-EA3E-5023-BE31-DEDA38CE0630}"/>
          </ac:picMkLst>
        </pc:picChg>
        <pc:picChg chg="add mod topLvl">
          <ac:chgData name="Nguyễn Duy Thắng" userId="S::22521333@ms.uit.edu.vn::54955dfb-6c99-4392-9f1d-30004a726cbf" providerId="AD" clId="Web-{B2C57302-AF31-0155-A592-7828B28C7F90}" dt="2023-10-16T14:22:07.371" v="47" actId="1076"/>
          <ac:picMkLst>
            <pc:docMk/>
            <pc:sldMk cId="1926212178" sldId="285"/>
            <ac:picMk id="18" creationId="{2D30305B-D123-7630-27BD-A04DAFA83B1C}"/>
          </ac:picMkLst>
        </pc:picChg>
      </pc:sldChg>
      <pc:sldChg chg="addSp delSp modSp add ord replId">
        <pc:chgData name="Nguyễn Duy Thắng" userId="S::22521333@ms.uit.edu.vn::54955dfb-6c99-4392-9f1d-30004a726cbf" providerId="AD" clId="Web-{B2C57302-AF31-0155-A592-7828B28C7F90}" dt="2023-10-16T14:20:44.915" v="25" actId="1076"/>
        <pc:sldMkLst>
          <pc:docMk/>
          <pc:sldMk cId="3859251026" sldId="300"/>
        </pc:sldMkLst>
        <pc:picChg chg="add del mod">
          <ac:chgData name="Nguyễn Duy Thắng" userId="S::22521333@ms.uit.edu.vn::54955dfb-6c99-4392-9f1d-30004a726cbf" providerId="AD" clId="Web-{B2C57302-AF31-0155-A592-7828B28C7F90}" dt="2023-10-16T14:19:05.647" v="3"/>
          <ac:picMkLst>
            <pc:docMk/>
            <pc:sldMk cId="3859251026" sldId="300"/>
            <ac:picMk id="2" creationId="{F2172B32-F1B6-2225-448D-B6E85DB47CA7}"/>
          </ac:picMkLst>
        </pc:picChg>
        <pc:picChg chg="add mod">
          <ac:chgData name="Nguyễn Duy Thắng" userId="S::22521333@ms.uit.edu.vn::54955dfb-6c99-4392-9f1d-30004a726cbf" providerId="AD" clId="Web-{B2C57302-AF31-0155-A592-7828B28C7F90}" dt="2023-10-16T14:19:32.241" v="7" actId="1076"/>
          <ac:picMkLst>
            <pc:docMk/>
            <pc:sldMk cId="3859251026" sldId="300"/>
            <ac:picMk id="3" creationId="{D524053B-4886-EF85-6349-EDA599C41033}"/>
          </ac:picMkLst>
        </pc:picChg>
        <pc:picChg chg="add mod">
          <ac:chgData name="Nguyễn Duy Thắng" userId="S::22521333@ms.uit.edu.vn::54955dfb-6c99-4392-9f1d-30004a726cbf" providerId="AD" clId="Web-{B2C57302-AF31-0155-A592-7828B28C7F90}" dt="2023-10-16T14:20:22.462" v="19" actId="1076"/>
          <ac:picMkLst>
            <pc:docMk/>
            <pc:sldMk cId="3859251026" sldId="300"/>
            <ac:picMk id="5" creationId="{1C6A7156-EA9E-9A29-A2F9-034A616FA916}"/>
          </ac:picMkLst>
        </pc:picChg>
        <pc:picChg chg="add mod">
          <ac:chgData name="Nguyễn Duy Thắng" userId="S::22521333@ms.uit.edu.vn::54955dfb-6c99-4392-9f1d-30004a726cbf" providerId="AD" clId="Web-{B2C57302-AF31-0155-A592-7828B28C7F90}" dt="2023-10-16T14:20:27.540" v="21" actId="1076"/>
          <ac:picMkLst>
            <pc:docMk/>
            <pc:sldMk cId="3859251026" sldId="300"/>
            <ac:picMk id="9" creationId="{12711564-04B8-3938-DC5F-77EE6A0A2A9D}"/>
          </ac:picMkLst>
        </pc:picChg>
        <pc:picChg chg="add mod">
          <ac:chgData name="Nguyễn Duy Thắng" userId="S::22521333@ms.uit.edu.vn::54955dfb-6c99-4392-9f1d-30004a726cbf" providerId="AD" clId="Web-{B2C57302-AF31-0155-A592-7828B28C7F90}" dt="2023-10-16T14:20:39.103" v="23" actId="1076"/>
          <ac:picMkLst>
            <pc:docMk/>
            <pc:sldMk cId="3859251026" sldId="300"/>
            <ac:picMk id="11" creationId="{C3D0FA1F-9834-AC92-B331-3A589D4C6102}"/>
          </ac:picMkLst>
        </pc:picChg>
        <pc:picChg chg="add mod">
          <ac:chgData name="Nguyễn Duy Thắng" userId="S::22521333@ms.uit.edu.vn::54955dfb-6c99-4392-9f1d-30004a726cbf" providerId="AD" clId="Web-{B2C57302-AF31-0155-A592-7828B28C7F90}" dt="2023-10-16T14:20:40.681" v="24" actId="1076"/>
          <ac:picMkLst>
            <pc:docMk/>
            <pc:sldMk cId="3859251026" sldId="300"/>
            <ac:picMk id="13" creationId="{B9B94D19-1B0F-9732-E7F3-617080C48263}"/>
          </ac:picMkLst>
        </pc:picChg>
        <pc:picChg chg="add mod">
          <ac:chgData name="Nguyễn Duy Thắng" userId="S::22521333@ms.uit.edu.vn::54955dfb-6c99-4392-9f1d-30004a726cbf" providerId="AD" clId="Web-{B2C57302-AF31-0155-A592-7828B28C7F90}" dt="2023-10-16T14:20:25.071" v="20" actId="1076"/>
          <ac:picMkLst>
            <pc:docMk/>
            <pc:sldMk cId="3859251026" sldId="300"/>
            <ac:picMk id="15" creationId="{31E27885-964C-30CF-367B-4016F5EB9FA7}"/>
          </ac:picMkLst>
        </pc:picChg>
        <pc:picChg chg="add mod">
          <ac:chgData name="Nguyễn Duy Thắng" userId="S::22521333@ms.uit.edu.vn::54955dfb-6c99-4392-9f1d-30004a726cbf" providerId="AD" clId="Web-{B2C57302-AF31-0155-A592-7828B28C7F90}" dt="2023-10-16T14:20:36.634" v="22" actId="1076"/>
          <ac:picMkLst>
            <pc:docMk/>
            <pc:sldMk cId="3859251026" sldId="300"/>
            <ac:picMk id="17" creationId="{483CF428-BB54-23A9-93AC-0951C7CE3032}"/>
          </ac:picMkLst>
        </pc:picChg>
        <pc:picChg chg="add mod">
          <ac:chgData name="Nguyễn Duy Thắng" userId="S::22521333@ms.uit.edu.vn::54955dfb-6c99-4392-9f1d-30004a726cbf" providerId="AD" clId="Web-{B2C57302-AF31-0155-A592-7828B28C7F90}" dt="2023-10-16T14:20:44.915" v="25" actId="1076"/>
          <ac:picMkLst>
            <pc:docMk/>
            <pc:sldMk cId="3859251026" sldId="300"/>
            <ac:picMk id="19" creationId="{56F91FD4-7509-BD3A-490F-F9279165F29A}"/>
          </ac:picMkLst>
        </pc:picChg>
      </pc:sldChg>
    </pc:docChg>
  </pc:docChgLst>
  <pc:docChgLst>
    <pc:chgData name="Đặng Lê Thành Tâm" userId="S::22521290@ms.uit.edu.vn::1d208c6f-f5a4-47f1-81fa-3605e92efe7e" providerId="AD" clId="Web-{59F7C265-64F0-7868-7379-751A8F5D3FB5}"/>
    <pc:docChg chg="modSld">
      <pc:chgData name="Đặng Lê Thành Tâm" userId="S::22521290@ms.uit.edu.vn::1d208c6f-f5a4-47f1-81fa-3605e92efe7e" providerId="AD" clId="Web-{59F7C265-64F0-7868-7379-751A8F5D3FB5}" dt="2023-10-18T15:50:06.731" v="3" actId="14100"/>
      <pc:docMkLst>
        <pc:docMk/>
      </pc:docMkLst>
      <pc:sldChg chg="delSp modSp">
        <pc:chgData name="Đặng Lê Thành Tâm" userId="S::22521290@ms.uit.edu.vn::1d208c6f-f5a4-47f1-81fa-3605e92efe7e" providerId="AD" clId="Web-{59F7C265-64F0-7868-7379-751A8F5D3FB5}" dt="2023-10-18T15:50:06.731" v="3" actId="14100"/>
        <pc:sldMkLst>
          <pc:docMk/>
          <pc:sldMk cId="2684429201" sldId="264"/>
        </pc:sldMkLst>
        <pc:spChg chg="mod">
          <ac:chgData name="Đặng Lê Thành Tâm" userId="S::22521290@ms.uit.edu.vn::1d208c6f-f5a4-47f1-81fa-3605e92efe7e" providerId="AD" clId="Web-{59F7C265-64F0-7868-7379-751A8F5D3FB5}" dt="2023-10-18T15:50:06.731" v="3" actId="14100"/>
          <ac:spMkLst>
            <pc:docMk/>
            <pc:sldMk cId="2684429201" sldId="264"/>
            <ac:spMk id="74" creationId="{69C1570D-1D00-1C3C-8030-95F7147559FE}"/>
          </ac:spMkLst>
        </pc:spChg>
        <pc:spChg chg="del">
          <ac:chgData name="Đặng Lê Thành Tâm" userId="S::22521290@ms.uit.edu.vn::1d208c6f-f5a4-47f1-81fa-3605e92efe7e" providerId="AD" clId="Web-{59F7C265-64F0-7868-7379-751A8F5D3FB5}" dt="2023-10-18T15:49:54.528" v="0"/>
          <ac:spMkLst>
            <pc:docMk/>
            <pc:sldMk cId="2684429201" sldId="264"/>
            <ac:spMk id="75" creationId="{E07D020F-DF46-F790-5DF0-F0A384086D7F}"/>
          </ac:spMkLst>
        </pc:spChg>
      </pc:sldChg>
    </pc:docChg>
  </pc:docChgLst>
  <pc:docChgLst>
    <pc:chgData name="Nguyễn Duy Thắng" userId="S::22521333@ms.uit.edu.vn::54955dfb-6c99-4392-9f1d-30004a726cbf" providerId="AD" clId="Web-{356B2F64-1DBA-98CE-CAB2-206371FEFD6F}"/>
    <pc:docChg chg="addSld delSld modSld sldOrd modSection">
      <pc:chgData name="Nguyễn Duy Thắng" userId="S::22521333@ms.uit.edu.vn::54955dfb-6c99-4392-9f1d-30004a726cbf" providerId="AD" clId="Web-{356B2F64-1DBA-98CE-CAB2-206371FEFD6F}" dt="2023-10-14T04:26:12.235" v="3575"/>
      <pc:docMkLst>
        <pc:docMk/>
      </pc:docMkLst>
      <pc:sldChg chg="addSp delSp modSp">
        <pc:chgData name="Nguyễn Duy Thắng" userId="S::22521333@ms.uit.edu.vn::54955dfb-6c99-4392-9f1d-30004a726cbf" providerId="AD" clId="Web-{356B2F64-1DBA-98CE-CAB2-206371FEFD6F}" dt="2023-10-14T02:07:37.887" v="339" actId="1076"/>
        <pc:sldMkLst>
          <pc:docMk/>
          <pc:sldMk cId="1466717010" sldId="256"/>
        </pc:sldMkLst>
        <pc:spChg chg="add mod">
          <ac:chgData name="Nguyễn Duy Thắng" userId="S::22521333@ms.uit.edu.vn::54955dfb-6c99-4392-9f1d-30004a726cbf" providerId="AD" clId="Web-{356B2F64-1DBA-98CE-CAB2-206371FEFD6F}" dt="2023-10-14T02:07:31.762" v="328" actId="1076"/>
          <ac:spMkLst>
            <pc:docMk/>
            <pc:sldMk cId="1466717010" sldId="256"/>
            <ac:spMk id="3" creationId="{D622AE1A-59FF-0DE3-6DA1-84FB58B68F23}"/>
          </ac:spMkLst>
        </pc:spChg>
        <pc:spChg chg="mod">
          <ac:chgData name="Nguyễn Duy Thắng" userId="S::22521333@ms.uit.edu.vn::54955dfb-6c99-4392-9f1d-30004a726cbf" providerId="AD" clId="Web-{356B2F64-1DBA-98CE-CAB2-206371FEFD6F}" dt="2023-10-14T01:48:32.048" v="26" actId="1076"/>
          <ac:spMkLst>
            <pc:docMk/>
            <pc:sldMk cId="1466717010" sldId="256"/>
            <ac:spMk id="5" creationId="{A50203ED-80B4-4FDF-93DA-C248FEE1D4A4}"/>
          </ac:spMkLst>
        </pc:spChg>
        <pc:spChg chg="mod">
          <ac:chgData name="Nguyễn Duy Thắng" userId="S::22521333@ms.uit.edu.vn::54955dfb-6c99-4392-9f1d-30004a726cbf" providerId="AD" clId="Web-{356B2F64-1DBA-98CE-CAB2-206371FEFD6F}" dt="2023-10-14T01:48:24.251" v="25" actId="1076"/>
          <ac:spMkLst>
            <pc:docMk/>
            <pc:sldMk cId="1466717010" sldId="256"/>
            <ac:spMk id="6" creationId="{12C549EB-3B6C-4E4B-9A9B-D9D74FE882F5}"/>
          </ac:spMkLst>
        </pc:spChg>
        <pc:spChg chg="add mod">
          <ac:chgData name="Nguyễn Duy Thắng" userId="S::22521333@ms.uit.edu.vn::54955dfb-6c99-4392-9f1d-30004a726cbf" providerId="AD" clId="Web-{356B2F64-1DBA-98CE-CAB2-206371FEFD6F}" dt="2023-10-14T02:07:31.778" v="329" actId="1076"/>
          <ac:spMkLst>
            <pc:docMk/>
            <pc:sldMk cId="1466717010" sldId="256"/>
            <ac:spMk id="9" creationId="{EC69F86D-9CE1-DC70-EAC1-78141B5AA847}"/>
          </ac:spMkLst>
        </pc:spChg>
        <pc:spChg chg="del">
          <ac:chgData name="Nguyễn Duy Thắng" userId="S::22521333@ms.uit.edu.vn::54955dfb-6c99-4392-9f1d-30004a726cbf" providerId="AD" clId="Web-{356B2F64-1DBA-98CE-CAB2-206371FEFD6F}" dt="2023-10-14T02:07:27.793" v="319"/>
          <ac:spMkLst>
            <pc:docMk/>
            <pc:sldMk cId="1466717010" sldId="256"/>
            <ac:spMk id="10" creationId="{EA3CC97B-9C1C-4714-9EA5-1C4A710D10D7}"/>
          </ac:spMkLst>
        </pc:spChg>
        <pc:spChg chg="del">
          <ac:chgData name="Nguyễn Duy Thắng" userId="S::22521333@ms.uit.edu.vn::54955dfb-6c99-4392-9f1d-30004a726cbf" providerId="AD" clId="Web-{356B2F64-1DBA-98CE-CAB2-206371FEFD6F}" dt="2023-10-14T02:07:27.793" v="318"/>
          <ac:spMkLst>
            <pc:docMk/>
            <pc:sldMk cId="1466717010" sldId="256"/>
            <ac:spMk id="11" creationId="{B398D08E-48D1-4A04-9A5A-E92609824E4F}"/>
          </ac:spMkLst>
        </pc:spChg>
        <pc:spChg chg="del">
          <ac:chgData name="Nguyễn Duy Thắng" userId="S::22521333@ms.uit.edu.vn::54955dfb-6c99-4392-9f1d-30004a726cbf" providerId="AD" clId="Web-{356B2F64-1DBA-98CE-CAB2-206371FEFD6F}" dt="2023-10-14T02:07:27.793" v="317"/>
          <ac:spMkLst>
            <pc:docMk/>
            <pc:sldMk cId="1466717010" sldId="256"/>
            <ac:spMk id="12" creationId="{FC300ED4-4279-4FD9-8EE9-0783A9D44079}"/>
          </ac:spMkLst>
        </pc:spChg>
        <pc:spChg chg="del">
          <ac:chgData name="Nguyễn Duy Thắng" userId="S::22521333@ms.uit.edu.vn::54955dfb-6c99-4392-9f1d-30004a726cbf" providerId="AD" clId="Web-{356B2F64-1DBA-98CE-CAB2-206371FEFD6F}" dt="2023-10-14T02:07:27.793" v="316"/>
          <ac:spMkLst>
            <pc:docMk/>
            <pc:sldMk cId="1466717010" sldId="256"/>
            <ac:spMk id="13" creationId="{3FFA78F6-3E9C-4520-A026-35C2F8A8F518}"/>
          </ac:spMkLst>
        </pc:spChg>
        <pc:spChg chg="del">
          <ac:chgData name="Nguyễn Duy Thắng" userId="S::22521333@ms.uit.edu.vn::54955dfb-6c99-4392-9f1d-30004a726cbf" providerId="AD" clId="Web-{356B2F64-1DBA-98CE-CAB2-206371FEFD6F}" dt="2023-10-14T02:07:27.793" v="315"/>
          <ac:spMkLst>
            <pc:docMk/>
            <pc:sldMk cId="1466717010" sldId="256"/>
            <ac:spMk id="15" creationId="{5A1E68DA-A877-4E69-93E4-E253DF8F39C2}"/>
          </ac:spMkLst>
        </pc:spChg>
        <pc:spChg chg="del">
          <ac:chgData name="Nguyễn Duy Thắng" userId="S::22521333@ms.uit.edu.vn::54955dfb-6c99-4392-9f1d-30004a726cbf" providerId="AD" clId="Web-{356B2F64-1DBA-98CE-CAB2-206371FEFD6F}" dt="2023-10-14T02:07:27.793" v="314"/>
          <ac:spMkLst>
            <pc:docMk/>
            <pc:sldMk cId="1466717010" sldId="256"/>
            <ac:spMk id="16" creationId="{A84B20DE-B2AB-4837-A967-6611DAA59441}"/>
          </ac:spMkLst>
        </pc:spChg>
        <pc:spChg chg="del">
          <ac:chgData name="Nguyễn Duy Thắng" userId="S::22521333@ms.uit.edu.vn::54955dfb-6c99-4392-9f1d-30004a726cbf" providerId="AD" clId="Web-{356B2F64-1DBA-98CE-CAB2-206371FEFD6F}" dt="2023-10-14T02:07:27.793" v="313"/>
          <ac:spMkLst>
            <pc:docMk/>
            <pc:sldMk cId="1466717010" sldId="256"/>
            <ac:spMk id="17" creationId="{0A467139-03CB-4D34-B0E2-89C7B61838EB}"/>
          </ac:spMkLst>
        </pc:spChg>
        <pc:spChg chg="del">
          <ac:chgData name="Nguyễn Duy Thắng" userId="S::22521333@ms.uit.edu.vn::54955dfb-6c99-4392-9f1d-30004a726cbf" providerId="AD" clId="Web-{356B2F64-1DBA-98CE-CAB2-206371FEFD6F}" dt="2023-10-14T02:07:27.793" v="312"/>
          <ac:spMkLst>
            <pc:docMk/>
            <pc:sldMk cId="1466717010" sldId="256"/>
            <ac:spMk id="18" creationId="{7A73CCDD-D585-47E4-AF26-EC93A305EC1E}"/>
          </ac:spMkLst>
        </pc:spChg>
        <pc:spChg chg="add mod">
          <ac:chgData name="Nguyễn Duy Thắng" userId="S::22521333@ms.uit.edu.vn::54955dfb-6c99-4392-9f1d-30004a726cbf" providerId="AD" clId="Web-{356B2F64-1DBA-98CE-CAB2-206371FEFD6F}" dt="2023-10-14T02:07:31.778" v="330" actId="1076"/>
          <ac:spMkLst>
            <pc:docMk/>
            <pc:sldMk cId="1466717010" sldId="256"/>
            <ac:spMk id="19" creationId="{3A4820D0-C84A-7F2E-0E64-EC59622CDB78}"/>
          </ac:spMkLst>
        </pc:spChg>
        <pc:spChg chg="add mod">
          <ac:chgData name="Nguyễn Duy Thắng" userId="S::22521333@ms.uit.edu.vn::54955dfb-6c99-4392-9f1d-30004a726cbf" providerId="AD" clId="Web-{356B2F64-1DBA-98CE-CAB2-206371FEFD6F}" dt="2023-10-14T02:07:31.793" v="331" actId="1076"/>
          <ac:spMkLst>
            <pc:docMk/>
            <pc:sldMk cId="1466717010" sldId="256"/>
            <ac:spMk id="21" creationId="{C1145AAA-3DE9-2AA8-8AF1-02F6C7F28FE7}"/>
          </ac:spMkLst>
        </pc:spChg>
        <pc:spChg chg="add mod">
          <ac:chgData name="Nguyễn Duy Thắng" userId="S::22521333@ms.uit.edu.vn::54955dfb-6c99-4392-9f1d-30004a726cbf" providerId="AD" clId="Web-{356B2F64-1DBA-98CE-CAB2-206371FEFD6F}" dt="2023-10-14T02:07:37.872" v="336" actId="1076"/>
          <ac:spMkLst>
            <pc:docMk/>
            <pc:sldMk cId="1466717010" sldId="256"/>
            <ac:spMk id="23" creationId="{215668F9-CCA8-837B-92F2-2A5137612B51}"/>
          </ac:spMkLst>
        </pc:spChg>
        <pc:spChg chg="add mod">
          <ac:chgData name="Nguyễn Duy Thắng" userId="S::22521333@ms.uit.edu.vn::54955dfb-6c99-4392-9f1d-30004a726cbf" providerId="AD" clId="Web-{356B2F64-1DBA-98CE-CAB2-206371FEFD6F}" dt="2023-10-14T02:07:37.887" v="337" actId="1076"/>
          <ac:spMkLst>
            <pc:docMk/>
            <pc:sldMk cId="1466717010" sldId="256"/>
            <ac:spMk id="25" creationId="{41E998C6-BC34-3B1D-1905-3CF8A6DAA4E2}"/>
          </ac:spMkLst>
        </pc:spChg>
        <pc:spChg chg="add mod">
          <ac:chgData name="Nguyễn Duy Thắng" userId="S::22521333@ms.uit.edu.vn::54955dfb-6c99-4392-9f1d-30004a726cbf" providerId="AD" clId="Web-{356B2F64-1DBA-98CE-CAB2-206371FEFD6F}" dt="2023-10-14T02:07:37.887" v="338" actId="1076"/>
          <ac:spMkLst>
            <pc:docMk/>
            <pc:sldMk cId="1466717010" sldId="256"/>
            <ac:spMk id="27" creationId="{2511CB84-F0A1-58BC-79C7-2F9C64B3307B}"/>
          </ac:spMkLst>
        </pc:spChg>
        <pc:spChg chg="add mod">
          <ac:chgData name="Nguyễn Duy Thắng" userId="S::22521333@ms.uit.edu.vn::54955dfb-6c99-4392-9f1d-30004a726cbf" providerId="AD" clId="Web-{356B2F64-1DBA-98CE-CAB2-206371FEFD6F}" dt="2023-10-14T02:07:37.887" v="339" actId="1076"/>
          <ac:spMkLst>
            <pc:docMk/>
            <pc:sldMk cId="1466717010" sldId="256"/>
            <ac:spMk id="30" creationId="{3CE2B6EA-4E34-9BF5-75AB-70D1AA9C4CF4}"/>
          </ac:spMkLst>
        </pc:spChg>
      </pc:sldChg>
      <pc:sldChg chg="addSp delSp modSp">
        <pc:chgData name="Nguyễn Duy Thắng" userId="S::22521333@ms.uit.edu.vn::54955dfb-6c99-4392-9f1d-30004a726cbf" providerId="AD" clId="Web-{356B2F64-1DBA-98CE-CAB2-206371FEFD6F}" dt="2023-10-14T02:07:50.388" v="342" actId="1076"/>
        <pc:sldMkLst>
          <pc:docMk/>
          <pc:sldMk cId="1931231370" sldId="257"/>
        </pc:sldMkLst>
        <pc:spChg chg="topLvl">
          <ac:chgData name="Nguyễn Duy Thắng" userId="S::22521333@ms.uit.edu.vn::54955dfb-6c99-4392-9f1d-30004a726cbf" providerId="AD" clId="Web-{356B2F64-1DBA-98CE-CAB2-206371FEFD6F}" dt="2023-10-14T01:49:56.067" v="63"/>
          <ac:spMkLst>
            <pc:docMk/>
            <pc:sldMk cId="1931231370" sldId="257"/>
            <ac:spMk id="2" creationId="{61595A55-6B01-49B3-BEFB-D8F92F811874}"/>
          </ac:spMkLst>
        </pc:spChg>
        <pc:spChg chg="topLvl">
          <ac:chgData name="Nguyễn Duy Thắng" userId="S::22521333@ms.uit.edu.vn::54955dfb-6c99-4392-9f1d-30004a726cbf" providerId="AD" clId="Web-{356B2F64-1DBA-98CE-CAB2-206371FEFD6F}" dt="2023-10-14T01:49:56.067" v="63"/>
          <ac:spMkLst>
            <pc:docMk/>
            <pc:sldMk cId="1931231370" sldId="257"/>
            <ac:spMk id="3" creationId="{0E04D0FD-CAF6-4FB1-9936-6659097EC733}"/>
          </ac:spMkLst>
        </pc:spChg>
        <pc:spChg chg="add del mod">
          <ac:chgData name="Nguyễn Duy Thắng" userId="S::22521333@ms.uit.edu.vn::54955dfb-6c99-4392-9f1d-30004a726cbf" providerId="AD" clId="Web-{356B2F64-1DBA-98CE-CAB2-206371FEFD6F}" dt="2023-10-14T02:04:11.755" v="280"/>
          <ac:spMkLst>
            <pc:docMk/>
            <pc:sldMk cId="1931231370" sldId="257"/>
            <ac:spMk id="6" creationId="{4FB7720F-E3ED-C07F-7AC7-4710945DD65B}"/>
          </ac:spMkLst>
        </pc:spChg>
        <pc:spChg chg="topLvl">
          <ac:chgData name="Nguyễn Duy Thắng" userId="S::22521333@ms.uit.edu.vn::54955dfb-6c99-4392-9f1d-30004a726cbf" providerId="AD" clId="Web-{356B2F64-1DBA-98CE-CAB2-206371FEFD6F}" dt="2023-10-14T01:49:56.067" v="63"/>
          <ac:spMkLst>
            <pc:docMk/>
            <pc:sldMk cId="1931231370" sldId="257"/>
            <ac:spMk id="9" creationId="{7388666B-CE99-4D25-B92D-8F9F326818D7}"/>
          </ac:spMkLst>
        </pc:spChg>
        <pc:spChg chg="add mod topLvl">
          <ac:chgData name="Nguyễn Duy Thắng" userId="S::22521333@ms.uit.edu.vn::54955dfb-6c99-4392-9f1d-30004a726cbf" providerId="AD" clId="Web-{356B2F64-1DBA-98CE-CAB2-206371FEFD6F}" dt="2023-10-14T02:05:21.335" v="299"/>
          <ac:spMkLst>
            <pc:docMk/>
            <pc:sldMk cId="1931231370" sldId="257"/>
            <ac:spMk id="11" creationId="{203D3282-BEC8-8D79-43C9-DB55BF41A633}"/>
          </ac:spMkLst>
        </pc:spChg>
        <pc:spChg chg="topLvl">
          <ac:chgData name="Nguyễn Duy Thắng" userId="S::22521333@ms.uit.edu.vn::54955dfb-6c99-4392-9f1d-30004a726cbf" providerId="AD" clId="Web-{356B2F64-1DBA-98CE-CAB2-206371FEFD6F}" dt="2023-10-14T01:49:56.067" v="63"/>
          <ac:spMkLst>
            <pc:docMk/>
            <pc:sldMk cId="1931231370" sldId="257"/>
            <ac:spMk id="13" creationId="{2E5F8B52-4C50-49AE-887F-5CCBF5805AEC}"/>
          </ac:spMkLst>
        </pc:spChg>
        <pc:spChg chg="add mod topLvl">
          <ac:chgData name="Nguyễn Duy Thắng" userId="S::22521333@ms.uit.edu.vn::54955dfb-6c99-4392-9f1d-30004a726cbf" providerId="AD" clId="Web-{356B2F64-1DBA-98CE-CAB2-206371FEFD6F}" dt="2023-10-14T02:05:21.335" v="299"/>
          <ac:spMkLst>
            <pc:docMk/>
            <pc:sldMk cId="1931231370" sldId="257"/>
            <ac:spMk id="15" creationId="{7160EF27-D1E8-67B0-32C0-77BD2550C1EF}"/>
          </ac:spMkLst>
        </pc:spChg>
        <pc:spChg chg="mod topLvl">
          <ac:chgData name="Nguyễn Duy Thắng" userId="S::22521333@ms.uit.edu.vn::54955dfb-6c99-4392-9f1d-30004a726cbf" providerId="AD" clId="Web-{356B2F64-1DBA-98CE-CAB2-206371FEFD6F}" dt="2023-10-14T01:49:56.067" v="63"/>
          <ac:spMkLst>
            <pc:docMk/>
            <pc:sldMk cId="1931231370" sldId="257"/>
            <ac:spMk id="16" creationId="{F2954C15-13A5-4317-8000-F16FD81814CB}"/>
          </ac:spMkLst>
        </pc:spChg>
        <pc:spChg chg="mod topLvl">
          <ac:chgData name="Nguyễn Duy Thắng" userId="S::22521333@ms.uit.edu.vn::54955dfb-6c99-4392-9f1d-30004a726cbf" providerId="AD" clId="Web-{356B2F64-1DBA-98CE-CAB2-206371FEFD6F}" dt="2023-10-14T01:49:56.067" v="63"/>
          <ac:spMkLst>
            <pc:docMk/>
            <pc:sldMk cId="1931231370" sldId="257"/>
            <ac:spMk id="17" creationId="{D3900A78-023C-4DE4-ACAE-FAFC907E14AC}"/>
          </ac:spMkLst>
        </pc:spChg>
        <pc:spChg chg="mod topLvl">
          <ac:chgData name="Nguyễn Duy Thắng" userId="S::22521333@ms.uit.edu.vn::54955dfb-6c99-4392-9f1d-30004a726cbf" providerId="AD" clId="Web-{356B2F64-1DBA-98CE-CAB2-206371FEFD6F}" dt="2023-10-14T01:49:56.067" v="63"/>
          <ac:spMkLst>
            <pc:docMk/>
            <pc:sldMk cId="1931231370" sldId="257"/>
            <ac:spMk id="18" creationId="{6AAEF262-3B45-4DD3-BEC8-91FE0C752E36}"/>
          </ac:spMkLst>
        </pc:spChg>
        <pc:spChg chg="mod topLvl">
          <ac:chgData name="Nguyễn Duy Thắng" userId="S::22521333@ms.uit.edu.vn::54955dfb-6c99-4392-9f1d-30004a726cbf" providerId="AD" clId="Web-{356B2F64-1DBA-98CE-CAB2-206371FEFD6F}" dt="2023-10-14T01:49:56.067" v="63"/>
          <ac:spMkLst>
            <pc:docMk/>
            <pc:sldMk cId="1931231370" sldId="257"/>
            <ac:spMk id="19" creationId="{96C201B1-BD68-4C61-ADD7-A822F0148848}"/>
          </ac:spMkLst>
        </pc:spChg>
        <pc:spChg chg="add mod topLvl">
          <ac:chgData name="Nguyễn Duy Thắng" userId="S::22521333@ms.uit.edu.vn::54955dfb-6c99-4392-9f1d-30004a726cbf" providerId="AD" clId="Web-{356B2F64-1DBA-98CE-CAB2-206371FEFD6F}" dt="2023-10-14T02:05:21.335" v="299"/>
          <ac:spMkLst>
            <pc:docMk/>
            <pc:sldMk cId="1931231370" sldId="257"/>
            <ac:spMk id="21" creationId="{CBA4824B-AA5C-6882-50A5-1383D1F5A53E}"/>
          </ac:spMkLst>
        </pc:spChg>
        <pc:spChg chg="add mod">
          <ac:chgData name="Nguyễn Duy Thắng" userId="S::22521333@ms.uit.edu.vn::54955dfb-6c99-4392-9f1d-30004a726cbf" providerId="AD" clId="Web-{356B2F64-1DBA-98CE-CAB2-206371FEFD6F}" dt="2023-10-14T02:05:15.648" v="296" actId="1076"/>
          <ac:spMkLst>
            <pc:docMk/>
            <pc:sldMk cId="1931231370" sldId="257"/>
            <ac:spMk id="23" creationId="{F8A811F9-A385-0FE5-6C9B-6B334E421706}"/>
          </ac:spMkLst>
        </pc:spChg>
        <pc:spChg chg="add mod">
          <ac:chgData name="Nguyễn Duy Thắng" userId="S::22521333@ms.uit.edu.vn::54955dfb-6c99-4392-9f1d-30004a726cbf" providerId="AD" clId="Web-{356B2F64-1DBA-98CE-CAB2-206371FEFD6F}" dt="2023-10-14T02:05:15.648" v="297" actId="1076"/>
          <ac:spMkLst>
            <pc:docMk/>
            <pc:sldMk cId="1931231370" sldId="257"/>
            <ac:spMk id="25" creationId="{FA5DEF3D-CF1E-849E-2DBE-292EEC694826}"/>
          </ac:spMkLst>
        </pc:spChg>
        <pc:spChg chg="add mod">
          <ac:chgData name="Nguyễn Duy Thắng" userId="S::22521333@ms.uit.edu.vn::54955dfb-6c99-4392-9f1d-30004a726cbf" providerId="AD" clId="Web-{356B2F64-1DBA-98CE-CAB2-206371FEFD6F}" dt="2023-10-14T02:05:15.663" v="298" actId="1076"/>
          <ac:spMkLst>
            <pc:docMk/>
            <pc:sldMk cId="1931231370" sldId="257"/>
            <ac:spMk id="27" creationId="{64E74042-1809-7B5F-1681-77F08F669C73}"/>
          </ac:spMkLst>
        </pc:spChg>
        <pc:spChg chg="del">
          <ac:chgData name="Nguyễn Duy Thắng" userId="S::22521333@ms.uit.edu.vn::54955dfb-6c99-4392-9f1d-30004a726cbf" providerId="AD" clId="Web-{356B2F64-1DBA-98CE-CAB2-206371FEFD6F}" dt="2023-10-14T02:02:18.188" v="172"/>
          <ac:spMkLst>
            <pc:docMk/>
            <pc:sldMk cId="1931231370" sldId="257"/>
            <ac:spMk id="28" creationId="{956051CB-2E9E-4B36-A45A-014D6917A037}"/>
          </ac:spMkLst>
        </pc:spChg>
        <pc:spChg chg="del">
          <ac:chgData name="Nguyễn Duy Thắng" userId="S::22521333@ms.uit.edu.vn::54955dfb-6c99-4392-9f1d-30004a726cbf" providerId="AD" clId="Web-{356B2F64-1DBA-98CE-CAB2-206371FEFD6F}" dt="2023-10-14T02:02:18.188" v="171"/>
          <ac:spMkLst>
            <pc:docMk/>
            <pc:sldMk cId="1931231370" sldId="257"/>
            <ac:spMk id="29" creationId="{56B96D71-9C15-43DE-998A-750F94B4BC16}"/>
          </ac:spMkLst>
        </pc:spChg>
        <pc:spChg chg="del">
          <ac:chgData name="Nguyễn Duy Thắng" userId="S::22521333@ms.uit.edu.vn::54955dfb-6c99-4392-9f1d-30004a726cbf" providerId="AD" clId="Web-{356B2F64-1DBA-98CE-CAB2-206371FEFD6F}" dt="2023-10-14T02:02:18.188" v="170"/>
          <ac:spMkLst>
            <pc:docMk/>
            <pc:sldMk cId="1931231370" sldId="257"/>
            <ac:spMk id="30" creationId="{8D0CEAC4-1D93-47F8-AC8D-CD74D515CB40}"/>
          </ac:spMkLst>
        </pc:spChg>
        <pc:spChg chg="add mod">
          <ac:chgData name="Nguyễn Duy Thắng" userId="S::22521333@ms.uit.edu.vn::54955dfb-6c99-4392-9f1d-30004a726cbf" providerId="AD" clId="Web-{356B2F64-1DBA-98CE-CAB2-206371FEFD6F}" dt="2023-10-14T02:05:30.742" v="300" actId="1076"/>
          <ac:spMkLst>
            <pc:docMk/>
            <pc:sldMk cId="1931231370" sldId="257"/>
            <ac:spMk id="33" creationId="{AD4D1528-49B7-8B9E-6510-5143A074CAD4}"/>
          </ac:spMkLst>
        </pc:spChg>
        <pc:spChg chg="add mod">
          <ac:chgData name="Nguyễn Duy Thắng" userId="S::22521333@ms.uit.edu.vn::54955dfb-6c99-4392-9f1d-30004a726cbf" providerId="AD" clId="Web-{356B2F64-1DBA-98CE-CAB2-206371FEFD6F}" dt="2023-10-14T02:05:30.758" v="301" actId="1076"/>
          <ac:spMkLst>
            <pc:docMk/>
            <pc:sldMk cId="1931231370" sldId="257"/>
            <ac:spMk id="35" creationId="{5DA1A946-319B-3362-D5D0-13FF7EAB2173}"/>
          </ac:spMkLst>
        </pc:spChg>
        <pc:spChg chg="add mod">
          <ac:chgData name="Nguyễn Duy Thắng" userId="S::22521333@ms.uit.edu.vn::54955dfb-6c99-4392-9f1d-30004a726cbf" providerId="AD" clId="Web-{356B2F64-1DBA-98CE-CAB2-206371FEFD6F}" dt="2023-10-14T02:05:30.758" v="302" actId="1076"/>
          <ac:spMkLst>
            <pc:docMk/>
            <pc:sldMk cId="1931231370" sldId="257"/>
            <ac:spMk id="37" creationId="{603AEB21-4002-8831-B351-A752E5116D59}"/>
          </ac:spMkLst>
        </pc:spChg>
        <pc:spChg chg="add mod">
          <ac:chgData name="Nguyễn Duy Thắng" userId="S::22521333@ms.uit.edu.vn::54955dfb-6c99-4392-9f1d-30004a726cbf" providerId="AD" clId="Web-{356B2F64-1DBA-98CE-CAB2-206371FEFD6F}" dt="2023-10-14T02:05:49.477" v="303" actId="1076"/>
          <ac:spMkLst>
            <pc:docMk/>
            <pc:sldMk cId="1931231370" sldId="257"/>
            <ac:spMk id="39" creationId="{B1660EC0-C406-2FD6-3AC5-104655F17E88}"/>
          </ac:spMkLst>
        </pc:spChg>
        <pc:spChg chg="add mod">
          <ac:chgData name="Nguyễn Duy Thắng" userId="S::22521333@ms.uit.edu.vn::54955dfb-6c99-4392-9f1d-30004a726cbf" providerId="AD" clId="Web-{356B2F64-1DBA-98CE-CAB2-206371FEFD6F}" dt="2023-10-14T02:05:49.493" v="304" actId="1076"/>
          <ac:spMkLst>
            <pc:docMk/>
            <pc:sldMk cId="1931231370" sldId="257"/>
            <ac:spMk id="41" creationId="{C9BA1CAC-BD74-2831-4B63-6C2C134ADB01}"/>
          </ac:spMkLst>
        </pc:spChg>
        <pc:spChg chg="add mod">
          <ac:chgData name="Nguyễn Duy Thắng" userId="S::22521333@ms.uit.edu.vn::54955dfb-6c99-4392-9f1d-30004a726cbf" providerId="AD" clId="Web-{356B2F64-1DBA-98CE-CAB2-206371FEFD6F}" dt="2023-10-14T02:05:49.508" v="305" actId="1076"/>
          <ac:spMkLst>
            <pc:docMk/>
            <pc:sldMk cId="1931231370" sldId="257"/>
            <ac:spMk id="43" creationId="{2BDAE754-8F8A-93E0-7EE2-D650B4A26DB4}"/>
          </ac:spMkLst>
        </pc:spChg>
        <pc:spChg chg="add mod">
          <ac:chgData name="Nguyễn Duy Thắng" userId="S::22521333@ms.uit.edu.vn::54955dfb-6c99-4392-9f1d-30004a726cbf" providerId="AD" clId="Web-{356B2F64-1DBA-98CE-CAB2-206371FEFD6F}" dt="2023-10-14T02:07:50.372" v="340" actId="1076"/>
          <ac:spMkLst>
            <pc:docMk/>
            <pc:sldMk cId="1931231370" sldId="257"/>
            <ac:spMk id="45" creationId="{A15DA3E2-7C9D-646F-71AD-CE0B5AA1E121}"/>
          </ac:spMkLst>
        </pc:spChg>
        <pc:spChg chg="add mod">
          <ac:chgData name="Nguyễn Duy Thắng" userId="S::22521333@ms.uit.edu.vn::54955dfb-6c99-4392-9f1d-30004a726cbf" providerId="AD" clId="Web-{356B2F64-1DBA-98CE-CAB2-206371FEFD6F}" dt="2023-10-14T02:07:50.372" v="341" actId="1076"/>
          <ac:spMkLst>
            <pc:docMk/>
            <pc:sldMk cId="1931231370" sldId="257"/>
            <ac:spMk id="47" creationId="{A06EE8B2-38CE-F528-DBC6-850B32B98FA0}"/>
          </ac:spMkLst>
        </pc:spChg>
        <pc:spChg chg="add mod">
          <ac:chgData name="Nguyễn Duy Thắng" userId="S::22521333@ms.uit.edu.vn::54955dfb-6c99-4392-9f1d-30004a726cbf" providerId="AD" clId="Web-{356B2F64-1DBA-98CE-CAB2-206371FEFD6F}" dt="2023-10-14T02:07:50.388" v="342" actId="1076"/>
          <ac:spMkLst>
            <pc:docMk/>
            <pc:sldMk cId="1931231370" sldId="257"/>
            <ac:spMk id="49" creationId="{277DDF78-AD4E-74AE-E8A9-7DBB718CA824}"/>
          </ac:spMkLst>
        </pc:spChg>
        <pc:spChg chg="add mod">
          <ac:chgData name="Nguyễn Duy Thắng" userId="S::22521333@ms.uit.edu.vn::54955dfb-6c99-4392-9f1d-30004a726cbf" providerId="AD" clId="Web-{356B2F64-1DBA-98CE-CAB2-206371FEFD6F}" dt="2023-10-14T02:05:49.540" v="309" actId="1076"/>
          <ac:spMkLst>
            <pc:docMk/>
            <pc:sldMk cId="1931231370" sldId="257"/>
            <ac:spMk id="51" creationId="{5B36E19F-CE38-58D5-DCA8-F96E5AFBE93E}"/>
          </ac:spMkLst>
        </pc:spChg>
        <pc:spChg chg="add mod">
          <ac:chgData name="Nguyễn Duy Thắng" userId="S::22521333@ms.uit.edu.vn::54955dfb-6c99-4392-9f1d-30004a726cbf" providerId="AD" clId="Web-{356B2F64-1DBA-98CE-CAB2-206371FEFD6F}" dt="2023-10-14T02:05:49.555" v="310" actId="1076"/>
          <ac:spMkLst>
            <pc:docMk/>
            <pc:sldMk cId="1931231370" sldId="257"/>
            <ac:spMk id="53" creationId="{92CE1EEA-D790-3AD1-463B-FAB8FAD07FA3}"/>
          </ac:spMkLst>
        </pc:spChg>
        <pc:spChg chg="add mod">
          <ac:chgData name="Nguyễn Duy Thắng" userId="S::22521333@ms.uit.edu.vn::54955dfb-6c99-4392-9f1d-30004a726cbf" providerId="AD" clId="Web-{356B2F64-1DBA-98CE-CAB2-206371FEFD6F}" dt="2023-10-14T02:05:49.555" v="311" actId="1076"/>
          <ac:spMkLst>
            <pc:docMk/>
            <pc:sldMk cId="1931231370" sldId="257"/>
            <ac:spMk id="55" creationId="{7697BE3A-DB94-0526-B392-75EBC4CD0026}"/>
          </ac:spMkLst>
        </pc:spChg>
        <pc:spChg chg="add mod">
          <ac:chgData name="Nguyễn Duy Thắng" userId="S::22521333@ms.uit.edu.vn::54955dfb-6c99-4392-9f1d-30004a726cbf" providerId="AD" clId="Web-{356B2F64-1DBA-98CE-CAB2-206371FEFD6F}" dt="2023-10-14T02:04:53.975" v="293" actId="1076"/>
          <ac:spMkLst>
            <pc:docMk/>
            <pc:sldMk cId="1931231370" sldId="257"/>
            <ac:spMk id="57" creationId="{CF106C38-CC6E-09A7-5E51-931672094531}"/>
          </ac:spMkLst>
        </pc:spChg>
        <pc:spChg chg="add mod">
          <ac:chgData name="Nguyễn Duy Thắng" userId="S::22521333@ms.uit.edu.vn::54955dfb-6c99-4392-9f1d-30004a726cbf" providerId="AD" clId="Web-{356B2F64-1DBA-98CE-CAB2-206371FEFD6F}" dt="2023-10-14T02:04:49.881" v="286" actId="1076"/>
          <ac:spMkLst>
            <pc:docMk/>
            <pc:sldMk cId="1931231370" sldId="257"/>
            <ac:spMk id="59" creationId="{FB4D25A5-38CE-4D51-DEBD-4EE047650A32}"/>
          </ac:spMkLst>
        </pc:spChg>
        <pc:spChg chg="add mod">
          <ac:chgData name="Nguyễn Duy Thắng" userId="S::22521333@ms.uit.edu.vn::54955dfb-6c99-4392-9f1d-30004a726cbf" providerId="AD" clId="Web-{356B2F64-1DBA-98CE-CAB2-206371FEFD6F}" dt="2023-10-14T02:04:49.897" v="287" actId="1076"/>
          <ac:spMkLst>
            <pc:docMk/>
            <pc:sldMk cId="1931231370" sldId="257"/>
            <ac:spMk id="61" creationId="{937C1EC4-4EA1-88EF-6B13-DD20FADC0C37}"/>
          </ac:spMkLst>
        </pc:spChg>
        <pc:spChg chg="add mod">
          <ac:chgData name="Nguyễn Duy Thắng" userId="S::22521333@ms.uit.edu.vn::54955dfb-6c99-4392-9f1d-30004a726cbf" providerId="AD" clId="Web-{356B2F64-1DBA-98CE-CAB2-206371FEFD6F}" dt="2023-10-14T02:04:49.912" v="288" actId="1076"/>
          <ac:spMkLst>
            <pc:docMk/>
            <pc:sldMk cId="1931231370" sldId="257"/>
            <ac:spMk id="63" creationId="{F68BDD33-747D-1C3C-C412-FCB04A10C1C6}"/>
          </ac:spMkLst>
        </pc:spChg>
        <pc:spChg chg="add mod">
          <ac:chgData name="Nguyễn Duy Thắng" userId="S::22521333@ms.uit.edu.vn::54955dfb-6c99-4392-9f1d-30004a726cbf" providerId="AD" clId="Web-{356B2F64-1DBA-98CE-CAB2-206371FEFD6F}" dt="2023-10-14T02:04:49.912" v="289" actId="1076"/>
          <ac:spMkLst>
            <pc:docMk/>
            <pc:sldMk cId="1931231370" sldId="257"/>
            <ac:spMk id="65" creationId="{44E11D12-992F-0342-6B70-2837F206EC5B}"/>
          </ac:spMkLst>
        </pc:spChg>
        <pc:spChg chg="del mod">
          <ac:chgData name="Nguyễn Duy Thắng" userId="S::22521333@ms.uit.edu.vn::54955dfb-6c99-4392-9f1d-30004a726cbf" providerId="AD" clId="Web-{356B2F64-1DBA-98CE-CAB2-206371FEFD6F}" dt="2023-10-14T02:03:41.847" v="204"/>
          <ac:spMkLst>
            <pc:docMk/>
            <pc:sldMk cId="1931231370" sldId="257"/>
            <ac:spMk id="67" creationId="{EC424830-EF56-4A1E-A65B-B7D071672449}"/>
          </ac:spMkLst>
        </pc:spChg>
        <pc:spChg chg="add mod">
          <ac:chgData name="Nguyễn Duy Thắng" userId="S::22521333@ms.uit.edu.vn::54955dfb-6c99-4392-9f1d-30004a726cbf" providerId="AD" clId="Web-{356B2F64-1DBA-98CE-CAB2-206371FEFD6F}" dt="2023-10-14T02:04:49.928" v="290" actId="1076"/>
          <ac:spMkLst>
            <pc:docMk/>
            <pc:sldMk cId="1931231370" sldId="257"/>
            <ac:spMk id="68" creationId="{9479DEBD-E410-EEAA-B6A2-F36DCA9FBDD2}"/>
          </ac:spMkLst>
        </pc:spChg>
        <pc:spChg chg="del">
          <ac:chgData name="Nguyễn Duy Thắng" userId="S::22521333@ms.uit.edu.vn::54955dfb-6c99-4392-9f1d-30004a726cbf" providerId="AD" clId="Web-{356B2F64-1DBA-98CE-CAB2-206371FEFD6F}" dt="2023-10-14T02:03:54.348" v="207"/>
          <ac:spMkLst>
            <pc:docMk/>
            <pc:sldMk cId="1931231370" sldId="257"/>
            <ac:spMk id="70" creationId="{65E0F62E-9CBC-BF18-969B-50786C7F7A3F}"/>
          </ac:spMkLst>
        </pc:spChg>
        <pc:spChg chg="del">
          <ac:chgData name="Nguyễn Duy Thắng" userId="S::22521333@ms.uit.edu.vn::54955dfb-6c99-4392-9f1d-30004a726cbf" providerId="AD" clId="Web-{356B2F64-1DBA-98CE-CAB2-206371FEFD6F}" dt="2023-10-14T02:03:54.348" v="206"/>
          <ac:spMkLst>
            <pc:docMk/>
            <pc:sldMk cId="1931231370" sldId="257"/>
            <ac:spMk id="71" creationId="{55DE5372-A7E7-D134-BB72-4BB8AD543A5A}"/>
          </ac:spMkLst>
        </pc:spChg>
        <pc:spChg chg="del">
          <ac:chgData name="Nguyễn Duy Thắng" userId="S::22521333@ms.uit.edu.vn::54955dfb-6c99-4392-9f1d-30004a726cbf" providerId="AD" clId="Web-{356B2F64-1DBA-98CE-CAB2-206371FEFD6F}" dt="2023-10-14T02:03:54.348" v="205"/>
          <ac:spMkLst>
            <pc:docMk/>
            <pc:sldMk cId="1931231370" sldId="257"/>
            <ac:spMk id="72" creationId="{198B63F8-42BC-B696-3D2E-C8B23A10F56D}"/>
          </ac:spMkLst>
        </pc:spChg>
        <pc:spChg chg="del">
          <ac:chgData name="Nguyễn Duy Thắng" userId="S::22521333@ms.uit.edu.vn::54955dfb-6c99-4392-9f1d-30004a726cbf" providerId="AD" clId="Web-{356B2F64-1DBA-98CE-CAB2-206371FEFD6F}" dt="2023-10-14T02:03:54.348" v="210"/>
          <ac:spMkLst>
            <pc:docMk/>
            <pc:sldMk cId="1931231370" sldId="257"/>
            <ac:spMk id="73" creationId="{EA2677CA-B95A-0D14-BECF-13F4AAC5A88A}"/>
          </ac:spMkLst>
        </pc:spChg>
        <pc:spChg chg="del">
          <ac:chgData name="Nguyễn Duy Thắng" userId="S::22521333@ms.uit.edu.vn::54955dfb-6c99-4392-9f1d-30004a726cbf" providerId="AD" clId="Web-{356B2F64-1DBA-98CE-CAB2-206371FEFD6F}" dt="2023-10-14T02:03:54.348" v="209"/>
          <ac:spMkLst>
            <pc:docMk/>
            <pc:sldMk cId="1931231370" sldId="257"/>
            <ac:spMk id="74" creationId="{3E5D70A9-7844-8415-044E-FF80466034E9}"/>
          </ac:spMkLst>
        </pc:spChg>
        <pc:spChg chg="del">
          <ac:chgData name="Nguyễn Duy Thắng" userId="S::22521333@ms.uit.edu.vn::54955dfb-6c99-4392-9f1d-30004a726cbf" providerId="AD" clId="Web-{356B2F64-1DBA-98CE-CAB2-206371FEFD6F}" dt="2023-10-14T02:03:54.348" v="208"/>
          <ac:spMkLst>
            <pc:docMk/>
            <pc:sldMk cId="1931231370" sldId="257"/>
            <ac:spMk id="75" creationId="{6DEFC212-2101-56AD-E1E0-0B9A3786F396}"/>
          </ac:spMkLst>
        </pc:spChg>
        <pc:spChg chg="del">
          <ac:chgData name="Nguyễn Duy Thắng" userId="S::22521333@ms.uit.edu.vn::54955dfb-6c99-4392-9f1d-30004a726cbf" providerId="AD" clId="Web-{356B2F64-1DBA-98CE-CAB2-206371FEFD6F}" dt="2023-10-14T02:03:54.348" v="213"/>
          <ac:spMkLst>
            <pc:docMk/>
            <pc:sldMk cId="1931231370" sldId="257"/>
            <ac:spMk id="76" creationId="{072654E0-3AE3-230F-39F5-B561C6E5D5AA}"/>
          </ac:spMkLst>
        </pc:spChg>
        <pc:spChg chg="del">
          <ac:chgData name="Nguyễn Duy Thắng" userId="S::22521333@ms.uit.edu.vn::54955dfb-6c99-4392-9f1d-30004a726cbf" providerId="AD" clId="Web-{356B2F64-1DBA-98CE-CAB2-206371FEFD6F}" dt="2023-10-14T02:03:54.348" v="212"/>
          <ac:spMkLst>
            <pc:docMk/>
            <pc:sldMk cId="1931231370" sldId="257"/>
            <ac:spMk id="77" creationId="{E4D21BF0-83E4-01B0-521C-6FD75ACB393B}"/>
          </ac:spMkLst>
        </pc:spChg>
        <pc:spChg chg="del">
          <ac:chgData name="Nguyễn Duy Thắng" userId="S::22521333@ms.uit.edu.vn::54955dfb-6c99-4392-9f1d-30004a726cbf" providerId="AD" clId="Web-{356B2F64-1DBA-98CE-CAB2-206371FEFD6F}" dt="2023-10-14T02:03:54.348" v="211"/>
          <ac:spMkLst>
            <pc:docMk/>
            <pc:sldMk cId="1931231370" sldId="257"/>
            <ac:spMk id="78" creationId="{F61873F0-0CD3-2C3E-B72A-F39A12CC84E3}"/>
          </ac:spMkLst>
        </pc:spChg>
        <pc:spChg chg="del">
          <ac:chgData name="Nguyễn Duy Thắng" userId="S::22521333@ms.uit.edu.vn::54955dfb-6c99-4392-9f1d-30004a726cbf" providerId="AD" clId="Web-{356B2F64-1DBA-98CE-CAB2-206371FEFD6F}" dt="2023-10-14T02:03:54.364" v="216"/>
          <ac:spMkLst>
            <pc:docMk/>
            <pc:sldMk cId="1931231370" sldId="257"/>
            <ac:spMk id="79" creationId="{F940CB47-33E8-7043-A67C-12BC5C8A804D}"/>
          </ac:spMkLst>
        </pc:spChg>
        <pc:spChg chg="del">
          <ac:chgData name="Nguyễn Duy Thắng" userId="S::22521333@ms.uit.edu.vn::54955dfb-6c99-4392-9f1d-30004a726cbf" providerId="AD" clId="Web-{356B2F64-1DBA-98CE-CAB2-206371FEFD6F}" dt="2023-10-14T02:03:54.364" v="215"/>
          <ac:spMkLst>
            <pc:docMk/>
            <pc:sldMk cId="1931231370" sldId="257"/>
            <ac:spMk id="80" creationId="{48ACA432-F311-4815-3B97-3087332E2664}"/>
          </ac:spMkLst>
        </pc:spChg>
        <pc:spChg chg="del">
          <ac:chgData name="Nguyễn Duy Thắng" userId="S::22521333@ms.uit.edu.vn::54955dfb-6c99-4392-9f1d-30004a726cbf" providerId="AD" clId="Web-{356B2F64-1DBA-98CE-CAB2-206371FEFD6F}" dt="2023-10-14T02:03:54.364" v="214"/>
          <ac:spMkLst>
            <pc:docMk/>
            <pc:sldMk cId="1931231370" sldId="257"/>
            <ac:spMk id="81" creationId="{905FBE33-257A-3C4B-7DFA-B20F8367DB26}"/>
          </ac:spMkLst>
        </pc:spChg>
        <pc:spChg chg="del">
          <ac:chgData name="Nguyễn Duy Thắng" userId="S::22521333@ms.uit.edu.vn::54955dfb-6c99-4392-9f1d-30004a726cbf" providerId="AD" clId="Web-{356B2F64-1DBA-98CE-CAB2-206371FEFD6F}" dt="2023-10-14T02:03:54.364" v="219"/>
          <ac:spMkLst>
            <pc:docMk/>
            <pc:sldMk cId="1931231370" sldId="257"/>
            <ac:spMk id="82" creationId="{BE083128-848A-0D8C-69A0-1696B1EF47E0}"/>
          </ac:spMkLst>
        </pc:spChg>
        <pc:spChg chg="del">
          <ac:chgData name="Nguyễn Duy Thắng" userId="S::22521333@ms.uit.edu.vn::54955dfb-6c99-4392-9f1d-30004a726cbf" providerId="AD" clId="Web-{356B2F64-1DBA-98CE-CAB2-206371FEFD6F}" dt="2023-10-14T02:03:54.364" v="218"/>
          <ac:spMkLst>
            <pc:docMk/>
            <pc:sldMk cId="1931231370" sldId="257"/>
            <ac:spMk id="83" creationId="{E9603B8C-42D8-6478-71EB-ECE74492F373}"/>
          </ac:spMkLst>
        </pc:spChg>
        <pc:spChg chg="del">
          <ac:chgData name="Nguyễn Duy Thắng" userId="S::22521333@ms.uit.edu.vn::54955dfb-6c99-4392-9f1d-30004a726cbf" providerId="AD" clId="Web-{356B2F64-1DBA-98CE-CAB2-206371FEFD6F}" dt="2023-10-14T02:03:54.364" v="217"/>
          <ac:spMkLst>
            <pc:docMk/>
            <pc:sldMk cId="1931231370" sldId="257"/>
            <ac:spMk id="84" creationId="{19D5D35F-1B12-415B-3BA7-BB4FAEAE84FC}"/>
          </ac:spMkLst>
        </pc:spChg>
        <pc:spChg chg="del">
          <ac:chgData name="Nguyễn Duy Thắng" userId="S::22521333@ms.uit.edu.vn::54955dfb-6c99-4392-9f1d-30004a726cbf" providerId="AD" clId="Web-{356B2F64-1DBA-98CE-CAB2-206371FEFD6F}" dt="2023-10-14T02:03:54.364" v="222"/>
          <ac:spMkLst>
            <pc:docMk/>
            <pc:sldMk cId="1931231370" sldId="257"/>
            <ac:spMk id="85" creationId="{8511B047-CC60-C209-5005-46CAAF41D3FA}"/>
          </ac:spMkLst>
        </pc:spChg>
        <pc:spChg chg="del">
          <ac:chgData name="Nguyễn Duy Thắng" userId="S::22521333@ms.uit.edu.vn::54955dfb-6c99-4392-9f1d-30004a726cbf" providerId="AD" clId="Web-{356B2F64-1DBA-98CE-CAB2-206371FEFD6F}" dt="2023-10-14T02:03:54.364" v="221"/>
          <ac:spMkLst>
            <pc:docMk/>
            <pc:sldMk cId="1931231370" sldId="257"/>
            <ac:spMk id="86" creationId="{9EAC4A36-411A-0DF1-8188-D896BDE57DA0}"/>
          </ac:spMkLst>
        </pc:spChg>
        <pc:spChg chg="del">
          <ac:chgData name="Nguyễn Duy Thắng" userId="S::22521333@ms.uit.edu.vn::54955dfb-6c99-4392-9f1d-30004a726cbf" providerId="AD" clId="Web-{356B2F64-1DBA-98CE-CAB2-206371FEFD6F}" dt="2023-10-14T02:03:54.364" v="220"/>
          <ac:spMkLst>
            <pc:docMk/>
            <pc:sldMk cId="1931231370" sldId="257"/>
            <ac:spMk id="87" creationId="{06B63F02-6D83-48BE-F6DA-FF9795009771}"/>
          </ac:spMkLst>
        </pc:spChg>
        <pc:spChg chg="add mod">
          <ac:chgData name="Nguyễn Duy Thắng" userId="S::22521333@ms.uit.edu.vn::54955dfb-6c99-4392-9f1d-30004a726cbf" providerId="AD" clId="Web-{356B2F64-1DBA-98CE-CAB2-206371FEFD6F}" dt="2023-10-14T02:04:49.944" v="291" actId="1076"/>
          <ac:spMkLst>
            <pc:docMk/>
            <pc:sldMk cId="1931231370" sldId="257"/>
            <ac:spMk id="88" creationId="{7B0F4E17-1A3A-3A1F-B81C-988733AB3F0A}"/>
          </ac:spMkLst>
        </pc:spChg>
        <pc:spChg chg="del">
          <ac:chgData name="Nguyễn Duy Thắng" userId="S::22521333@ms.uit.edu.vn::54955dfb-6c99-4392-9f1d-30004a726cbf" providerId="AD" clId="Web-{356B2F64-1DBA-98CE-CAB2-206371FEFD6F}" dt="2023-10-14T02:04:41.303" v="285"/>
          <ac:spMkLst>
            <pc:docMk/>
            <pc:sldMk cId="1931231370" sldId="257"/>
            <ac:spMk id="103" creationId="{DC31416F-C525-49B8-8A8B-DBD269010661}"/>
          </ac:spMkLst>
        </pc:spChg>
        <pc:spChg chg="del">
          <ac:chgData name="Nguyễn Duy Thắng" userId="S::22521333@ms.uit.edu.vn::54955dfb-6c99-4392-9f1d-30004a726cbf" providerId="AD" clId="Web-{356B2F64-1DBA-98CE-CAB2-206371FEFD6F}" dt="2023-10-14T02:03:54.364" v="225"/>
          <ac:spMkLst>
            <pc:docMk/>
            <pc:sldMk cId="1931231370" sldId="257"/>
            <ac:spMk id="104" creationId="{D48AA8DC-11EA-4250-AB30-DB20C5CA7665}"/>
          </ac:spMkLst>
        </pc:spChg>
        <pc:spChg chg="del">
          <ac:chgData name="Nguyễn Duy Thắng" userId="S::22521333@ms.uit.edu.vn::54955dfb-6c99-4392-9f1d-30004a726cbf" providerId="AD" clId="Web-{356B2F64-1DBA-98CE-CAB2-206371FEFD6F}" dt="2023-10-14T02:03:54.364" v="223"/>
          <ac:spMkLst>
            <pc:docMk/>
            <pc:sldMk cId="1931231370" sldId="257"/>
            <ac:spMk id="107" creationId="{D732C7DD-F322-4779-BE6E-ACDCEB262F1E}"/>
          </ac:spMkLst>
        </pc:spChg>
        <pc:grpChg chg="add del mod">
          <ac:chgData name="Nguyễn Duy Thắng" userId="S::22521333@ms.uit.edu.vn::54955dfb-6c99-4392-9f1d-30004a726cbf" providerId="AD" clId="Web-{356B2F64-1DBA-98CE-CAB2-206371FEFD6F}" dt="2023-10-14T01:49:56.067" v="63"/>
          <ac:grpSpMkLst>
            <pc:docMk/>
            <pc:sldMk cId="1931231370" sldId="257"/>
            <ac:grpSpMk id="4" creationId="{4ABADFC2-591E-C4BD-C8C5-BF1BF711F9AD}"/>
          </ac:grpSpMkLst>
        </pc:grpChg>
        <pc:grpChg chg="add del mod">
          <ac:chgData name="Nguyễn Duy Thắng" userId="S::22521333@ms.uit.edu.vn::54955dfb-6c99-4392-9f1d-30004a726cbf" providerId="AD" clId="Web-{356B2F64-1DBA-98CE-CAB2-206371FEFD6F}" dt="2023-10-14T02:05:21.335" v="299"/>
          <ac:grpSpMkLst>
            <pc:docMk/>
            <pc:sldMk cId="1931231370" sldId="257"/>
            <ac:grpSpMk id="91" creationId="{C7DFEC84-FAE9-3C5B-F616-EF76365CB41A}"/>
          </ac:grpSpMkLst>
        </pc:grpChg>
        <pc:grpChg chg="del">
          <ac:chgData name="Nguyễn Duy Thắng" userId="S::22521333@ms.uit.edu.vn::54955dfb-6c99-4392-9f1d-30004a726cbf" providerId="AD" clId="Web-{356B2F64-1DBA-98CE-CAB2-206371FEFD6F}" dt="2023-10-14T02:03:54.364" v="224"/>
          <ac:grpSpMkLst>
            <pc:docMk/>
            <pc:sldMk cId="1931231370" sldId="257"/>
            <ac:grpSpMk id="106" creationId="{1ADB7730-4D10-4884-A37F-8BD35A3F33E1}"/>
          </ac:grpSpMkLst>
        </pc:grpChg>
        <pc:picChg chg="add mod">
          <ac:chgData name="Nguyễn Duy Thắng" userId="S::22521333@ms.uit.edu.vn::54955dfb-6c99-4392-9f1d-30004a726cbf" providerId="AD" clId="Web-{356B2F64-1DBA-98CE-CAB2-206371FEFD6F}" dt="2023-10-14T02:04:49.959" v="292" actId="1076"/>
          <ac:picMkLst>
            <pc:docMk/>
            <pc:sldMk cId="1931231370" sldId="257"/>
            <ac:picMk id="90" creationId="{FC9BAB08-743B-3DD5-173E-2F1A0E065704}"/>
          </ac:picMkLst>
        </pc:picChg>
      </pc:sldChg>
      <pc:sldChg chg="addSp delSp modSp">
        <pc:chgData name="Nguyễn Duy Thắng" userId="S::22521333@ms.uit.edu.vn::54955dfb-6c99-4392-9f1d-30004a726cbf" providerId="AD" clId="Web-{356B2F64-1DBA-98CE-CAB2-206371FEFD6F}" dt="2023-10-14T02:30:18.553" v="818" actId="1076"/>
        <pc:sldMkLst>
          <pc:docMk/>
          <pc:sldMk cId="1013941679" sldId="258"/>
        </pc:sldMkLst>
        <pc:spChg chg="del">
          <ac:chgData name="Nguyễn Duy Thắng" userId="S::22521333@ms.uit.edu.vn::54955dfb-6c99-4392-9f1d-30004a726cbf" providerId="AD" clId="Web-{356B2F64-1DBA-98CE-CAB2-206371FEFD6F}" dt="2023-10-14T02:08:02.685" v="358"/>
          <ac:spMkLst>
            <pc:docMk/>
            <pc:sldMk cId="1013941679" sldId="258"/>
            <ac:spMk id="2" creationId="{61595A55-6B01-49B3-BEFB-D8F92F811874}"/>
          </ac:spMkLst>
        </pc:spChg>
        <pc:spChg chg="del">
          <ac:chgData name="Nguyễn Duy Thắng" userId="S::22521333@ms.uit.edu.vn::54955dfb-6c99-4392-9f1d-30004a726cbf" providerId="AD" clId="Web-{356B2F64-1DBA-98CE-CAB2-206371FEFD6F}" dt="2023-10-14T02:08:02.685" v="357"/>
          <ac:spMkLst>
            <pc:docMk/>
            <pc:sldMk cId="1013941679" sldId="258"/>
            <ac:spMk id="3" creationId="{0E04D0FD-CAF6-4FB1-9936-6659097EC733}"/>
          </ac:spMkLst>
        </pc:spChg>
        <pc:spChg chg="add mod">
          <ac:chgData name="Nguyễn Duy Thắng" userId="S::22521333@ms.uit.edu.vn::54955dfb-6c99-4392-9f1d-30004a726cbf" providerId="AD" clId="Web-{356B2F64-1DBA-98CE-CAB2-206371FEFD6F}" dt="2023-10-14T02:08:36.780" v="369" actId="1076"/>
          <ac:spMkLst>
            <pc:docMk/>
            <pc:sldMk cId="1013941679" sldId="258"/>
            <ac:spMk id="6" creationId="{8F3D36AC-563F-F16D-CAA8-56630B35243F}"/>
          </ac:spMkLst>
        </pc:spChg>
        <pc:spChg chg="del">
          <ac:chgData name="Nguyễn Duy Thắng" userId="S::22521333@ms.uit.edu.vn::54955dfb-6c99-4392-9f1d-30004a726cbf" providerId="AD" clId="Web-{356B2F64-1DBA-98CE-CAB2-206371FEFD6F}" dt="2023-10-14T02:08:00.857" v="354"/>
          <ac:spMkLst>
            <pc:docMk/>
            <pc:sldMk cId="1013941679" sldId="258"/>
            <ac:spMk id="9" creationId="{7388666B-CE99-4D25-B92D-8F9F326818D7}"/>
          </ac:spMkLst>
        </pc:spChg>
        <pc:spChg chg="add mod">
          <ac:chgData name="Nguyễn Duy Thắng" userId="S::22521333@ms.uit.edu.vn::54955dfb-6c99-4392-9f1d-30004a726cbf" providerId="AD" clId="Web-{356B2F64-1DBA-98CE-CAB2-206371FEFD6F}" dt="2023-10-14T02:08:36.780" v="370" actId="1076"/>
          <ac:spMkLst>
            <pc:docMk/>
            <pc:sldMk cId="1013941679" sldId="258"/>
            <ac:spMk id="11" creationId="{E59A2D2F-4C31-DEA6-FC90-8CEEA91E891D}"/>
          </ac:spMkLst>
        </pc:spChg>
        <pc:spChg chg="del">
          <ac:chgData name="Nguyễn Duy Thắng" userId="S::22521333@ms.uit.edu.vn::54955dfb-6c99-4392-9f1d-30004a726cbf" providerId="AD" clId="Web-{356B2F64-1DBA-98CE-CAB2-206371FEFD6F}" dt="2023-10-14T02:08:00.841" v="353"/>
          <ac:spMkLst>
            <pc:docMk/>
            <pc:sldMk cId="1013941679" sldId="258"/>
            <ac:spMk id="13" creationId="{2E5F8B52-4C50-49AE-887F-5CCBF5805AEC}"/>
          </ac:spMkLst>
        </pc:spChg>
        <pc:spChg chg="add mod">
          <ac:chgData name="Nguyễn Duy Thắng" userId="S::22521333@ms.uit.edu.vn::54955dfb-6c99-4392-9f1d-30004a726cbf" providerId="AD" clId="Web-{356B2F64-1DBA-98CE-CAB2-206371FEFD6F}" dt="2023-10-14T02:08:36.796" v="371" actId="1076"/>
          <ac:spMkLst>
            <pc:docMk/>
            <pc:sldMk cId="1013941679" sldId="258"/>
            <ac:spMk id="15" creationId="{D75AD13E-B5C6-DC4D-40D9-F541C815420C}"/>
          </ac:spMkLst>
        </pc:spChg>
        <pc:spChg chg="del">
          <ac:chgData name="Nguyễn Duy Thắng" userId="S::22521333@ms.uit.edu.vn::54955dfb-6c99-4392-9f1d-30004a726cbf" providerId="AD" clId="Web-{356B2F64-1DBA-98CE-CAB2-206371FEFD6F}" dt="2023-10-14T02:08:02.685" v="356"/>
          <ac:spMkLst>
            <pc:docMk/>
            <pc:sldMk cId="1013941679" sldId="258"/>
            <ac:spMk id="16" creationId="{F2954C15-13A5-4317-8000-F16FD81814CB}"/>
          </ac:spMkLst>
        </pc:spChg>
        <pc:spChg chg="del">
          <ac:chgData name="Nguyễn Duy Thắng" userId="S::22521333@ms.uit.edu.vn::54955dfb-6c99-4392-9f1d-30004a726cbf" providerId="AD" clId="Web-{356B2F64-1DBA-98CE-CAB2-206371FEFD6F}" dt="2023-10-14T02:08:02.685" v="355"/>
          <ac:spMkLst>
            <pc:docMk/>
            <pc:sldMk cId="1013941679" sldId="258"/>
            <ac:spMk id="17" creationId="{D3900A78-023C-4DE4-ACAE-FAFC907E14AC}"/>
          </ac:spMkLst>
        </pc:spChg>
        <pc:spChg chg="del">
          <ac:chgData name="Nguyễn Duy Thắng" userId="S::22521333@ms.uit.edu.vn::54955dfb-6c99-4392-9f1d-30004a726cbf" providerId="AD" clId="Web-{356B2F64-1DBA-98CE-CAB2-206371FEFD6F}" dt="2023-10-14T02:08:00.841" v="352"/>
          <ac:spMkLst>
            <pc:docMk/>
            <pc:sldMk cId="1013941679" sldId="258"/>
            <ac:spMk id="18" creationId="{6AAEF262-3B45-4DD3-BEC8-91FE0C752E36}"/>
          </ac:spMkLst>
        </pc:spChg>
        <pc:spChg chg="del">
          <ac:chgData name="Nguyễn Duy Thắng" userId="S::22521333@ms.uit.edu.vn::54955dfb-6c99-4392-9f1d-30004a726cbf" providerId="AD" clId="Web-{356B2F64-1DBA-98CE-CAB2-206371FEFD6F}" dt="2023-10-14T02:08:00.841" v="351"/>
          <ac:spMkLst>
            <pc:docMk/>
            <pc:sldMk cId="1013941679" sldId="258"/>
            <ac:spMk id="19" creationId="{96C201B1-BD68-4C61-ADD7-A822F0148848}"/>
          </ac:spMkLst>
        </pc:spChg>
        <pc:spChg chg="add mod">
          <ac:chgData name="Nguyễn Duy Thắng" userId="S::22521333@ms.uit.edu.vn::54955dfb-6c99-4392-9f1d-30004a726cbf" providerId="AD" clId="Web-{356B2F64-1DBA-98CE-CAB2-206371FEFD6F}" dt="2023-10-14T02:08:36.811" v="372" actId="1076"/>
          <ac:spMkLst>
            <pc:docMk/>
            <pc:sldMk cId="1013941679" sldId="258"/>
            <ac:spMk id="21" creationId="{EE42D40B-B29E-DCF8-3C86-687BF699FB41}"/>
          </ac:spMkLst>
        </pc:spChg>
        <pc:spChg chg="add mod">
          <ac:chgData name="Nguyễn Duy Thắng" userId="S::22521333@ms.uit.edu.vn::54955dfb-6c99-4392-9f1d-30004a726cbf" providerId="AD" clId="Web-{356B2F64-1DBA-98CE-CAB2-206371FEFD6F}" dt="2023-10-14T02:08:17.811" v="359" actId="1076"/>
          <ac:spMkLst>
            <pc:docMk/>
            <pc:sldMk cId="1013941679" sldId="258"/>
            <ac:spMk id="23" creationId="{1D482CF9-DFA1-DEF7-2D6E-E8B46386169B}"/>
          </ac:spMkLst>
        </pc:spChg>
        <pc:spChg chg="add mod">
          <ac:chgData name="Nguyễn Duy Thắng" userId="S::22521333@ms.uit.edu.vn::54955dfb-6c99-4392-9f1d-30004a726cbf" providerId="AD" clId="Web-{356B2F64-1DBA-98CE-CAB2-206371FEFD6F}" dt="2023-10-14T02:08:17.826" v="360" actId="1076"/>
          <ac:spMkLst>
            <pc:docMk/>
            <pc:sldMk cId="1013941679" sldId="258"/>
            <ac:spMk id="25" creationId="{1EBFF029-A0F5-9729-677D-27E6914D104D}"/>
          </ac:spMkLst>
        </pc:spChg>
        <pc:spChg chg="add mod">
          <ac:chgData name="Nguyễn Duy Thắng" userId="S::22521333@ms.uit.edu.vn::54955dfb-6c99-4392-9f1d-30004a726cbf" providerId="AD" clId="Web-{356B2F64-1DBA-98CE-CAB2-206371FEFD6F}" dt="2023-10-14T02:08:17.842" v="361" actId="1076"/>
          <ac:spMkLst>
            <pc:docMk/>
            <pc:sldMk cId="1013941679" sldId="258"/>
            <ac:spMk id="27" creationId="{503408EE-97D2-DE1C-CA3F-EE7F35F3DF87}"/>
          </ac:spMkLst>
        </pc:spChg>
        <pc:spChg chg="mod">
          <ac:chgData name="Nguyễn Duy Thắng" userId="S::22521333@ms.uit.edu.vn::54955dfb-6c99-4392-9f1d-30004a726cbf" providerId="AD" clId="Web-{356B2F64-1DBA-98CE-CAB2-206371FEFD6F}" dt="2023-10-14T02:03:06.080" v="187" actId="20577"/>
          <ac:spMkLst>
            <pc:docMk/>
            <pc:sldMk cId="1013941679" sldId="258"/>
            <ac:spMk id="29" creationId="{CD91036E-471D-4BC5-98B7-E52BD77E0303}"/>
          </ac:spMkLst>
        </pc:spChg>
        <pc:spChg chg="mod">
          <ac:chgData name="Nguyễn Duy Thắng" userId="S::22521333@ms.uit.edu.vn::54955dfb-6c99-4392-9f1d-30004a726cbf" providerId="AD" clId="Web-{356B2F64-1DBA-98CE-CAB2-206371FEFD6F}" dt="2023-10-14T01:52:36.401" v="110" actId="1076"/>
          <ac:spMkLst>
            <pc:docMk/>
            <pc:sldMk cId="1013941679" sldId="258"/>
            <ac:spMk id="33" creationId="{D1F7E346-B23A-4B22-AE40-40C7D59FF348}"/>
          </ac:spMkLst>
        </pc:spChg>
        <pc:spChg chg="add mod">
          <ac:chgData name="Nguyễn Duy Thắng" userId="S::22521333@ms.uit.edu.vn::54955dfb-6c99-4392-9f1d-30004a726cbf" providerId="AD" clId="Web-{356B2F64-1DBA-98CE-CAB2-206371FEFD6F}" dt="2023-10-14T02:08:17.842" v="362" actId="1076"/>
          <ac:spMkLst>
            <pc:docMk/>
            <pc:sldMk cId="1013941679" sldId="258"/>
            <ac:spMk id="34" creationId="{02A5299A-D637-6D75-2A41-217483A38B4E}"/>
          </ac:spMkLst>
        </pc:spChg>
        <pc:spChg chg="add mod">
          <ac:chgData name="Nguyễn Duy Thắng" userId="S::22521333@ms.uit.edu.vn::54955dfb-6c99-4392-9f1d-30004a726cbf" providerId="AD" clId="Web-{356B2F64-1DBA-98CE-CAB2-206371FEFD6F}" dt="2023-10-14T02:30:18.537" v="816" actId="1076"/>
          <ac:spMkLst>
            <pc:docMk/>
            <pc:sldMk cId="1013941679" sldId="258"/>
            <ac:spMk id="36" creationId="{9AFBC99C-FB34-38E7-429D-BEBB4091C5ED}"/>
          </ac:spMkLst>
        </pc:spChg>
        <pc:spChg chg="add mod">
          <ac:chgData name="Nguyễn Duy Thắng" userId="S::22521333@ms.uit.edu.vn::54955dfb-6c99-4392-9f1d-30004a726cbf" providerId="AD" clId="Web-{356B2F64-1DBA-98CE-CAB2-206371FEFD6F}" dt="2023-10-14T02:30:18.537" v="817" actId="1076"/>
          <ac:spMkLst>
            <pc:docMk/>
            <pc:sldMk cId="1013941679" sldId="258"/>
            <ac:spMk id="38" creationId="{CC5E14CE-8408-6416-3769-8BA1A2DD9EF8}"/>
          </ac:spMkLst>
        </pc:spChg>
        <pc:spChg chg="add mod">
          <ac:chgData name="Nguyễn Duy Thắng" userId="S::22521333@ms.uit.edu.vn::54955dfb-6c99-4392-9f1d-30004a726cbf" providerId="AD" clId="Web-{356B2F64-1DBA-98CE-CAB2-206371FEFD6F}" dt="2023-10-14T02:30:18.553" v="818" actId="1076"/>
          <ac:spMkLst>
            <pc:docMk/>
            <pc:sldMk cId="1013941679" sldId="258"/>
            <ac:spMk id="40" creationId="{29E8A196-885D-85D4-552E-E8DF4D41769A}"/>
          </ac:spMkLst>
        </pc:spChg>
        <pc:spChg chg="mod">
          <ac:chgData name="Nguyễn Duy Thắng" userId="S::22521333@ms.uit.edu.vn::54955dfb-6c99-4392-9f1d-30004a726cbf" providerId="AD" clId="Web-{356B2F64-1DBA-98CE-CAB2-206371FEFD6F}" dt="2023-10-14T01:51:54.915" v="98" actId="1076"/>
          <ac:spMkLst>
            <pc:docMk/>
            <pc:sldMk cId="1013941679" sldId="258"/>
            <ac:spMk id="53" creationId="{665BC58C-55D3-D3A9-8E04-A846CBF8E0E3}"/>
          </ac:spMkLst>
        </pc:spChg>
        <pc:spChg chg="mod">
          <ac:chgData name="Nguyễn Duy Thắng" userId="S::22521333@ms.uit.edu.vn::54955dfb-6c99-4392-9f1d-30004a726cbf" providerId="AD" clId="Web-{356B2F64-1DBA-98CE-CAB2-206371FEFD6F}" dt="2023-10-14T01:52:47.604" v="115" actId="20577"/>
          <ac:spMkLst>
            <pc:docMk/>
            <pc:sldMk cId="1013941679" sldId="258"/>
            <ac:spMk id="57" creationId="{B542BE31-9000-FB07-6619-3B362013947B}"/>
          </ac:spMkLst>
        </pc:spChg>
        <pc:spChg chg="mod">
          <ac:chgData name="Nguyễn Duy Thắng" userId="S::22521333@ms.uit.edu.vn::54955dfb-6c99-4392-9f1d-30004a726cbf" providerId="AD" clId="Web-{356B2F64-1DBA-98CE-CAB2-206371FEFD6F}" dt="2023-10-14T01:54:00.279" v="133" actId="1076"/>
          <ac:spMkLst>
            <pc:docMk/>
            <pc:sldMk cId="1013941679" sldId="258"/>
            <ac:spMk id="61" creationId="{DF1446C7-7F00-206B-88AF-DC318255BEF4}"/>
          </ac:spMkLst>
        </pc:spChg>
        <pc:spChg chg="del">
          <ac:chgData name="Nguyễn Duy Thắng" userId="S::22521333@ms.uit.edu.vn::54955dfb-6c99-4392-9f1d-30004a726cbf" providerId="AD" clId="Web-{356B2F64-1DBA-98CE-CAB2-206371FEFD6F}" dt="2023-10-14T02:30:07.818" v="812"/>
          <ac:spMkLst>
            <pc:docMk/>
            <pc:sldMk cId="1013941679" sldId="258"/>
            <ac:spMk id="63" creationId="{B5781D5E-7CBC-D0FE-A6AD-300E67952478}"/>
          </ac:spMkLst>
        </pc:spChg>
        <pc:spChg chg="del">
          <ac:chgData name="Nguyễn Duy Thắng" userId="S::22521333@ms.uit.edu.vn::54955dfb-6c99-4392-9f1d-30004a726cbf" providerId="AD" clId="Web-{356B2F64-1DBA-98CE-CAB2-206371FEFD6F}" dt="2023-10-14T02:30:07.818" v="811"/>
          <ac:spMkLst>
            <pc:docMk/>
            <pc:sldMk cId="1013941679" sldId="258"/>
            <ac:spMk id="64" creationId="{34A91908-E7F5-8CC7-03BA-F948E552CA27}"/>
          </ac:spMkLst>
        </pc:spChg>
        <pc:spChg chg="del mod">
          <ac:chgData name="Nguyễn Duy Thắng" userId="S::22521333@ms.uit.edu.vn::54955dfb-6c99-4392-9f1d-30004a726cbf" providerId="AD" clId="Web-{356B2F64-1DBA-98CE-CAB2-206371FEFD6F}" dt="2023-10-14T02:30:07.818" v="810"/>
          <ac:spMkLst>
            <pc:docMk/>
            <pc:sldMk cId="1013941679" sldId="258"/>
            <ac:spMk id="65" creationId="{3B8226F6-E8F7-C38A-29BD-E90743EABE48}"/>
          </ac:spMkLst>
        </pc:spChg>
        <pc:spChg chg="mod">
          <ac:chgData name="Nguyễn Duy Thắng" userId="S::22521333@ms.uit.edu.vn::54955dfb-6c99-4392-9f1d-30004a726cbf" providerId="AD" clId="Web-{356B2F64-1DBA-98CE-CAB2-206371FEFD6F}" dt="2023-10-14T01:56:42.785" v="163" actId="20577"/>
          <ac:spMkLst>
            <pc:docMk/>
            <pc:sldMk cId="1013941679" sldId="258"/>
            <ac:spMk id="66" creationId="{DEA22FE5-6078-4430-8997-327FE5F3E3E1}"/>
          </ac:spMkLst>
        </pc:spChg>
        <pc:spChg chg="mod">
          <ac:chgData name="Nguyễn Duy Thắng" userId="S::22521333@ms.uit.edu.vn::54955dfb-6c99-4392-9f1d-30004a726cbf" providerId="AD" clId="Web-{356B2F64-1DBA-98CE-CAB2-206371FEFD6F}" dt="2023-10-14T01:54:49.093" v="154" actId="1076"/>
          <ac:spMkLst>
            <pc:docMk/>
            <pc:sldMk cId="1013941679" sldId="258"/>
            <ac:spMk id="71" creationId="{8E3ABAF2-9C8D-24C8-0D8B-3FAFF483FCF6}"/>
          </ac:spMkLst>
        </pc:spChg>
        <pc:picChg chg="add mod modCrop">
          <ac:chgData name="Nguyễn Duy Thắng" userId="S::22521333@ms.uit.edu.vn::54955dfb-6c99-4392-9f1d-30004a726cbf" providerId="AD" clId="Web-{356B2F64-1DBA-98CE-CAB2-206371FEFD6F}" dt="2023-10-14T02:02:26.501" v="173" actId="1076"/>
          <ac:picMkLst>
            <pc:docMk/>
            <pc:sldMk cId="1013941679" sldId="258"/>
            <ac:picMk id="4" creationId="{0044AF5E-CA8C-6D89-7382-95B2A0E879F7}"/>
          </ac:picMkLst>
        </pc:picChg>
      </pc:sldChg>
      <pc:sldChg chg="add del">
        <pc:chgData name="Nguyễn Duy Thắng" userId="S::22521333@ms.uit.edu.vn::54955dfb-6c99-4392-9f1d-30004a726cbf" providerId="AD" clId="Web-{356B2F64-1DBA-98CE-CAB2-206371FEFD6F}" dt="2023-10-14T02:13:23.890" v="479"/>
        <pc:sldMkLst>
          <pc:docMk/>
          <pc:sldMk cId="2360946942" sldId="259"/>
        </pc:sldMkLst>
      </pc:sldChg>
      <pc:sldChg chg="addSp delSp modSp">
        <pc:chgData name="Nguyễn Duy Thắng" userId="S::22521333@ms.uit.edu.vn::54955dfb-6c99-4392-9f1d-30004a726cbf" providerId="AD" clId="Web-{356B2F64-1DBA-98CE-CAB2-206371FEFD6F}" dt="2023-10-14T02:29:47.567" v="803"/>
        <pc:sldMkLst>
          <pc:docMk/>
          <pc:sldMk cId="723970044" sldId="260"/>
        </pc:sldMkLst>
        <pc:spChg chg="add del mod">
          <ac:chgData name="Nguyễn Duy Thắng" userId="S::22521333@ms.uit.edu.vn::54955dfb-6c99-4392-9f1d-30004a726cbf" providerId="AD" clId="Web-{356B2F64-1DBA-98CE-CAB2-206371FEFD6F}" dt="2023-10-14T02:14:03.564" v="541"/>
          <ac:spMkLst>
            <pc:docMk/>
            <pc:sldMk cId="723970044" sldId="260"/>
            <ac:spMk id="5" creationId="{9145A1B9-9BDF-4E3B-BDF7-00473D446BD8}"/>
          </ac:spMkLst>
        </pc:spChg>
        <pc:spChg chg="add del">
          <ac:chgData name="Nguyễn Duy Thắng" userId="S::22521333@ms.uit.edu.vn::54955dfb-6c99-4392-9f1d-30004a726cbf" providerId="AD" clId="Web-{356B2F64-1DBA-98CE-CAB2-206371FEFD6F}" dt="2023-10-14T02:13:44.094" v="509"/>
          <ac:spMkLst>
            <pc:docMk/>
            <pc:sldMk cId="723970044" sldId="260"/>
            <ac:spMk id="6" creationId="{7AE96999-6FF3-F378-0F6D-5957B0A8C7FF}"/>
          </ac:spMkLst>
        </pc:spChg>
        <pc:spChg chg="del">
          <ac:chgData name="Nguyễn Duy Thắng" userId="S::22521333@ms.uit.edu.vn::54955dfb-6c99-4392-9f1d-30004a726cbf" providerId="AD" clId="Web-{356B2F64-1DBA-98CE-CAB2-206371FEFD6F}" dt="2023-10-14T02:13:47.860" v="524"/>
          <ac:spMkLst>
            <pc:docMk/>
            <pc:sldMk cId="723970044" sldId="260"/>
            <ac:spMk id="11" creationId="{CC4A1F1E-1CA3-BACB-CDF8-F38C47B8CF4D}"/>
          </ac:spMkLst>
        </pc:spChg>
        <pc:spChg chg="del">
          <ac:chgData name="Nguyễn Duy Thắng" userId="S::22521333@ms.uit.edu.vn::54955dfb-6c99-4392-9f1d-30004a726cbf" providerId="AD" clId="Web-{356B2F64-1DBA-98CE-CAB2-206371FEFD6F}" dt="2023-10-14T02:13:47.860" v="523"/>
          <ac:spMkLst>
            <pc:docMk/>
            <pc:sldMk cId="723970044" sldId="260"/>
            <ac:spMk id="12" creationId="{5C792A5B-4926-4678-09AE-D9D039D6B9A1}"/>
          </ac:spMkLst>
        </pc:spChg>
        <pc:spChg chg="del">
          <ac:chgData name="Nguyễn Duy Thắng" userId="S::22521333@ms.uit.edu.vn::54955dfb-6c99-4392-9f1d-30004a726cbf" providerId="AD" clId="Web-{356B2F64-1DBA-98CE-CAB2-206371FEFD6F}" dt="2023-10-14T02:13:47.860" v="522"/>
          <ac:spMkLst>
            <pc:docMk/>
            <pc:sldMk cId="723970044" sldId="260"/>
            <ac:spMk id="14" creationId="{9213FCA2-36CA-C9BF-79FD-95096A654507}"/>
          </ac:spMkLst>
        </pc:spChg>
        <pc:spChg chg="del">
          <ac:chgData name="Nguyễn Duy Thắng" userId="S::22521333@ms.uit.edu.vn::54955dfb-6c99-4392-9f1d-30004a726cbf" providerId="AD" clId="Web-{356B2F64-1DBA-98CE-CAB2-206371FEFD6F}" dt="2023-10-14T02:13:47.860" v="521"/>
          <ac:spMkLst>
            <pc:docMk/>
            <pc:sldMk cId="723970044" sldId="260"/>
            <ac:spMk id="16" creationId="{E0D68627-0985-3A12-D1F2-756BF427B9B0}"/>
          </ac:spMkLst>
        </pc:spChg>
        <pc:spChg chg="del">
          <ac:chgData name="Nguyễn Duy Thắng" userId="S::22521333@ms.uit.edu.vn::54955dfb-6c99-4392-9f1d-30004a726cbf" providerId="AD" clId="Web-{356B2F64-1DBA-98CE-CAB2-206371FEFD6F}" dt="2023-10-14T02:13:47.860" v="520"/>
          <ac:spMkLst>
            <pc:docMk/>
            <pc:sldMk cId="723970044" sldId="260"/>
            <ac:spMk id="17" creationId="{60948151-750C-3C76-C016-1239BDFCD913}"/>
          </ac:spMkLst>
        </pc:spChg>
        <pc:spChg chg="del">
          <ac:chgData name="Nguyễn Duy Thắng" userId="S::22521333@ms.uit.edu.vn::54955dfb-6c99-4392-9f1d-30004a726cbf" providerId="AD" clId="Web-{356B2F64-1DBA-98CE-CAB2-206371FEFD6F}" dt="2023-10-14T02:13:47.860" v="519"/>
          <ac:spMkLst>
            <pc:docMk/>
            <pc:sldMk cId="723970044" sldId="260"/>
            <ac:spMk id="18" creationId="{1388934D-ABF4-62D5-95FE-1F89FF79D7C9}"/>
          </ac:spMkLst>
        </pc:spChg>
        <pc:spChg chg="del">
          <ac:chgData name="Nguyễn Duy Thắng" userId="S::22521333@ms.uit.edu.vn::54955dfb-6c99-4392-9f1d-30004a726cbf" providerId="AD" clId="Web-{356B2F64-1DBA-98CE-CAB2-206371FEFD6F}" dt="2023-10-14T02:13:47.860" v="518"/>
          <ac:spMkLst>
            <pc:docMk/>
            <pc:sldMk cId="723970044" sldId="260"/>
            <ac:spMk id="19" creationId="{52699D7B-3EF2-A893-BE17-800D4C1A7C73}"/>
          </ac:spMkLst>
        </pc:spChg>
        <pc:spChg chg="del">
          <ac:chgData name="Nguyễn Duy Thắng" userId="S::22521333@ms.uit.edu.vn::54955dfb-6c99-4392-9f1d-30004a726cbf" providerId="AD" clId="Web-{356B2F64-1DBA-98CE-CAB2-206371FEFD6F}" dt="2023-10-14T02:13:47.860" v="517"/>
          <ac:spMkLst>
            <pc:docMk/>
            <pc:sldMk cId="723970044" sldId="260"/>
            <ac:spMk id="20" creationId="{63089FAD-4448-F577-3ABD-EC6E59186946}"/>
          </ac:spMkLst>
        </pc:spChg>
        <pc:spChg chg="del">
          <ac:chgData name="Nguyễn Duy Thắng" userId="S::22521333@ms.uit.edu.vn::54955dfb-6c99-4392-9f1d-30004a726cbf" providerId="AD" clId="Web-{356B2F64-1DBA-98CE-CAB2-206371FEFD6F}" dt="2023-10-14T02:13:47.860" v="516"/>
          <ac:spMkLst>
            <pc:docMk/>
            <pc:sldMk cId="723970044" sldId="260"/>
            <ac:spMk id="21" creationId="{E05E02C9-D4C5-5885-5534-4CFF9B66FE53}"/>
          </ac:spMkLst>
        </pc:spChg>
        <pc:spChg chg="del">
          <ac:chgData name="Nguyễn Duy Thắng" userId="S::22521333@ms.uit.edu.vn::54955dfb-6c99-4392-9f1d-30004a726cbf" providerId="AD" clId="Web-{356B2F64-1DBA-98CE-CAB2-206371FEFD6F}" dt="2023-10-14T02:13:47.860" v="515"/>
          <ac:spMkLst>
            <pc:docMk/>
            <pc:sldMk cId="723970044" sldId="260"/>
            <ac:spMk id="22" creationId="{E26E8D06-0308-B535-4B1A-222AB23060F6}"/>
          </ac:spMkLst>
        </pc:spChg>
        <pc:spChg chg="del">
          <ac:chgData name="Nguyễn Duy Thắng" userId="S::22521333@ms.uit.edu.vn::54955dfb-6c99-4392-9f1d-30004a726cbf" providerId="AD" clId="Web-{356B2F64-1DBA-98CE-CAB2-206371FEFD6F}" dt="2023-10-14T02:13:47.860" v="514"/>
          <ac:spMkLst>
            <pc:docMk/>
            <pc:sldMk cId="723970044" sldId="260"/>
            <ac:spMk id="23" creationId="{BED8EE85-3C9B-50A8-D0E6-A8807B8B8759}"/>
          </ac:spMkLst>
        </pc:spChg>
        <pc:spChg chg="del">
          <ac:chgData name="Nguyễn Duy Thắng" userId="S::22521333@ms.uit.edu.vn::54955dfb-6c99-4392-9f1d-30004a726cbf" providerId="AD" clId="Web-{356B2F64-1DBA-98CE-CAB2-206371FEFD6F}" dt="2023-10-14T02:13:47.860" v="513"/>
          <ac:spMkLst>
            <pc:docMk/>
            <pc:sldMk cId="723970044" sldId="260"/>
            <ac:spMk id="24" creationId="{F4D1B43D-4188-3389-9B21-6A639DFABF37}"/>
          </ac:spMkLst>
        </pc:spChg>
        <pc:spChg chg="del">
          <ac:chgData name="Nguyễn Duy Thắng" userId="S::22521333@ms.uit.edu.vn::54955dfb-6c99-4392-9f1d-30004a726cbf" providerId="AD" clId="Web-{356B2F64-1DBA-98CE-CAB2-206371FEFD6F}" dt="2023-10-14T02:13:47.860" v="512"/>
          <ac:spMkLst>
            <pc:docMk/>
            <pc:sldMk cId="723970044" sldId="260"/>
            <ac:spMk id="25" creationId="{B6B95455-843F-1BBC-4E5C-A50332C19C5D}"/>
          </ac:spMkLst>
        </pc:spChg>
        <pc:spChg chg="del">
          <ac:chgData name="Nguyễn Duy Thắng" userId="S::22521333@ms.uit.edu.vn::54955dfb-6c99-4392-9f1d-30004a726cbf" providerId="AD" clId="Web-{356B2F64-1DBA-98CE-CAB2-206371FEFD6F}" dt="2023-10-14T02:13:47.860" v="511"/>
          <ac:spMkLst>
            <pc:docMk/>
            <pc:sldMk cId="723970044" sldId="260"/>
            <ac:spMk id="26" creationId="{EA90CA68-F658-D1EE-3AFF-2AD64E028D55}"/>
          </ac:spMkLst>
        </pc:spChg>
        <pc:spChg chg="del">
          <ac:chgData name="Nguyễn Duy Thắng" userId="S::22521333@ms.uit.edu.vn::54955dfb-6c99-4392-9f1d-30004a726cbf" providerId="AD" clId="Web-{356B2F64-1DBA-98CE-CAB2-206371FEFD6F}" dt="2023-10-14T02:13:47.860" v="510"/>
          <ac:spMkLst>
            <pc:docMk/>
            <pc:sldMk cId="723970044" sldId="260"/>
            <ac:spMk id="27" creationId="{55FEB6A2-2844-D12F-C5AC-E35390E9CDCF}"/>
          </ac:spMkLst>
        </pc:spChg>
        <pc:spChg chg="add del">
          <ac:chgData name="Nguyễn Duy Thắng" userId="S::22521333@ms.uit.edu.vn::54955dfb-6c99-4392-9f1d-30004a726cbf" providerId="AD" clId="Web-{356B2F64-1DBA-98CE-CAB2-206371FEFD6F}" dt="2023-10-14T02:13:44.094" v="508"/>
          <ac:spMkLst>
            <pc:docMk/>
            <pc:sldMk cId="723970044" sldId="260"/>
            <ac:spMk id="29" creationId="{31FD50F6-5487-5C64-1EAB-84B3DF617AF9}"/>
          </ac:spMkLst>
        </pc:spChg>
        <pc:spChg chg="del">
          <ac:chgData name="Nguyễn Duy Thắng" userId="S::22521333@ms.uit.edu.vn::54955dfb-6c99-4392-9f1d-30004a726cbf" providerId="AD" clId="Web-{356B2F64-1DBA-98CE-CAB2-206371FEFD6F}" dt="2023-10-14T02:14:45.800" v="552"/>
          <ac:spMkLst>
            <pc:docMk/>
            <pc:sldMk cId="723970044" sldId="260"/>
            <ac:spMk id="33" creationId="{D1F7E346-B23A-4B22-AE40-40C7D59FF348}"/>
          </ac:spMkLst>
        </pc:spChg>
        <pc:spChg chg="add del">
          <ac:chgData name="Nguyễn Duy Thắng" userId="S::22521333@ms.uit.edu.vn::54955dfb-6c99-4392-9f1d-30004a726cbf" providerId="AD" clId="Web-{356B2F64-1DBA-98CE-CAB2-206371FEFD6F}" dt="2023-10-14T02:13:44.094" v="507"/>
          <ac:spMkLst>
            <pc:docMk/>
            <pc:sldMk cId="723970044" sldId="260"/>
            <ac:spMk id="35" creationId="{78CC754B-BC81-9E7C-BB38-92A811B77FB8}"/>
          </ac:spMkLst>
        </pc:spChg>
        <pc:spChg chg="add del">
          <ac:chgData name="Nguyễn Duy Thắng" userId="S::22521333@ms.uit.edu.vn::54955dfb-6c99-4392-9f1d-30004a726cbf" providerId="AD" clId="Web-{356B2F64-1DBA-98CE-CAB2-206371FEFD6F}" dt="2023-10-14T02:13:44.094" v="506"/>
          <ac:spMkLst>
            <pc:docMk/>
            <pc:sldMk cId="723970044" sldId="260"/>
            <ac:spMk id="37" creationId="{93F129A7-7E49-892F-AEF2-D8FF608D6CD6}"/>
          </ac:spMkLst>
        </pc:spChg>
        <pc:spChg chg="add del">
          <ac:chgData name="Nguyễn Duy Thắng" userId="S::22521333@ms.uit.edu.vn::54955dfb-6c99-4392-9f1d-30004a726cbf" providerId="AD" clId="Web-{356B2F64-1DBA-98CE-CAB2-206371FEFD6F}" dt="2023-10-14T02:13:44.094" v="505"/>
          <ac:spMkLst>
            <pc:docMk/>
            <pc:sldMk cId="723970044" sldId="260"/>
            <ac:spMk id="40" creationId="{A2888ED9-B5F3-7D15-A486-A13C60EF686F}"/>
          </ac:spMkLst>
        </pc:spChg>
        <pc:spChg chg="add del">
          <ac:chgData name="Nguyễn Duy Thắng" userId="S::22521333@ms.uit.edu.vn::54955dfb-6c99-4392-9f1d-30004a726cbf" providerId="AD" clId="Web-{356B2F64-1DBA-98CE-CAB2-206371FEFD6F}" dt="2023-10-14T02:13:44.094" v="504"/>
          <ac:spMkLst>
            <pc:docMk/>
            <pc:sldMk cId="723970044" sldId="260"/>
            <ac:spMk id="42" creationId="{51939E90-EB9B-5C48-3FAB-23CE2124C81E}"/>
          </ac:spMkLst>
        </pc:spChg>
        <pc:spChg chg="add del">
          <ac:chgData name="Nguyễn Duy Thắng" userId="S::22521333@ms.uit.edu.vn::54955dfb-6c99-4392-9f1d-30004a726cbf" providerId="AD" clId="Web-{356B2F64-1DBA-98CE-CAB2-206371FEFD6F}" dt="2023-10-14T02:13:44.094" v="503"/>
          <ac:spMkLst>
            <pc:docMk/>
            <pc:sldMk cId="723970044" sldId="260"/>
            <ac:spMk id="44" creationId="{B80D7621-8005-4362-37F3-30DA49E01985}"/>
          </ac:spMkLst>
        </pc:spChg>
        <pc:spChg chg="add del">
          <ac:chgData name="Nguyễn Duy Thắng" userId="S::22521333@ms.uit.edu.vn::54955dfb-6c99-4392-9f1d-30004a726cbf" providerId="AD" clId="Web-{356B2F64-1DBA-98CE-CAB2-206371FEFD6F}" dt="2023-10-14T02:13:44.094" v="502"/>
          <ac:spMkLst>
            <pc:docMk/>
            <pc:sldMk cId="723970044" sldId="260"/>
            <ac:spMk id="46" creationId="{E597646D-EEB7-EC17-B663-C7C545F0000A}"/>
          </ac:spMkLst>
        </pc:spChg>
        <pc:spChg chg="add del">
          <ac:chgData name="Nguyễn Duy Thắng" userId="S::22521333@ms.uit.edu.vn::54955dfb-6c99-4392-9f1d-30004a726cbf" providerId="AD" clId="Web-{356B2F64-1DBA-98CE-CAB2-206371FEFD6F}" dt="2023-10-14T02:13:44.094" v="501"/>
          <ac:spMkLst>
            <pc:docMk/>
            <pc:sldMk cId="723970044" sldId="260"/>
            <ac:spMk id="48" creationId="{18C8FDFB-19C3-97B3-F9C7-0F616873D49B}"/>
          </ac:spMkLst>
        </pc:spChg>
        <pc:spChg chg="add del">
          <ac:chgData name="Nguyễn Duy Thắng" userId="S::22521333@ms.uit.edu.vn::54955dfb-6c99-4392-9f1d-30004a726cbf" providerId="AD" clId="Web-{356B2F64-1DBA-98CE-CAB2-206371FEFD6F}" dt="2023-10-14T02:13:44.094" v="500"/>
          <ac:spMkLst>
            <pc:docMk/>
            <pc:sldMk cId="723970044" sldId="260"/>
            <ac:spMk id="50" creationId="{5F0FD301-C8C9-CC04-976D-1473483F0FA9}"/>
          </ac:spMkLst>
        </pc:spChg>
        <pc:spChg chg="add del">
          <ac:chgData name="Nguyễn Duy Thắng" userId="S::22521333@ms.uit.edu.vn::54955dfb-6c99-4392-9f1d-30004a726cbf" providerId="AD" clId="Web-{356B2F64-1DBA-98CE-CAB2-206371FEFD6F}" dt="2023-10-14T02:13:44.094" v="499"/>
          <ac:spMkLst>
            <pc:docMk/>
            <pc:sldMk cId="723970044" sldId="260"/>
            <ac:spMk id="52" creationId="{8B25A09A-33E7-E677-69D6-4D0DAD73B2A6}"/>
          </ac:spMkLst>
        </pc:spChg>
        <pc:spChg chg="add del">
          <ac:chgData name="Nguyễn Duy Thắng" userId="S::22521333@ms.uit.edu.vn::54955dfb-6c99-4392-9f1d-30004a726cbf" providerId="AD" clId="Web-{356B2F64-1DBA-98CE-CAB2-206371FEFD6F}" dt="2023-10-14T02:13:44.094" v="498"/>
          <ac:spMkLst>
            <pc:docMk/>
            <pc:sldMk cId="723970044" sldId="260"/>
            <ac:spMk id="55" creationId="{CA4CD957-8DEE-2F03-F47D-2A057578AB34}"/>
          </ac:spMkLst>
        </pc:spChg>
        <pc:spChg chg="add del">
          <ac:chgData name="Nguyễn Duy Thắng" userId="S::22521333@ms.uit.edu.vn::54955dfb-6c99-4392-9f1d-30004a726cbf" providerId="AD" clId="Web-{356B2F64-1DBA-98CE-CAB2-206371FEFD6F}" dt="2023-10-14T02:13:44.094" v="497"/>
          <ac:spMkLst>
            <pc:docMk/>
            <pc:sldMk cId="723970044" sldId="260"/>
            <ac:spMk id="57" creationId="{A4E7AD18-629D-9564-0D21-67C8B0529B2A}"/>
          </ac:spMkLst>
        </pc:spChg>
        <pc:spChg chg="add del">
          <ac:chgData name="Nguyễn Duy Thắng" userId="S::22521333@ms.uit.edu.vn::54955dfb-6c99-4392-9f1d-30004a726cbf" providerId="AD" clId="Web-{356B2F64-1DBA-98CE-CAB2-206371FEFD6F}" dt="2023-10-14T02:13:44.094" v="496"/>
          <ac:spMkLst>
            <pc:docMk/>
            <pc:sldMk cId="723970044" sldId="260"/>
            <ac:spMk id="59" creationId="{00D89AB3-4523-A8AE-7FC3-909589D01CF6}"/>
          </ac:spMkLst>
        </pc:spChg>
        <pc:spChg chg="add del">
          <ac:chgData name="Nguyễn Duy Thắng" userId="S::22521333@ms.uit.edu.vn::54955dfb-6c99-4392-9f1d-30004a726cbf" providerId="AD" clId="Web-{356B2F64-1DBA-98CE-CAB2-206371FEFD6F}" dt="2023-10-14T02:13:44.094" v="495"/>
          <ac:spMkLst>
            <pc:docMk/>
            <pc:sldMk cId="723970044" sldId="260"/>
            <ac:spMk id="61" creationId="{6B4C4D5D-CB36-43F6-23A0-ECAAD894F958}"/>
          </ac:spMkLst>
        </pc:spChg>
        <pc:spChg chg="add">
          <ac:chgData name="Nguyễn Duy Thắng" userId="S::22521333@ms.uit.edu.vn::54955dfb-6c99-4392-9f1d-30004a726cbf" providerId="AD" clId="Web-{356B2F64-1DBA-98CE-CAB2-206371FEFD6F}" dt="2023-10-14T02:13:49.048" v="525"/>
          <ac:spMkLst>
            <pc:docMk/>
            <pc:sldMk cId="723970044" sldId="260"/>
            <ac:spMk id="63" creationId="{6CAB9B2C-FD14-DBD6-0A3E-D381CAF9B076}"/>
          </ac:spMkLst>
        </pc:spChg>
        <pc:spChg chg="add">
          <ac:chgData name="Nguyễn Duy Thắng" userId="S::22521333@ms.uit.edu.vn::54955dfb-6c99-4392-9f1d-30004a726cbf" providerId="AD" clId="Web-{356B2F64-1DBA-98CE-CAB2-206371FEFD6F}" dt="2023-10-14T02:13:49.063" v="526"/>
          <ac:spMkLst>
            <pc:docMk/>
            <pc:sldMk cId="723970044" sldId="260"/>
            <ac:spMk id="65" creationId="{0A2B3FD5-E8C7-9872-F038-A9B4938CEB1F}"/>
          </ac:spMkLst>
        </pc:spChg>
        <pc:spChg chg="add">
          <ac:chgData name="Nguyễn Duy Thắng" userId="S::22521333@ms.uit.edu.vn::54955dfb-6c99-4392-9f1d-30004a726cbf" providerId="AD" clId="Web-{356B2F64-1DBA-98CE-CAB2-206371FEFD6F}" dt="2023-10-14T02:13:49.063" v="527"/>
          <ac:spMkLst>
            <pc:docMk/>
            <pc:sldMk cId="723970044" sldId="260"/>
            <ac:spMk id="67" creationId="{FDD016E1-9946-DEAF-137D-4E8AAC7CF69B}"/>
          </ac:spMkLst>
        </pc:spChg>
        <pc:spChg chg="add">
          <ac:chgData name="Nguyễn Duy Thắng" userId="S::22521333@ms.uit.edu.vn::54955dfb-6c99-4392-9f1d-30004a726cbf" providerId="AD" clId="Web-{356B2F64-1DBA-98CE-CAB2-206371FEFD6F}" dt="2023-10-14T02:13:49.079" v="528"/>
          <ac:spMkLst>
            <pc:docMk/>
            <pc:sldMk cId="723970044" sldId="260"/>
            <ac:spMk id="69" creationId="{5D932C22-98FC-DFDD-95DA-9B1F63EDCDF1}"/>
          </ac:spMkLst>
        </pc:spChg>
        <pc:spChg chg="add">
          <ac:chgData name="Nguyễn Duy Thắng" userId="S::22521333@ms.uit.edu.vn::54955dfb-6c99-4392-9f1d-30004a726cbf" providerId="AD" clId="Web-{356B2F64-1DBA-98CE-CAB2-206371FEFD6F}" dt="2023-10-14T02:13:49.079" v="529"/>
          <ac:spMkLst>
            <pc:docMk/>
            <pc:sldMk cId="723970044" sldId="260"/>
            <ac:spMk id="71" creationId="{5BEA817B-7D55-1293-62A8-DBE8A122B367}"/>
          </ac:spMkLst>
        </pc:spChg>
        <pc:spChg chg="add">
          <ac:chgData name="Nguyễn Duy Thắng" userId="S::22521333@ms.uit.edu.vn::54955dfb-6c99-4392-9f1d-30004a726cbf" providerId="AD" clId="Web-{356B2F64-1DBA-98CE-CAB2-206371FEFD6F}" dt="2023-10-14T02:13:49.094" v="530"/>
          <ac:spMkLst>
            <pc:docMk/>
            <pc:sldMk cId="723970044" sldId="260"/>
            <ac:spMk id="73" creationId="{3ED56F86-03DA-FB41-9FF3-EC4977267748}"/>
          </ac:spMkLst>
        </pc:spChg>
        <pc:spChg chg="add">
          <ac:chgData name="Nguyễn Duy Thắng" userId="S::22521333@ms.uit.edu.vn::54955dfb-6c99-4392-9f1d-30004a726cbf" providerId="AD" clId="Web-{356B2F64-1DBA-98CE-CAB2-206371FEFD6F}" dt="2023-10-14T02:13:49.094" v="531"/>
          <ac:spMkLst>
            <pc:docMk/>
            <pc:sldMk cId="723970044" sldId="260"/>
            <ac:spMk id="75" creationId="{D02176FA-4781-5E5D-6760-51B63E194B2A}"/>
          </ac:spMkLst>
        </pc:spChg>
        <pc:spChg chg="add">
          <ac:chgData name="Nguyễn Duy Thắng" userId="S::22521333@ms.uit.edu.vn::54955dfb-6c99-4392-9f1d-30004a726cbf" providerId="AD" clId="Web-{356B2F64-1DBA-98CE-CAB2-206371FEFD6F}" dt="2023-10-14T02:13:49.110" v="532"/>
          <ac:spMkLst>
            <pc:docMk/>
            <pc:sldMk cId="723970044" sldId="260"/>
            <ac:spMk id="77" creationId="{6950B827-ADE3-8698-7ED4-775DD4AB9268}"/>
          </ac:spMkLst>
        </pc:spChg>
        <pc:spChg chg="add">
          <ac:chgData name="Nguyễn Duy Thắng" userId="S::22521333@ms.uit.edu.vn::54955dfb-6c99-4392-9f1d-30004a726cbf" providerId="AD" clId="Web-{356B2F64-1DBA-98CE-CAB2-206371FEFD6F}" dt="2023-10-14T02:13:49.110" v="533"/>
          <ac:spMkLst>
            <pc:docMk/>
            <pc:sldMk cId="723970044" sldId="260"/>
            <ac:spMk id="79" creationId="{F5245898-37A4-B5FC-BBEA-9F07FBDEA5A3}"/>
          </ac:spMkLst>
        </pc:spChg>
        <pc:spChg chg="add del">
          <ac:chgData name="Nguyễn Duy Thắng" userId="S::22521333@ms.uit.edu.vn::54955dfb-6c99-4392-9f1d-30004a726cbf" providerId="AD" clId="Web-{356B2F64-1DBA-98CE-CAB2-206371FEFD6F}" dt="2023-10-14T02:29:46.520" v="800"/>
          <ac:spMkLst>
            <pc:docMk/>
            <pc:sldMk cId="723970044" sldId="260"/>
            <ac:spMk id="81" creationId="{BDA8330F-8D73-103E-04F3-C50A8DAAE036}"/>
          </ac:spMkLst>
        </pc:spChg>
        <pc:spChg chg="add del">
          <ac:chgData name="Nguyễn Duy Thắng" userId="S::22521333@ms.uit.edu.vn::54955dfb-6c99-4392-9f1d-30004a726cbf" providerId="AD" clId="Web-{356B2F64-1DBA-98CE-CAB2-206371FEFD6F}" dt="2023-10-14T02:29:40.551" v="799"/>
          <ac:spMkLst>
            <pc:docMk/>
            <pc:sldMk cId="723970044" sldId="260"/>
            <ac:spMk id="83" creationId="{A31B6DD1-77AB-EDCD-C4E6-96CDF7C91B74}"/>
          </ac:spMkLst>
        </pc:spChg>
        <pc:spChg chg="add del">
          <ac:chgData name="Nguyễn Duy Thắng" userId="S::22521333@ms.uit.edu.vn::54955dfb-6c99-4392-9f1d-30004a726cbf" providerId="AD" clId="Web-{356B2F64-1DBA-98CE-CAB2-206371FEFD6F}" dt="2023-10-14T02:29:40.551" v="798"/>
          <ac:spMkLst>
            <pc:docMk/>
            <pc:sldMk cId="723970044" sldId="260"/>
            <ac:spMk id="85" creationId="{12E51599-751E-012C-AAB8-B7BD4B32BCAD}"/>
          </ac:spMkLst>
        </pc:spChg>
        <pc:spChg chg="add">
          <ac:chgData name="Nguyễn Duy Thắng" userId="S::22521333@ms.uit.edu.vn::54955dfb-6c99-4392-9f1d-30004a726cbf" providerId="AD" clId="Web-{356B2F64-1DBA-98CE-CAB2-206371FEFD6F}" dt="2023-10-14T02:13:49.141" v="537"/>
          <ac:spMkLst>
            <pc:docMk/>
            <pc:sldMk cId="723970044" sldId="260"/>
            <ac:spMk id="87" creationId="{A26942CA-3048-1388-E22D-D5E5DB77C3D2}"/>
          </ac:spMkLst>
        </pc:spChg>
        <pc:spChg chg="add">
          <ac:chgData name="Nguyễn Duy Thắng" userId="S::22521333@ms.uit.edu.vn::54955dfb-6c99-4392-9f1d-30004a726cbf" providerId="AD" clId="Web-{356B2F64-1DBA-98CE-CAB2-206371FEFD6F}" dt="2023-10-14T02:13:49.157" v="538"/>
          <ac:spMkLst>
            <pc:docMk/>
            <pc:sldMk cId="723970044" sldId="260"/>
            <ac:spMk id="89" creationId="{2BE98D9F-443D-EE56-7B1C-ADB6C1AF3DEF}"/>
          </ac:spMkLst>
        </pc:spChg>
        <pc:spChg chg="add">
          <ac:chgData name="Nguyễn Duy Thắng" userId="S::22521333@ms.uit.edu.vn::54955dfb-6c99-4392-9f1d-30004a726cbf" providerId="AD" clId="Web-{356B2F64-1DBA-98CE-CAB2-206371FEFD6F}" dt="2023-10-14T02:13:49.157" v="539"/>
          <ac:spMkLst>
            <pc:docMk/>
            <pc:sldMk cId="723970044" sldId="260"/>
            <ac:spMk id="91" creationId="{38A1C8B7-2FFE-FB6A-7629-9A8CF98C9F7B}"/>
          </ac:spMkLst>
        </pc:spChg>
        <pc:spChg chg="add mod">
          <ac:chgData name="Nguyễn Duy Thắng" userId="S::22521333@ms.uit.edu.vn::54955dfb-6c99-4392-9f1d-30004a726cbf" providerId="AD" clId="Web-{356B2F64-1DBA-98CE-CAB2-206371FEFD6F}" dt="2023-10-14T02:16:14.115" v="568" actId="1076"/>
          <ac:spMkLst>
            <pc:docMk/>
            <pc:sldMk cId="723970044" sldId="260"/>
            <ac:spMk id="93" creationId="{62F71588-890C-52B7-58D6-AD78BE8D4A7D}"/>
          </ac:spMkLst>
        </pc:spChg>
        <pc:spChg chg="add mod">
          <ac:chgData name="Nguyễn Duy Thắng" userId="S::22521333@ms.uit.edu.vn::54955dfb-6c99-4392-9f1d-30004a726cbf" providerId="AD" clId="Web-{356B2F64-1DBA-98CE-CAB2-206371FEFD6F}" dt="2023-10-14T02:21:45.034" v="634" actId="20577"/>
          <ac:spMkLst>
            <pc:docMk/>
            <pc:sldMk cId="723970044" sldId="260"/>
            <ac:spMk id="94" creationId="{6FB8BC1E-0EB2-AF24-C700-66BE4C213A15}"/>
          </ac:spMkLst>
        </pc:spChg>
        <pc:spChg chg="add">
          <ac:chgData name="Nguyễn Duy Thắng" userId="S::22521333@ms.uit.edu.vn::54955dfb-6c99-4392-9f1d-30004a726cbf" providerId="AD" clId="Web-{356B2F64-1DBA-98CE-CAB2-206371FEFD6F}" dt="2023-10-14T02:29:47.552" v="801"/>
          <ac:spMkLst>
            <pc:docMk/>
            <pc:sldMk cId="723970044" sldId="260"/>
            <ac:spMk id="96" creationId="{DF1ED69E-23EB-0B88-4DC6-E15D0FA92E98}"/>
          </ac:spMkLst>
        </pc:spChg>
        <pc:spChg chg="add">
          <ac:chgData name="Nguyễn Duy Thắng" userId="S::22521333@ms.uit.edu.vn::54955dfb-6c99-4392-9f1d-30004a726cbf" providerId="AD" clId="Web-{356B2F64-1DBA-98CE-CAB2-206371FEFD6F}" dt="2023-10-14T02:29:47.567" v="802"/>
          <ac:spMkLst>
            <pc:docMk/>
            <pc:sldMk cId="723970044" sldId="260"/>
            <ac:spMk id="98" creationId="{2F8E7E5A-43CC-20C9-65F0-3B428D5A6992}"/>
          </ac:spMkLst>
        </pc:spChg>
        <pc:spChg chg="add">
          <ac:chgData name="Nguyễn Duy Thắng" userId="S::22521333@ms.uit.edu.vn::54955dfb-6c99-4392-9f1d-30004a726cbf" providerId="AD" clId="Web-{356B2F64-1DBA-98CE-CAB2-206371FEFD6F}" dt="2023-10-14T02:29:47.567" v="803"/>
          <ac:spMkLst>
            <pc:docMk/>
            <pc:sldMk cId="723970044" sldId="260"/>
            <ac:spMk id="100" creationId="{F7CB8299-713E-A8F8-55CE-733E70B8A6F5}"/>
          </ac:spMkLst>
        </pc:spChg>
      </pc:sldChg>
      <pc:sldChg chg="del">
        <pc:chgData name="Nguyễn Duy Thắng" userId="S::22521333@ms.uit.edu.vn::54955dfb-6c99-4392-9f1d-30004a726cbf" providerId="AD" clId="Web-{356B2F64-1DBA-98CE-CAB2-206371FEFD6F}" dt="2023-10-14T02:24:03.648" v="648"/>
        <pc:sldMkLst>
          <pc:docMk/>
          <pc:sldMk cId="3674890474" sldId="261"/>
        </pc:sldMkLst>
      </pc:sldChg>
      <pc:sldChg chg="del">
        <pc:chgData name="Nguyễn Duy Thắng" userId="S::22521333@ms.uit.edu.vn::54955dfb-6c99-4392-9f1d-30004a726cbf" providerId="AD" clId="Web-{356B2F64-1DBA-98CE-CAB2-206371FEFD6F}" dt="2023-10-14T02:25:20.714" v="678"/>
        <pc:sldMkLst>
          <pc:docMk/>
          <pc:sldMk cId="987997738" sldId="262"/>
        </pc:sldMkLst>
      </pc:sldChg>
      <pc:sldChg chg="addSp delSp modSp">
        <pc:chgData name="Nguyễn Duy Thắng" userId="S::22521333@ms.uit.edu.vn::54955dfb-6c99-4392-9f1d-30004a726cbf" providerId="AD" clId="Web-{356B2F64-1DBA-98CE-CAB2-206371FEFD6F}" dt="2023-10-14T03:47:28.931" v="1851" actId="20577"/>
        <pc:sldMkLst>
          <pc:docMk/>
          <pc:sldMk cId="2684429201" sldId="264"/>
        </pc:sldMkLst>
        <pc:spChg chg="del mod topLvl">
          <ac:chgData name="Nguyễn Duy Thắng" userId="S::22521333@ms.uit.edu.vn::54955dfb-6c99-4392-9f1d-30004a726cbf" providerId="AD" clId="Web-{356B2F64-1DBA-98CE-CAB2-206371FEFD6F}" dt="2023-10-14T03:21:04.263" v="1348"/>
          <ac:spMkLst>
            <pc:docMk/>
            <pc:sldMk cId="2684429201" sldId="264"/>
            <ac:spMk id="2" creationId="{C9D1D626-FFB7-4554-B235-1D21976BCDFB}"/>
          </ac:spMkLst>
        </pc:spChg>
        <pc:spChg chg="del mod topLvl">
          <ac:chgData name="Nguyễn Duy Thắng" userId="S::22521333@ms.uit.edu.vn::54955dfb-6c99-4392-9f1d-30004a726cbf" providerId="AD" clId="Web-{356B2F64-1DBA-98CE-CAB2-206371FEFD6F}" dt="2023-10-14T03:21:04.263" v="1347"/>
          <ac:spMkLst>
            <pc:docMk/>
            <pc:sldMk cId="2684429201" sldId="264"/>
            <ac:spMk id="3" creationId="{12E60FB0-D227-4786-8DD9-646EF5F38497}"/>
          </ac:spMkLst>
        </pc:spChg>
        <pc:spChg chg="add">
          <ac:chgData name="Nguyễn Duy Thắng" userId="S::22521333@ms.uit.edu.vn::54955dfb-6c99-4392-9f1d-30004a726cbf" providerId="AD" clId="Web-{356B2F64-1DBA-98CE-CAB2-206371FEFD6F}" dt="2023-10-14T02:25:47.574" v="701"/>
          <ac:spMkLst>
            <pc:docMk/>
            <pc:sldMk cId="2684429201" sldId="264"/>
            <ac:spMk id="5" creationId="{1257BA17-BDDA-801D-2A86-8FB27C258A63}"/>
          </ac:spMkLst>
        </pc:spChg>
        <pc:spChg chg="add">
          <ac:chgData name="Nguyễn Duy Thắng" userId="S::22521333@ms.uit.edu.vn::54955dfb-6c99-4392-9f1d-30004a726cbf" providerId="AD" clId="Web-{356B2F64-1DBA-98CE-CAB2-206371FEFD6F}" dt="2023-10-14T02:25:47.590" v="702"/>
          <ac:spMkLst>
            <pc:docMk/>
            <pc:sldMk cId="2684429201" sldId="264"/>
            <ac:spMk id="9" creationId="{60063FBE-8F21-F75A-6161-1B2FFD6C547C}"/>
          </ac:spMkLst>
        </pc:spChg>
        <pc:spChg chg="add">
          <ac:chgData name="Nguyễn Duy Thắng" userId="S::22521333@ms.uit.edu.vn::54955dfb-6c99-4392-9f1d-30004a726cbf" providerId="AD" clId="Web-{356B2F64-1DBA-98CE-CAB2-206371FEFD6F}" dt="2023-10-14T02:25:47.590" v="703"/>
          <ac:spMkLst>
            <pc:docMk/>
            <pc:sldMk cId="2684429201" sldId="264"/>
            <ac:spMk id="11" creationId="{74C467AC-574B-31A0-56A1-9599CEECB740}"/>
          </ac:spMkLst>
        </pc:spChg>
        <pc:spChg chg="add">
          <ac:chgData name="Nguyễn Duy Thắng" userId="S::22521333@ms.uit.edu.vn::54955dfb-6c99-4392-9f1d-30004a726cbf" providerId="AD" clId="Web-{356B2F64-1DBA-98CE-CAB2-206371FEFD6F}" dt="2023-10-14T02:25:47.605" v="704"/>
          <ac:spMkLst>
            <pc:docMk/>
            <pc:sldMk cId="2684429201" sldId="264"/>
            <ac:spMk id="13" creationId="{8A207D46-D6B7-707D-1110-D9B8ED73391C}"/>
          </ac:spMkLst>
        </pc:spChg>
        <pc:spChg chg="add">
          <ac:chgData name="Nguyễn Duy Thắng" userId="S::22521333@ms.uit.edu.vn::54955dfb-6c99-4392-9f1d-30004a726cbf" providerId="AD" clId="Web-{356B2F64-1DBA-98CE-CAB2-206371FEFD6F}" dt="2023-10-14T02:25:47.605" v="705"/>
          <ac:spMkLst>
            <pc:docMk/>
            <pc:sldMk cId="2684429201" sldId="264"/>
            <ac:spMk id="15" creationId="{96C898A0-F584-9272-11C1-C9E97AAA12DD}"/>
          </ac:spMkLst>
        </pc:spChg>
        <pc:spChg chg="del">
          <ac:chgData name="Nguyễn Duy Thắng" userId="S::22521333@ms.uit.edu.vn::54955dfb-6c99-4392-9f1d-30004a726cbf" providerId="AD" clId="Web-{356B2F64-1DBA-98CE-CAB2-206371FEFD6F}" dt="2023-10-14T02:25:46.605" v="688"/>
          <ac:spMkLst>
            <pc:docMk/>
            <pc:sldMk cId="2684429201" sldId="264"/>
            <ac:spMk id="16" creationId="{9664F710-114E-A683-B2F8-0BD1BE25317B}"/>
          </ac:spMkLst>
        </pc:spChg>
        <pc:spChg chg="del">
          <ac:chgData name="Nguyễn Duy Thắng" userId="S::22521333@ms.uit.edu.vn::54955dfb-6c99-4392-9f1d-30004a726cbf" providerId="AD" clId="Web-{356B2F64-1DBA-98CE-CAB2-206371FEFD6F}" dt="2023-10-14T02:25:46.605" v="687"/>
          <ac:spMkLst>
            <pc:docMk/>
            <pc:sldMk cId="2684429201" sldId="264"/>
            <ac:spMk id="17" creationId="{C1BD59C5-6522-CAAB-AB91-A9AD54903E06}"/>
          </ac:spMkLst>
        </pc:spChg>
        <pc:spChg chg="del">
          <ac:chgData name="Nguyễn Duy Thắng" userId="S::22521333@ms.uit.edu.vn::54955dfb-6c99-4392-9f1d-30004a726cbf" providerId="AD" clId="Web-{356B2F64-1DBA-98CE-CAB2-206371FEFD6F}" dt="2023-10-14T02:25:46.605" v="686"/>
          <ac:spMkLst>
            <pc:docMk/>
            <pc:sldMk cId="2684429201" sldId="264"/>
            <ac:spMk id="18" creationId="{D2BF625E-9BF4-F37B-406F-3633342A9C1B}"/>
          </ac:spMkLst>
        </pc:spChg>
        <pc:spChg chg="del">
          <ac:chgData name="Nguyễn Duy Thắng" userId="S::22521333@ms.uit.edu.vn::54955dfb-6c99-4392-9f1d-30004a726cbf" providerId="AD" clId="Web-{356B2F64-1DBA-98CE-CAB2-206371FEFD6F}" dt="2023-10-14T02:35:12.470" v="823"/>
          <ac:spMkLst>
            <pc:docMk/>
            <pc:sldMk cId="2684429201" sldId="264"/>
            <ac:spMk id="19" creationId="{600162AF-0BC7-46E2-8928-4EBBE93E4961}"/>
          </ac:spMkLst>
        </pc:spChg>
        <pc:spChg chg="del">
          <ac:chgData name="Nguyễn Duy Thắng" userId="S::22521333@ms.uit.edu.vn::54955dfb-6c99-4392-9f1d-30004a726cbf" providerId="AD" clId="Web-{356B2F64-1DBA-98CE-CAB2-206371FEFD6F}" dt="2023-10-14T02:35:12.470" v="821"/>
          <ac:spMkLst>
            <pc:docMk/>
            <pc:sldMk cId="2684429201" sldId="264"/>
            <ac:spMk id="20" creationId="{DA45811E-3014-4833-B1AE-855BE16255CB}"/>
          </ac:spMkLst>
        </pc:spChg>
        <pc:spChg chg="del">
          <ac:chgData name="Nguyễn Duy Thắng" userId="S::22521333@ms.uit.edu.vn::54955dfb-6c99-4392-9f1d-30004a726cbf" providerId="AD" clId="Web-{356B2F64-1DBA-98CE-CAB2-206371FEFD6F}" dt="2023-10-14T02:25:46.605" v="691"/>
          <ac:spMkLst>
            <pc:docMk/>
            <pc:sldMk cId="2684429201" sldId="264"/>
            <ac:spMk id="21" creationId="{AD706610-49F2-93B5-2BAE-7DE5EA765891}"/>
          </ac:spMkLst>
        </pc:spChg>
        <pc:spChg chg="del">
          <ac:chgData name="Nguyễn Duy Thắng" userId="S::22521333@ms.uit.edu.vn::54955dfb-6c99-4392-9f1d-30004a726cbf" providerId="AD" clId="Web-{356B2F64-1DBA-98CE-CAB2-206371FEFD6F}" dt="2023-10-14T02:35:12.470" v="822"/>
          <ac:spMkLst>
            <pc:docMk/>
            <pc:sldMk cId="2684429201" sldId="264"/>
            <ac:spMk id="22" creationId="{1B97CE5D-B8C6-433F-9007-D0C5E86FF3BF}"/>
          </ac:spMkLst>
        </pc:spChg>
        <pc:spChg chg="del">
          <ac:chgData name="Nguyễn Duy Thắng" userId="S::22521333@ms.uit.edu.vn::54955dfb-6c99-4392-9f1d-30004a726cbf" providerId="AD" clId="Web-{356B2F64-1DBA-98CE-CAB2-206371FEFD6F}" dt="2023-10-14T02:35:12.470" v="820"/>
          <ac:spMkLst>
            <pc:docMk/>
            <pc:sldMk cId="2684429201" sldId="264"/>
            <ac:spMk id="23" creationId="{969D9F89-DDBD-4458-BF86-A70302D75297}"/>
          </ac:spMkLst>
        </pc:spChg>
        <pc:spChg chg="del">
          <ac:chgData name="Nguyễn Duy Thắng" userId="S::22521333@ms.uit.edu.vn::54955dfb-6c99-4392-9f1d-30004a726cbf" providerId="AD" clId="Web-{356B2F64-1DBA-98CE-CAB2-206371FEFD6F}" dt="2023-10-14T02:25:46.605" v="690"/>
          <ac:spMkLst>
            <pc:docMk/>
            <pc:sldMk cId="2684429201" sldId="264"/>
            <ac:spMk id="24" creationId="{AB5BDF44-8C80-183A-F5C9-C95FF698E1F9}"/>
          </ac:spMkLst>
        </pc:spChg>
        <pc:spChg chg="del">
          <ac:chgData name="Nguyễn Duy Thắng" userId="S::22521333@ms.uit.edu.vn::54955dfb-6c99-4392-9f1d-30004a726cbf" providerId="AD" clId="Web-{356B2F64-1DBA-98CE-CAB2-206371FEFD6F}" dt="2023-10-14T02:25:46.605" v="689"/>
          <ac:spMkLst>
            <pc:docMk/>
            <pc:sldMk cId="2684429201" sldId="264"/>
            <ac:spMk id="25" creationId="{E7EB4084-A2CB-F08F-3E0D-C20FB2C461F5}"/>
          </ac:spMkLst>
        </pc:spChg>
        <pc:spChg chg="del">
          <ac:chgData name="Nguyễn Duy Thắng" userId="S::22521333@ms.uit.edu.vn::54955dfb-6c99-4392-9f1d-30004a726cbf" providerId="AD" clId="Web-{356B2F64-1DBA-98CE-CAB2-206371FEFD6F}" dt="2023-10-14T02:25:46.605" v="694"/>
          <ac:spMkLst>
            <pc:docMk/>
            <pc:sldMk cId="2684429201" sldId="264"/>
            <ac:spMk id="26" creationId="{0C489293-4AA4-F4E9-9313-7434E7E0F707}"/>
          </ac:spMkLst>
        </pc:spChg>
        <pc:spChg chg="del">
          <ac:chgData name="Nguyễn Duy Thắng" userId="S::22521333@ms.uit.edu.vn::54955dfb-6c99-4392-9f1d-30004a726cbf" providerId="AD" clId="Web-{356B2F64-1DBA-98CE-CAB2-206371FEFD6F}" dt="2023-10-14T02:25:46.605" v="693"/>
          <ac:spMkLst>
            <pc:docMk/>
            <pc:sldMk cId="2684429201" sldId="264"/>
            <ac:spMk id="27" creationId="{FE7796CF-4C7C-F0AC-9BA6-4BBF38654FA4}"/>
          </ac:spMkLst>
        </pc:spChg>
        <pc:spChg chg="del">
          <ac:chgData name="Nguyễn Duy Thắng" userId="S::22521333@ms.uit.edu.vn::54955dfb-6c99-4392-9f1d-30004a726cbf" providerId="AD" clId="Web-{356B2F64-1DBA-98CE-CAB2-206371FEFD6F}" dt="2023-10-14T02:25:46.605" v="692"/>
          <ac:spMkLst>
            <pc:docMk/>
            <pc:sldMk cId="2684429201" sldId="264"/>
            <ac:spMk id="29" creationId="{9A2B5188-53A5-9AF8-5D4F-A9036BB2D8A3}"/>
          </ac:spMkLst>
        </pc:spChg>
        <pc:spChg chg="del">
          <ac:chgData name="Nguyễn Duy Thắng" userId="S::22521333@ms.uit.edu.vn::54955dfb-6c99-4392-9f1d-30004a726cbf" providerId="AD" clId="Web-{356B2F64-1DBA-98CE-CAB2-206371FEFD6F}" dt="2023-10-14T02:25:46.605" v="697"/>
          <ac:spMkLst>
            <pc:docMk/>
            <pc:sldMk cId="2684429201" sldId="264"/>
            <ac:spMk id="30" creationId="{B1AA04BC-9985-D5FD-7EC1-C0F0C41C4009}"/>
          </ac:spMkLst>
        </pc:spChg>
        <pc:spChg chg="add">
          <ac:chgData name="Nguyễn Duy Thắng" userId="S::22521333@ms.uit.edu.vn::54955dfb-6c99-4392-9f1d-30004a726cbf" providerId="AD" clId="Web-{356B2F64-1DBA-98CE-CAB2-206371FEFD6F}" dt="2023-10-14T02:25:47.621" v="706"/>
          <ac:spMkLst>
            <pc:docMk/>
            <pc:sldMk cId="2684429201" sldId="264"/>
            <ac:spMk id="32" creationId="{6E88AAF3-DF59-DC6F-26AF-728E8FD79638}"/>
          </ac:spMkLst>
        </pc:spChg>
        <pc:spChg chg="del">
          <ac:chgData name="Nguyễn Duy Thắng" userId="S::22521333@ms.uit.edu.vn::54955dfb-6c99-4392-9f1d-30004a726cbf" providerId="AD" clId="Web-{356B2F64-1DBA-98CE-CAB2-206371FEFD6F}" dt="2023-10-14T02:25:46.605" v="696"/>
          <ac:spMkLst>
            <pc:docMk/>
            <pc:sldMk cId="2684429201" sldId="264"/>
            <ac:spMk id="34" creationId="{22BC6236-45B1-426D-0BB7-A4BF41D7BDD6}"/>
          </ac:spMkLst>
        </pc:spChg>
        <pc:spChg chg="del">
          <ac:chgData name="Nguyễn Duy Thắng" userId="S::22521333@ms.uit.edu.vn::54955dfb-6c99-4392-9f1d-30004a726cbf" providerId="AD" clId="Web-{356B2F64-1DBA-98CE-CAB2-206371FEFD6F}" dt="2023-10-14T02:25:46.605" v="695"/>
          <ac:spMkLst>
            <pc:docMk/>
            <pc:sldMk cId="2684429201" sldId="264"/>
            <ac:spMk id="37" creationId="{4612472B-62F1-7991-D42D-43C520CA6384}"/>
          </ac:spMkLst>
        </pc:spChg>
        <pc:spChg chg="add">
          <ac:chgData name="Nguyễn Duy Thắng" userId="S::22521333@ms.uit.edu.vn::54955dfb-6c99-4392-9f1d-30004a726cbf" providerId="AD" clId="Web-{356B2F64-1DBA-98CE-CAB2-206371FEFD6F}" dt="2023-10-14T02:25:47.621" v="707"/>
          <ac:spMkLst>
            <pc:docMk/>
            <pc:sldMk cId="2684429201" sldId="264"/>
            <ac:spMk id="38" creationId="{E548E312-18FC-128D-6C8B-9A124069D7F3}"/>
          </ac:spMkLst>
        </pc:spChg>
        <pc:spChg chg="add">
          <ac:chgData name="Nguyễn Duy Thắng" userId="S::22521333@ms.uit.edu.vn::54955dfb-6c99-4392-9f1d-30004a726cbf" providerId="AD" clId="Web-{356B2F64-1DBA-98CE-CAB2-206371FEFD6F}" dt="2023-10-14T02:25:47.637" v="708"/>
          <ac:spMkLst>
            <pc:docMk/>
            <pc:sldMk cId="2684429201" sldId="264"/>
            <ac:spMk id="40" creationId="{F908499A-3B65-6A66-5F8F-83D8698EAF38}"/>
          </ac:spMkLst>
        </pc:spChg>
        <pc:spChg chg="add">
          <ac:chgData name="Nguyễn Duy Thắng" userId="S::22521333@ms.uit.edu.vn::54955dfb-6c99-4392-9f1d-30004a726cbf" providerId="AD" clId="Web-{356B2F64-1DBA-98CE-CAB2-206371FEFD6F}" dt="2023-10-14T02:25:47.637" v="709"/>
          <ac:spMkLst>
            <pc:docMk/>
            <pc:sldMk cId="2684429201" sldId="264"/>
            <ac:spMk id="42" creationId="{444C4C14-CBFA-A241-1FC2-A9EA21F1170C}"/>
          </ac:spMkLst>
        </pc:spChg>
        <pc:spChg chg="add">
          <ac:chgData name="Nguyễn Duy Thắng" userId="S::22521333@ms.uit.edu.vn::54955dfb-6c99-4392-9f1d-30004a726cbf" providerId="AD" clId="Web-{356B2F64-1DBA-98CE-CAB2-206371FEFD6F}" dt="2023-10-14T02:25:47.652" v="710"/>
          <ac:spMkLst>
            <pc:docMk/>
            <pc:sldMk cId="2684429201" sldId="264"/>
            <ac:spMk id="44" creationId="{16365378-9C9F-B5DB-6F63-FCEE6C436D19}"/>
          </ac:spMkLst>
        </pc:spChg>
        <pc:spChg chg="add">
          <ac:chgData name="Nguyễn Duy Thắng" userId="S::22521333@ms.uit.edu.vn::54955dfb-6c99-4392-9f1d-30004a726cbf" providerId="AD" clId="Web-{356B2F64-1DBA-98CE-CAB2-206371FEFD6F}" dt="2023-10-14T02:25:47.668" v="711"/>
          <ac:spMkLst>
            <pc:docMk/>
            <pc:sldMk cId="2684429201" sldId="264"/>
            <ac:spMk id="46" creationId="{06110603-AC9B-0E7A-02DD-E053F07374AE}"/>
          </ac:spMkLst>
        </pc:spChg>
        <pc:spChg chg="del">
          <ac:chgData name="Nguyễn Duy Thắng" userId="S::22521333@ms.uit.edu.vn::54955dfb-6c99-4392-9f1d-30004a726cbf" providerId="AD" clId="Web-{356B2F64-1DBA-98CE-CAB2-206371FEFD6F}" dt="2023-10-14T02:26:00.715" v="716"/>
          <ac:spMkLst>
            <pc:docMk/>
            <pc:sldMk cId="2684429201" sldId="264"/>
            <ac:spMk id="47" creationId="{780EBDEE-8429-4794-8665-9510FA325AF7}"/>
          </ac:spMkLst>
        </pc:spChg>
        <pc:spChg chg="del">
          <ac:chgData name="Nguyễn Duy Thắng" userId="S::22521333@ms.uit.edu.vn::54955dfb-6c99-4392-9f1d-30004a726cbf" providerId="AD" clId="Web-{356B2F64-1DBA-98CE-CAB2-206371FEFD6F}" dt="2023-10-14T02:25:46.605" v="700"/>
          <ac:spMkLst>
            <pc:docMk/>
            <pc:sldMk cId="2684429201" sldId="264"/>
            <ac:spMk id="48" creationId="{C3ABAE1B-3BE4-872E-D1F9-23EF7CE2748E}"/>
          </ac:spMkLst>
        </pc:spChg>
        <pc:spChg chg="del">
          <ac:chgData name="Nguyễn Duy Thắng" userId="S::22521333@ms.uit.edu.vn::54955dfb-6c99-4392-9f1d-30004a726cbf" providerId="AD" clId="Web-{356B2F64-1DBA-98CE-CAB2-206371FEFD6F}" dt="2023-10-14T02:25:46.605" v="699"/>
          <ac:spMkLst>
            <pc:docMk/>
            <pc:sldMk cId="2684429201" sldId="264"/>
            <ac:spMk id="49" creationId="{9D24A138-E0E5-F85F-59B6-5457ADA2BD8F}"/>
          </ac:spMkLst>
        </pc:spChg>
        <pc:spChg chg="del">
          <ac:chgData name="Nguyễn Duy Thắng" userId="S::22521333@ms.uit.edu.vn::54955dfb-6c99-4392-9f1d-30004a726cbf" providerId="AD" clId="Web-{356B2F64-1DBA-98CE-CAB2-206371FEFD6F}" dt="2023-10-14T02:25:46.605" v="698"/>
          <ac:spMkLst>
            <pc:docMk/>
            <pc:sldMk cId="2684429201" sldId="264"/>
            <ac:spMk id="50" creationId="{DA7C8D73-54A0-93FE-A3EB-34F445B7DB39}"/>
          </ac:spMkLst>
        </pc:spChg>
        <pc:spChg chg="add mod">
          <ac:chgData name="Nguyễn Duy Thắng" userId="S::22521333@ms.uit.edu.vn::54955dfb-6c99-4392-9f1d-30004a726cbf" providerId="AD" clId="Web-{356B2F64-1DBA-98CE-CAB2-206371FEFD6F}" dt="2023-10-14T02:28:55.644" v="725" actId="20577"/>
          <ac:spMkLst>
            <pc:docMk/>
            <pc:sldMk cId="2684429201" sldId="264"/>
            <ac:spMk id="52" creationId="{E8F52A00-4CA9-5B94-C8E3-F3AA2EF3E66B}"/>
          </ac:spMkLst>
        </pc:spChg>
        <pc:spChg chg="add">
          <ac:chgData name="Nguyễn Duy Thắng" userId="S::22521333@ms.uit.edu.vn::54955dfb-6c99-4392-9f1d-30004a726cbf" providerId="AD" clId="Web-{356B2F64-1DBA-98CE-CAB2-206371FEFD6F}" dt="2023-10-14T02:25:47.684" v="713"/>
          <ac:spMkLst>
            <pc:docMk/>
            <pc:sldMk cId="2684429201" sldId="264"/>
            <ac:spMk id="54" creationId="{5DF0E465-E836-4064-3E66-737E43041E30}"/>
          </ac:spMkLst>
        </pc:spChg>
        <pc:spChg chg="add">
          <ac:chgData name="Nguyễn Duy Thắng" userId="S::22521333@ms.uit.edu.vn::54955dfb-6c99-4392-9f1d-30004a726cbf" providerId="AD" clId="Web-{356B2F64-1DBA-98CE-CAB2-206371FEFD6F}" dt="2023-10-14T02:25:47.699" v="714"/>
          <ac:spMkLst>
            <pc:docMk/>
            <pc:sldMk cId="2684429201" sldId="264"/>
            <ac:spMk id="56" creationId="{20825514-E399-CC21-8671-C7CFA60B9921}"/>
          </ac:spMkLst>
        </pc:spChg>
        <pc:spChg chg="add">
          <ac:chgData name="Nguyễn Duy Thắng" userId="S::22521333@ms.uit.edu.vn::54955dfb-6c99-4392-9f1d-30004a726cbf" providerId="AD" clId="Web-{356B2F64-1DBA-98CE-CAB2-206371FEFD6F}" dt="2023-10-14T02:25:47.699" v="715"/>
          <ac:spMkLst>
            <pc:docMk/>
            <pc:sldMk cId="2684429201" sldId="264"/>
            <ac:spMk id="58" creationId="{36F7633D-0012-C1FA-5380-1FBEBA75BC39}"/>
          </ac:spMkLst>
        </pc:spChg>
        <pc:spChg chg="add mod">
          <ac:chgData name="Nguyễn Duy Thắng" userId="S::22521333@ms.uit.edu.vn::54955dfb-6c99-4392-9f1d-30004a726cbf" providerId="AD" clId="Web-{356B2F64-1DBA-98CE-CAB2-206371FEFD6F}" dt="2023-10-14T03:36:51.516" v="1753" actId="20577"/>
          <ac:spMkLst>
            <pc:docMk/>
            <pc:sldMk cId="2684429201" sldId="264"/>
            <ac:spMk id="60" creationId="{BCD3598D-6871-3209-698A-0F30B959B882}"/>
          </ac:spMkLst>
        </pc:spChg>
        <pc:spChg chg="add del mod topLvl">
          <ac:chgData name="Nguyễn Duy Thắng" userId="S::22521333@ms.uit.edu.vn::54955dfb-6c99-4392-9f1d-30004a726cbf" providerId="AD" clId="Web-{356B2F64-1DBA-98CE-CAB2-206371FEFD6F}" dt="2023-10-14T03:21:04.263" v="1346"/>
          <ac:spMkLst>
            <pc:docMk/>
            <pc:sldMk cId="2684429201" sldId="264"/>
            <ac:spMk id="61" creationId="{FE44E6DD-CE02-D566-50A7-4874B76D7F25}"/>
          </ac:spMkLst>
        </pc:spChg>
        <pc:spChg chg="add del mod topLvl">
          <ac:chgData name="Nguyễn Duy Thắng" userId="S::22521333@ms.uit.edu.vn::54955dfb-6c99-4392-9f1d-30004a726cbf" providerId="AD" clId="Web-{356B2F64-1DBA-98CE-CAB2-206371FEFD6F}" dt="2023-10-14T03:21:04.263" v="1345"/>
          <ac:spMkLst>
            <pc:docMk/>
            <pc:sldMk cId="2684429201" sldId="264"/>
            <ac:spMk id="62" creationId="{D7E208A6-8B73-43BA-4620-89CD8B424809}"/>
          </ac:spMkLst>
        </pc:spChg>
        <pc:spChg chg="add del mod topLvl">
          <ac:chgData name="Nguyễn Duy Thắng" userId="S::22521333@ms.uit.edu.vn::54955dfb-6c99-4392-9f1d-30004a726cbf" providerId="AD" clId="Web-{356B2F64-1DBA-98CE-CAB2-206371FEFD6F}" dt="2023-10-14T03:05:34.572" v="1125"/>
          <ac:spMkLst>
            <pc:docMk/>
            <pc:sldMk cId="2684429201" sldId="264"/>
            <ac:spMk id="63" creationId="{C5A9EFDC-241D-8F47-636D-CBBA36AED491}"/>
          </ac:spMkLst>
        </pc:spChg>
        <pc:spChg chg="add del mod topLvl">
          <ac:chgData name="Nguyễn Duy Thắng" userId="S::22521333@ms.uit.edu.vn::54955dfb-6c99-4392-9f1d-30004a726cbf" providerId="AD" clId="Web-{356B2F64-1DBA-98CE-CAB2-206371FEFD6F}" dt="2023-10-14T03:05:34.572" v="1124"/>
          <ac:spMkLst>
            <pc:docMk/>
            <pc:sldMk cId="2684429201" sldId="264"/>
            <ac:spMk id="64" creationId="{E813B153-97A0-0E39-7D29-375012186667}"/>
          </ac:spMkLst>
        </pc:spChg>
        <pc:spChg chg="del topLvl">
          <ac:chgData name="Nguyễn Duy Thắng" userId="S::22521333@ms.uit.edu.vn::54955dfb-6c99-4392-9f1d-30004a726cbf" providerId="AD" clId="Web-{356B2F64-1DBA-98CE-CAB2-206371FEFD6F}" dt="2023-10-14T03:21:04.263" v="1344"/>
          <ac:spMkLst>
            <pc:docMk/>
            <pc:sldMk cId="2684429201" sldId="264"/>
            <ac:spMk id="69" creationId="{1306CAA8-6B1C-B144-54BB-BC8A8EB5EBE4}"/>
          </ac:spMkLst>
        </pc:spChg>
        <pc:spChg chg="del mod topLvl">
          <ac:chgData name="Nguyễn Duy Thắng" userId="S::22521333@ms.uit.edu.vn::54955dfb-6c99-4392-9f1d-30004a726cbf" providerId="AD" clId="Web-{356B2F64-1DBA-98CE-CAB2-206371FEFD6F}" dt="2023-10-14T03:21:04.263" v="1343"/>
          <ac:spMkLst>
            <pc:docMk/>
            <pc:sldMk cId="2684429201" sldId="264"/>
            <ac:spMk id="70" creationId="{B200B1F4-9346-A68E-92DF-2D2D6881925E}"/>
          </ac:spMkLst>
        </pc:spChg>
        <pc:spChg chg="del topLvl">
          <ac:chgData name="Nguyễn Duy Thắng" userId="S::22521333@ms.uit.edu.vn::54955dfb-6c99-4392-9f1d-30004a726cbf" providerId="AD" clId="Web-{356B2F64-1DBA-98CE-CAB2-206371FEFD6F}" dt="2023-10-14T03:21:04.263" v="1342"/>
          <ac:spMkLst>
            <pc:docMk/>
            <pc:sldMk cId="2684429201" sldId="264"/>
            <ac:spMk id="72" creationId="{90524801-A866-E415-2D6F-F39B72C7B1B6}"/>
          </ac:spMkLst>
        </pc:spChg>
        <pc:spChg chg="del mod topLvl">
          <ac:chgData name="Nguyễn Duy Thắng" userId="S::22521333@ms.uit.edu.vn::54955dfb-6c99-4392-9f1d-30004a726cbf" providerId="AD" clId="Web-{356B2F64-1DBA-98CE-CAB2-206371FEFD6F}" dt="2023-10-14T03:21:04.263" v="1341"/>
          <ac:spMkLst>
            <pc:docMk/>
            <pc:sldMk cId="2684429201" sldId="264"/>
            <ac:spMk id="73" creationId="{E0F4259D-4139-4FA8-5C1C-F445489D940E}"/>
          </ac:spMkLst>
        </pc:spChg>
        <pc:spChg chg="add mod">
          <ac:chgData name="Nguyễn Duy Thắng" userId="S::22521333@ms.uit.edu.vn::54955dfb-6c99-4392-9f1d-30004a726cbf" providerId="AD" clId="Web-{356B2F64-1DBA-98CE-CAB2-206371FEFD6F}" dt="2023-10-14T03:47:23.524" v="1850" actId="20577"/>
          <ac:spMkLst>
            <pc:docMk/>
            <pc:sldMk cId="2684429201" sldId="264"/>
            <ac:spMk id="74" creationId="{69C1570D-1D00-1C3C-8030-95F7147559FE}"/>
          </ac:spMkLst>
        </pc:spChg>
        <pc:spChg chg="add mod">
          <ac:chgData name="Nguyễn Duy Thắng" userId="S::22521333@ms.uit.edu.vn::54955dfb-6c99-4392-9f1d-30004a726cbf" providerId="AD" clId="Web-{356B2F64-1DBA-98CE-CAB2-206371FEFD6F}" dt="2023-10-14T03:47:28.931" v="1851" actId="20577"/>
          <ac:spMkLst>
            <pc:docMk/>
            <pc:sldMk cId="2684429201" sldId="264"/>
            <ac:spMk id="75" creationId="{E07D020F-DF46-F790-5DF0-F0A384086D7F}"/>
          </ac:spMkLst>
        </pc:spChg>
        <pc:spChg chg="add del">
          <ac:chgData name="Nguyễn Duy Thắng" userId="S::22521333@ms.uit.edu.vn::54955dfb-6c99-4392-9f1d-30004a726cbf" providerId="AD" clId="Web-{356B2F64-1DBA-98CE-CAB2-206371FEFD6F}" dt="2023-10-14T02:59:56.699" v="1089"/>
          <ac:spMkLst>
            <pc:docMk/>
            <pc:sldMk cId="2684429201" sldId="264"/>
            <ac:spMk id="76" creationId="{D5B8D5DD-BBE9-CF5D-307B-B2572FB956B8}"/>
          </ac:spMkLst>
        </pc:spChg>
        <pc:spChg chg="add del mod">
          <ac:chgData name="Nguyễn Duy Thắng" userId="S::22521333@ms.uit.edu.vn::54955dfb-6c99-4392-9f1d-30004a726cbf" providerId="AD" clId="Web-{356B2F64-1DBA-98CE-CAB2-206371FEFD6F}" dt="2023-10-14T03:21:04.263" v="1340"/>
          <ac:spMkLst>
            <pc:docMk/>
            <pc:sldMk cId="2684429201" sldId="264"/>
            <ac:spMk id="78" creationId="{A3EB4F4B-BF65-12AF-C2A7-95D20D7CA95F}"/>
          </ac:spMkLst>
        </pc:spChg>
        <pc:spChg chg="add del mod">
          <ac:chgData name="Nguyễn Duy Thắng" userId="S::22521333@ms.uit.edu.vn::54955dfb-6c99-4392-9f1d-30004a726cbf" providerId="AD" clId="Web-{356B2F64-1DBA-98CE-CAB2-206371FEFD6F}" dt="2023-10-14T03:21:04.263" v="1339"/>
          <ac:spMkLst>
            <pc:docMk/>
            <pc:sldMk cId="2684429201" sldId="264"/>
            <ac:spMk id="80" creationId="{B28BDA3D-83E8-9651-3FA0-A86FB3DD9FC2}"/>
          </ac:spMkLst>
        </pc:spChg>
        <pc:spChg chg="add mod">
          <ac:chgData name="Nguyễn Duy Thắng" userId="S::22521333@ms.uit.edu.vn::54955dfb-6c99-4392-9f1d-30004a726cbf" providerId="AD" clId="Web-{356B2F64-1DBA-98CE-CAB2-206371FEFD6F}" dt="2023-10-14T03:21:10.435" v="1359" actId="1076"/>
          <ac:spMkLst>
            <pc:docMk/>
            <pc:sldMk cId="2684429201" sldId="264"/>
            <ac:spMk id="82" creationId="{2DC9B6CA-508E-3374-7312-805EEB56B366}"/>
          </ac:spMkLst>
        </pc:spChg>
        <pc:spChg chg="add mod">
          <ac:chgData name="Nguyễn Duy Thắng" userId="S::22521333@ms.uit.edu.vn::54955dfb-6c99-4392-9f1d-30004a726cbf" providerId="AD" clId="Web-{356B2F64-1DBA-98CE-CAB2-206371FEFD6F}" dt="2023-10-14T03:21:10.450" v="1360" actId="1076"/>
          <ac:spMkLst>
            <pc:docMk/>
            <pc:sldMk cId="2684429201" sldId="264"/>
            <ac:spMk id="84" creationId="{53237A28-A4E4-D0C9-7D49-D26DAB85E2D7}"/>
          </ac:spMkLst>
        </pc:spChg>
        <pc:spChg chg="add mod">
          <ac:chgData name="Nguyễn Duy Thắng" userId="S::22521333@ms.uit.edu.vn::54955dfb-6c99-4392-9f1d-30004a726cbf" providerId="AD" clId="Web-{356B2F64-1DBA-98CE-CAB2-206371FEFD6F}" dt="2023-10-14T03:21:10.466" v="1361" actId="1076"/>
          <ac:spMkLst>
            <pc:docMk/>
            <pc:sldMk cId="2684429201" sldId="264"/>
            <ac:spMk id="86" creationId="{1525B41F-E408-CFDD-12E1-F4E76E9B6F60}"/>
          </ac:spMkLst>
        </pc:spChg>
        <pc:spChg chg="add mod">
          <ac:chgData name="Nguyễn Duy Thắng" userId="S::22521333@ms.uit.edu.vn::54955dfb-6c99-4392-9f1d-30004a726cbf" providerId="AD" clId="Web-{356B2F64-1DBA-98CE-CAB2-206371FEFD6F}" dt="2023-10-14T03:21:10.481" v="1362" actId="1076"/>
          <ac:spMkLst>
            <pc:docMk/>
            <pc:sldMk cId="2684429201" sldId="264"/>
            <ac:spMk id="88" creationId="{0C38C569-1936-3372-E906-9B9E9CB4A860}"/>
          </ac:spMkLst>
        </pc:spChg>
        <pc:spChg chg="add mod">
          <ac:chgData name="Nguyễn Duy Thắng" userId="S::22521333@ms.uit.edu.vn::54955dfb-6c99-4392-9f1d-30004a726cbf" providerId="AD" clId="Web-{356B2F64-1DBA-98CE-CAB2-206371FEFD6F}" dt="2023-10-14T03:21:10.497" v="1363" actId="1076"/>
          <ac:spMkLst>
            <pc:docMk/>
            <pc:sldMk cId="2684429201" sldId="264"/>
            <ac:spMk id="90" creationId="{909D1D7B-9E7B-BB92-510B-C8487DF253D5}"/>
          </ac:spMkLst>
        </pc:spChg>
        <pc:spChg chg="add mod">
          <ac:chgData name="Nguyễn Duy Thắng" userId="S::22521333@ms.uit.edu.vn::54955dfb-6c99-4392-9f1d-30004a726cbf" providerId="AD" clId="Web-{356B2F64-1DBA-98CE-CAB2-206371FEFD6F}" dt="2023-10-14T03:21:10.513" v="1364" actId="1076"/>
          <ac:spMkLst>
            <pc:docMk/>
            <pc:sldMk cId="2684429201" sldId="264"/>
            <ac:spMk id="92" creationId="{319EB0E3-93DD-50B9-E28C-A79072FE7422}"/>
          </ac:spMkLst>
        </pc:spChg>
        <pc:spChg chg="add mod">
          <ac:chgData name="Nguyễn Duy Thắng" userId="S::22521333@ms.uit.edu.vn::54955dfb-6c99-4392-9f1d-30004a726cbf" providerId="AD" clId="Web-{356B2F64-1DBA-98CE-CAB2-206371FEFD6F}" dt="2023-10-14T03:21:10.528" v="1365" actId="1076"/>
          <ac:spMkLst>
            <pc:docMk/>
            <pc:sldMk cId="2684429201" sldId="264"/>
            <ac:spMk id="94" creationId="{19867382-8FB1-984F-D363-FFD132E597CC}"/>
          </ac:spMkLst>
        </pc:spChg>
        <pc:spChg chg="add mod">
          <ac:chgData name="Nguyễn Duy Thắng" userId="S::22521333@ms.uit.edu.vn::54955dfb-6c99-4392-9f1d-30004a726cbf" providerId="AD" clId="Web-{356B2F64-1DBA-98CE-CAB2-206371FEFD6F}" dt="2023-10-14T03:21:10.544" v="1366" actId="1076"/>
          <ac:spMkLst>
            <pc:docMk/>
            <pc:sldMk cId="2684429201" sldId="264"/>
            <ac:spMk id="96" creationId="{D88316EA-4853-486F-21F5-F1B416F0A5DF}"/>
          </ac:spMkLst>
        </pc:spChg>
        <pc:spChg chg="add mod">
          <ac:chgData name="Nguyễn Duy Thắng" userId="S::22521333@ms.uit.edu.vn::54955dfb-6c99-4392-9f1d-30004a726cbf" providerId="AD" clId="Web-{356B2F64-1DBA-98CE-CAB2-206371FEFD6F}" dt="2023-10-14T03:21:10.560" v="1367" actId="1076"/>
          <ac:spMkLst>
            <pc:docMk/>
            <pc:sldMk cId="2684429201" sldId="264"/>
            <ac:spMk id="98" creationId="{36434AD9-F863-B6E2-0C61-6B9EAC140E36}"/>
          </ac:spMkLst>
        </pc:spChg>
        <pc:spChg chg="add mod">
          <ac:chgData name="Nguyễn Duy Thắng" userId="S::22521333@ms.uit.edu.vn::54955dfb-6c99-4392-9f1d-30004a726cbf" providerId="AD" clId="Web-{356B2F64-1DBA-98CE-CAB2-206371FEFD6F}" dt="2023-10-14T03:21:10.575" v="1368" actId="1076"/>
          <ac:spMkLst>
            <pc:docMk/>
            <pc:sldMk cId="2684429201" sldId="264"/>
            <ac:spMk id="100" creationId="{271B3B27-8F20-CE47-3307-0BFF24D1CFAC}"/>
          </ac:spMkLst>
        </pc:spChg>
        <pc:grpChg chg="add del mod">
          <ac:chgData name="Nguyễn Duy Thắng" userId="S::22521333@ms.uit.edu.vn::54955dfb-6c99-4392-9f1d-30004a726cbf" providerId="AD" clId="Web-{356B2F64-1DBA-98CE-CAB2-206371FEFD6F}" dt="2023-10-14T02:39:16.917" v="874"/>
          <ac:grpSpMkLst>
            <pc:docMk/>
            <pc:sldMk cId="2684429201" sldId="264"/>
            <ac:grpSpMk id="65" creationId="{90D840B6-9299-F07D-2266-5B379E97B32C}"/>
          </ac:grpSpMkLst>
        </pc:grpChg>
        <pc:grpChg chg="add del mod">
          <ac:chgData name="Nguyễn Duy Thắng" userId="S::22521333@ms.uit.edu.vn::54955dfb-6c99-4392-9f1d-30004a726cbf" providerId="AD" clId="Web-{356B2F64-1DBA-98CE-CAB2-206371FEFD6F}" dt="2023-10-14T02:39:16.901" v="873"/>
          <ac:grpSpMkLst>
            <pc:docMk/>
            <pc:sldMk cId="2684429201" sldId="264"/>
            <ac:grpSpMk id="66" creationId="{1457866B-20D4-2A40-D12B-4BB0914CCC56}"/>
          </ac:grpSpMkLst>
        </pc:grpChg>
        <pc:grpChg chg="add del mod">
          <ac:chgData name="Nguyễn Duy Thắng" userId="S::22521333@ms.uit.edu.vn::54955dfb-6c99-4392-9f1d-30004a726cbf" providerId="AD" clId="Web-{356B2F64-1DBA-98CE-CAB2-206371FEFD6F}" dt="2023-10-14T02:39:16.932" v="875"/>
          <ac:grpSpMkLst>
            <pc:docMk/>
            <pc:sldMk cId="2684429201" sldId="264"/>
            <ac:grpSpMk id="67" creationId="{AA80CAC3-4F46-D23D-8E92-6FF04914E033}"/>
          </ac:grpSpMkLst>
        </pc:grpChg>
        <pc:grpChg chg="add del mod">
          <ac:chgData name="Nguyễn Duy Thắng" userId="S::22521333@ms.uit.edu.vn::54955dfb-6c99-4392-9f1d-30004a726cbf" providerId="AD" clId="Web-{356B2F64-1DBA-98CE-CAB2-206371FEFD6F}" dt="2023-10-14T02:39:16.948" v="876"/>
          <ac:grpSpMkLst>
            <pc:docMk/>
            <pc:sldMk cId="2684429201" sldId="264"/>
            <ac:grpSpMk id="68" creationId="{68A14831-977A-82A3-23F2-687CD5A14BB4}"/>
          </ac:grpSpMkLst>
        </pc:grpChg>
        <pc:grpChg chg="add del mod">
          <ac:chgData name="Nguyễn Duy Thắng" userId="S::22521333@ms.uit.edu.vn::54955dfb-6c99-4392-9f1d-30004a726cbf" providerId="AD" clId="Web-{356B2F64-1DBA-98CE-CAB2-206371FEFD6F}" dt="2023-10-14T02:39:16.979" v="877"/>
          <ac:grpSpMkLst>
            <pc:docMk/>
            <pc:sldMk cId="2684429201" sldId="264"/>
            <ac:grpSpMk id="71" creationId="{13BDCD72-94B6-212C-65C2-127020940844}"/>
          </ac:grpSpMkLst>
        </pc:grpChg>
      </pc:sldChg>
      <pc:sldChg chg="del">
        <pc:chgData name="Nguyễn Duy Thắng" userId="S::22521333@ms.uit.edu.vn::54955dfb-6c99-4392-9f1d-30004a726cbf" providerId="AD" clId="Web-{356B2F64-1DBA-98CE-CAB2-206371FEFD6F}" dt="2023-10-14T02:25:34.574" v="685"/>
        <pc:sldMkLst>
          <pc:docMk/>
          <pc:sldMk cId="2116485591" sldId="265"/>
        </pc:sldMkLst>
      </pc:sldChg>
      <pc:sldChg chg="del">
        <pc:chgData name="Nguyễn Duy Thắng" userId="S::22521333@ms.uit.edu.vn::54955dfb-6c99-4392-9f1d-30004a726cbf" providerId="AD" clId="Web-{356B2F64-1DBA-98CE-CAB2-206371FEFD6F}" dt="2023-10-14T02:42:27.767" v="948"/>
        <pc:sldMkLst>
          <pc:docMk/>
          <pc:sldMk cId="2740506358" sldId="266"/>
        </pc:sldMkLst>
      </pc:sldChg>
      <pc:sldChg chg="addSp delSp modSp">
        <pc:chgData name="Nguyễn Duy Thắng" userId="S::22521333@ms.uit.edu.vn::54955dfb-6c99-4392-9f1d-30004a726cbf" providerId="AD" clId="Web-{356B2F64-1DBA-98CE-CAB2-206371FEFD6F}" dt="2023-10-14T03:34:59.622" v="1506"/>
        <pc:sldMkLst>
          <pc:docMk/>
          <pc:sldMk cId="405568655" sldId="267"/>
        </pc:sldMkLst>
        <pc:spChg chg="add mod">
          <ac:chgData name="Nguyễn Duy Thắng" userId="S::22521333@ms.uit.edu.vn::54955dfb-6c99-4392-9f1d-30004a726cbf" providerId="AD" clId="Web-{356B2F64-1DBA-98CE-CAB2-206371FEFD6F}" dt="2023-10-14T02:42:39.487" v="959" actId="1076"/>
          <ac:spMkLst>
            <pc:docMk/>
            <pc:sldMk cId="405568655" sldId="267"/>
            <ac:spMk id="3" creationId="{E270A601-54B2-7766-0584-E9F031D89927}"/>
          </ac:spMkLst>
        </pc:spChg>
        <pc:spChg chg="add mod">
          <ac:chgData name="Nguyễn Duy Thắng" userId="S::22521333@ms.uit.edu.vn::54955dfb-6c99-4392-9f1d-30004a726cbf" providerId="AD" clId="Web-{356B2F64-1DBA-98CE-CAB2-206371FEFD6F}" dt="2023-10-14T02:42:39.502" v="960" actId="1076"/>
          <ac:spMkLst>
            <pc:docMk/>
            <pc:sldMk cId="405568655" sldId="267"/>
            <ac:spMk id="5" creationId="{D8F5540A-4BAE-3630-DDBA-4114788B2F09}"/>
          </ac:spMkLst>
        </pc:spChg>
        <pc:spChg chg="add mod">
          <ac:chgData name="Nguyễn Duy Thắng" userId="S::22521333@ms.uit.edu.vn::54955dfb-6c99-4392-9f1d-30004a726cbf" providerId="AD" clId="Web-{356B2F64-1DBA-98CE-CAB2-206371FEFD6F}" dt="2023-10-14T02:42:58.690" v="973" actId="1076"/>
          <ac:spMkLst>
            <pc:docMk/>
            <pc:sldMk cId="405568655" sldId="267"/>
            <ac:spMk id="9" creationId="{8A1FB38D-8651-9A22-4152-45EB0CFDD673}"/>
          </ac:spMkLst>
        </pc:spChg>
        <pc:spChg chg="add mod">
          <ac:chgData name="Nguyễn Duy Thắng" userId="S::22521333@ms.uit.edu.vn::54955dfb-6c99-4392-9f1d-30004a726cbf" providerId="AD" clId="Web-{356B2F64-1DBA-98CE-CAB2-206371FEFD6F}" dt="2023-10-14T02:42:58.706" v="974" actId="1076"/>
          <ac:spMkLst>
            <pc:docMk/>
            <pc:sldMk cId="405568655" sldId="267"/>
            <ac:spMk id="11" creationId="{C6F37E49-4B3C-6F67-B5CB-699050D80906}"/>
          </ac:spMkLst>
        </pc:spChg>
        <pc:spChg chg="del">
          <ac:chgData name="Nguyễn Duy Thắng" userId="S::22521333@ms.uit.edu.vn::54955dfb-6c99-4392-9f1d-30004a726cbf" providerId="AD" clId="Web-{356B2F64-1DBA-98CE-CAB2-206371FEFD6F}" dt="2023-10-14T03:34:34.230" v="1449"/>
          <ac:spMkLst>
            <pc:docMk/>
            <pc:sldMk cId="405568655" sldId="267"/>
            <ac:spMk id="12" creationId="{1BAF1CCB-EB25-3A3D-D528-E19BEF4060F7}"/>
          </ac:spMkLst>
        </pc:spChg>
        <pc:spChg chg="del">
          <ac:chgData name="Nguyễn Duy Thắng" userId="S::22521333@ms.uit.edu.vn::54955dfb-6c99-4392-9f1d-30004a726cbf" providerId="AD" clId="Web-{356B2F64-1DBA-98CE-CAB2-206371FEFD6F}" dt="2023-10-14T03:34:34.230" v="1448"/>
          <ac:spMkLst>
            <pc:docMk/>
            <pc:sldMk cId="405568655" sldId="267"/>
            <ac:spMk id="13" creationId="{90311E44-77CF-DBA1-55C3-F2D4E9F31C9A}"/>
          </ac:spMkLst>
        </pc:spChg>
        <pc:spChg chg="del">
          <ac:chgData name="Nguyễn Duy Thắng" userId="S::22521333@ms.uit.edu.vn::54955dfb-6c99-4392-9f1d-30004a726cbf" providerId="AD" clId="Web-{356B2F64-1DBA-98CE-CAB2-206371FEFD6F}" dt="2023-10-14T03:34:34.230" v="1447"/>
          <ac:spMkLst>
            <pc:docMk/>
            <pc:sldMk cId="405568655" sldId="267"/>
            <ac:spMk id="14" creationId="{29472CED-399A-708D-E0D4-2496F9BCDD71}"/>
          </ac:spMkLst>
        </pc:spChg>
        <pc:spChg chg="del">
          <ac:chgData name="Nguyễn Duy Thắng" userId="S::22521333@ms.uit.edu.vn::54955dfb-6c99-4392-9f1d-30004a726cbf" providerId="AD" clId="Web-{356B2F64-1DBA-98CE-CAB2-206371FEFD6F}" dt="2023-10-14T03:34:34.230" v="1452"/>
          <ac:spMkLst>
            <pc:docMk/>
            <pc:sldMk cId="405568655" sldId="267"/>
            <ac:spMk id="15" creationId="{2872DDB7-4010-22C9-A86D-ECBF54236995}"/>
          </ac:spMkLst>
        </pc:spChg>
        <pc:spChg chg="del">
          <ac:chgData name="Nguyễn Duy Thắng" userId="S::22521333@ms.uit.edu.vn::54955dfb-6c99-4392-9f1d-30004a726cbf" providerId="AD" clId="Web-{356B2F64-1DBA-98CE-CAB2-206371FEFD6F}" dt="2023-10-14T03:34:34.230" v="1451"/>
          <ac:spMkLst>
            <pc:docMk/>
            <pc:sldMk cId="405568655" sldId="267"/>
            <ac:spMk id="16" creationId="{AC2A80DF-A94D-02D3-7D2B-6CF942F88506}"/>
          </ac:spMkLst>
        </pc:spChg>
        <pc:spChg chg="del">
          <ac:chgData name="Nguyễn Duy Thắng" userId="S::22521333@ms.uit.edu.vn::54955dfb-6c99-4392-9f1d-30004a726cbf" providerId="AD" clId="Web-{356B2F64-1DBA-98CE-CAB2-206371FEFD6F}" dt="2023-10-14T03:34:34.230" v="1450"/>
          <ac:spMkLst>
            <pc:docMk/>
            <pc:sldMk cId="405568655" sldId="267"/>
            <ac:spMk id="17" creationId="{01E68C8F-4272-AD43-C94E-E1C557410C5D}"/>
          </ac:spMkLst>
        </pc:spChg>
        <pc:spChg chg="del">
          <ac:chgData name="Nguyễn Duy Thắng" userId="S::22521333@ms.uit.edu.vn::54955dfb-6c99-4392-9f1d-30004a726cbf" providerId="AD" clId="Web-{356B2F64-1DBA-98CE-CAB2-206371FEFD6F}" dt="2023-10-14T03:34:34.246" v="1455"/>
          <ac:spMkLst>
            <pc:docMk/>
            <pc:sldMk cId="405568655" sldId="267"/>
            <ac:spMk id="18" creationId="{EC5BDD1E-ED9C-C3A7-4BC8-8C5E39F89C85}"/>
          </ac:spMkLst>
        </pc:spChg>
        <pc:spChg chg="del">
          <ac:chgData name="Nguyễn Duy Thắng" userId="S::22521333@ms.uit.edu.vn::54955dfb-6c99-4392-9f1d-30004a726cbf" providerId="AD" clId="Web-{356B2F64-1DBA-98CE-CAB2-206371FEFD6F}" dt="2023-10-14T03:34:34.246" v="1454"/>
          <ac:spMkLst>
            <pc:docMk/>
            <pc:sldMk cId="405568655" sldId="267"/>
            <ac:spMk id="19" creationId="{E0A130B0-492C-443C-9EFB-298212465F37}"/>
          </ac:spMkLst>
        </pc:spChg>
        <pc:spChg chg="del">
          <ac:chgData name="Nguyễn Duy Thắng" userId="S::22521333@ms.uit.edu.vn::54955dfb-6c99-4392-9f1d-30004a726cbf" providerId="AD" clId="Web-{356B2F64-1DBA-98CE-CAB2-206371FEFD6F}" dt="2023-10-14T03:34:34.246" v="1453"/>
          <ac:spMkLst>
            <pc:docMk/>
            <pc:sldMk cId="405568655" sldId="267"/>
            <ac:spMk id="20" creationId="{AED7C8E6-1961-F7C7-4D4B-157B1350C8B1}"/>
          </ac:spMkLst>
        </pc:spChg>
        <pc:spChg chg="del">
          <ac:chgData name="Nguyễn Duy Thắng" userId="S::22521333@ms.uit.edu.vn::54955dfb-6c99-4392-9f1d-30004a726cbf" providerId="AD" clId="Web-{356B2F64-1DBA-98CE-CAB2-206371FEFD6F}" dt="2023-10-14T03:34:34.246" v="1458"/>
          <ac:spMkLst>
            <pc:docMk/>
            <pc:sldMk cId="405568655" sldId="267"/>
            <ac:spMk id="21" creationId="{D3E3B854-CCF3-504C-2178-A65376B1AAFB}"/>
          </ac:spMkLst>
        </pc:spChg>
        <pc:spChg chg="del">
          <ac:chgData name="Nguyễn Duy Thắng" userId="S::22521333@ms.uit.edu.vn::54955dfb-6c99-4392-9f1d-30004a726cbf" providerId="AD" clId="Web-{356B2F64-1DBA-98CE-CAB2-206371FEFD6F}" dt="2023-10-14T03:34:34.246" v="1457"/>
          <ac:spMkLst>
            <pc:docMk/>
            <pc:sldMk cId="405568655" sldId="267"/>
            <ac:spMk id="22" creationId="{763B8A88-2617-61A0-C9C8-7C4C77B36864}"/>
          </ac:spMkLst>
        </pc:spChg>
        <pc:spChg chg="del">
          <ac:chgData name="Nguyễn Duy Thắng" userId="S::22521333@ms.uit.edu.vn::54955dfb-6c99-4392-9f1d-30004a726cbf" providerId="AD" clId="Web-{356B2F64-1DBA-98CE-CAB2-206371FEFD6F}" dt="2023-10-14T03:34:34.246" v="1456"/>
          <ac:spMkLst>
            <pc:docMk/>
            <pc:sldMk cId="405568655" sldId="267"/>
            <ac:spMk id="23" creationId="{C2B91A52-D5EC-7E9B-220E-F19C489E53C6}"/>
          </ac:spMkLst>
        </pc:spChg>
        <pc:spChg chg="del">
          <ac:chgData name="Nguyễn Duy Thắng" userId="S::22521333@ms.uit.edu.vn::54955dfb-6c99-4392-9f1d-30004a726cbf" providerId="AD" clId="Web-{356B2F64-1DBA-98CE-CAB2-206371FEFD6F}" dt="2023-10-14T03:34:40.918" v="1500"/>
          <ac:spMkLst>
            <pc:docMk/>
            <pc:sldMk cId="405568655" sldId="267"/>
            <ac:spMk id="24" creationId="{A22B59B7-FE98-895C-13D8-B7F606E2F0CF}"/>
          </ac:spMkLst>
        </pc:spChg>
        <pc:spChg chg="del">
          <ac:chgData name="Nguyễn Duy Thắng" userId="S::22521333@ms.uit.edu.vn::54955dfb-6c99-4392-9f1d-30004a726cbf" providerId="AD" clId="Web-{356B2F64-1DBA-98CE-CAB2-206371FEFD6F}" dt="2023-10-14T03:34:40.918" v="1499"/>
          <ac:spMkLst>
            <pc:docMk/>
            <pc:sldMk cId="405568655" sldId="267"/>
            <ac:spMk id="25" creationId="{3FFEAD8D-A33B-465A-37EA-D34D37FFF189}"/>
          </ac:spMkLst>
        </pc:spChg>
        <pc:spChg chg="del">
          <ac:chgData name="Nguyễn Duy Thắng" userId="S::22521333@ms.uit.edu.vn::54955dfb-6c99-4392-9f1d-30004a726cbf" providerId="AD" clId="Web-{356B2F64-1DBA-98CE-CAB2-206371FEFD6F}" dt="2023-10-14T03:34:40.918" v="1498"/>
          <ac:spMkLst>
            <pc:docMk/>
            <pc:sldMk cId="405568655" sldId="267"/>
            <ac:spMk id="26" creationId="{9CFC0F18-E4C4-291A-EA9E-DCC61428DF58}"/>
          </ac:spMkLst>
        </pc:spChg>
        <pc:spChg chg="del">
          <ac:chgData name="Nguyễn Duy Thắng" userId="S::22521333@ms.uit.edu.vn::54955dfb-6c99-4392-9f1d-30004a726cbf" providerId="AD" clId="Web-{356B2F64-1DBA-98CE-CAB2-206371FEFD6F}" dt="2023-10-14T03:34:34.246" v="1461"/>
          <ac:spMkLst>
            <pc:docMk/>
            <pc:sldMk cId="405568655" sldId="267"/>
            <ac:spMk id="27" creationId="{D69A4546-B14D-F73B-A9D0-34C823F02DA7}"/>
          </ac:spMkLst>
        </pc:spChg>
        <pc:spChg chg="del">
          <ac:chgData name="Nguyễn Duy Thắng" userId="S::22521333@ms.uit.edu.vn::54955dfb-6c99-4392-9f1d-30004a726cbf" providerId="AD" clId="Web-{356B2F64-1DBA-98CE-CAB2-206371FEFD6F}" dt="2023-10-14T03:34:34.246" v="1460"/>
          <ac:spMkLst>
            <pc:docMk/>
            <pc:sldMk cId="405568655" sldId="267"/>
            <ac:spMk id="29" creationId="{C91188F6-44F9-2ACC-3F75-F9C6B70191DA}"/>
          </ac:spMkLst>
        </pc:spChg>
        <pc:spChg chg="del">
          <ac:chgData name="Nguyễn Duy Thắng" userId="S::22521333@ms.uit.edu.vn::54955dfb-6c99-4392-9f1d-30004a726cbf" providerId="AD" clId="Web-{356B2F64-1DBA-98CE-CAB2-206371FEFD6F}" dt="2023-10-14T03:34:34.246" v="1459"/>
          <ac:spMkLst>
            <pc:docMk/>
            <pc:sldMk cId="405568655" sldId="267"/>
            <ac:spMk id="30" creationId="{B3D9A4D5-3B71-B750-E547-9AA62C77FF3B}"/>
          </ac:spMkLst>
        </pc:spChg>
        <pc:spChg chg="add mod">
          <ac:chgData name="Nguyễn Duy Thắng" userId="S::22521333@ms.uit.edu.vn::54955dfb-6c99-4392-9f1d-30004a726cbf" providerId="AD" clId="Web-{356B2F64-1DBA-98CE-CAB2-206371FEFD6F}" dt="2023-10-14T02:42:51.862" v="971" actId="1076"/>
          <ac:spMkLst>
            <pc:docMk/>
            <pc:sldMk cId="405568655" sldId="267"/>
            <ac:spMk id="32" creationId="{B95ADB10-FB90-E8EA-EDE3-D7FC1A663B3C}"/>
          </ac:spMkLst>
        </pc:spChg>
        <pc:spChg chg="add mod">
          <ac:chgData name="Nguyễn Duy Thắng" userId="S::22521333@ms.uit.edu.vn::54955dfb-6c99-4392-9f1d-30004a726cbf" providerId="AD" clId="Web-{356B2F64-1DBA-98CE-CAB2-206371FEFD6F}" dt="2023-10-14T02:42:51.878" v="972" actId="1076"/>
          <ac:spMkLst>
            <pc:docMk/>
            <pc:sldMk cId="405568655" sldId="267"/>
            <ac:spMk id="34" creationId="{8DE88311-175D-0261-9B3F-92FBB4600E66}"/>
          </ac:spMkLst>
        </pc:spChg>
        <pc:spChg chg="add mod">
          <ac:chgData name="Nguyễn Duy Thắng" userId="S::22521333@ms.uit.edu.vn::54955dfb-6c99-4392-9f1d-30004a726cbf" providerId="AD" clId="Web-{356B2F64-1DBA-98CE-CAB2-206371FEFD6F}" dt="2023-10-14T02:42:44.815" v="969" actId="1076"/>
          <ac:spMkLst>
            <pc:docMk/>
            <pc:sldMk cId="405568655" sldId="267"/>
            <ac:spMk id="36" creationId="{BE4C9F84-C64B-55D4-4502-AB17DD35EE63}"/>
          </ac:spMkLst>
        </pc:spChg>
        <pc:spChg chg="add mod">
          <ac:chgData name="Nguyễn Duy Thắng" userId="S::22521333@ms.uit.edu.vn::54955dfb-6c99-4392-9f1d-30004a726cbf" providerId="AD" clId="Web-{356B2F64-1DBA-98CE-CAB2-206371FEFD6F}" dt="2023-10-14T02:42:44.831" v="970" actId="1076"/>
          <ac:spMkLst>
            <pc:docMk/>
            <pc:sldMk cId="405568655" sldId="267"/>
            <ac:spMk id="38" creationId="{3A157E9D-11D8-42D4-205F-B5BB55F21C06}"/>
          </ac:spMkLst>
        </pc:spChg>
        <pc:spChg chg="add mod">
          <ac:chgData name="Nguyễn Duy Thắng" userId="S::22521333@ms.uit.edu.vn::54955dfb-6c99-4392-9f1d-30004a726cbf" providerId="AD" clId="Web-{356B2F64-1DBA-98CE-CAB2-206371FEFD6F}" dt="2023-10-14T02:42:39.596" v="967" actId="1076"/>
          <ac:spMkLst>
            <pc:docMk/>
            <pc:sldMk cId="405568655" sldId="267"/>
            <ac:spMk id="40" creationId="{E52AC0FE-5787-0F27-C339-97C3BA4F6185}"/>
          </ac:spMkLst>
        </pc:spChg>
        <pc:spChg chg="add mod">
          <ac:chgData name="Nguyễn Duy Thắng" userId="S::22521333@ms.uit.edu.vn::54955dfb-6c99-4392-9f1d-30004a726cbf" providerId="AD" clId="Web-{356B2F64-1DBA-98CE-CAB2-206371FEFD6F}" dt="2023-10-14T02:42:39.612" v="968" actId="1076"/>
          <ac:spMkLst>
            <pc:docMk/>
            <pc:sldMk cId="405568655" sldId="267"/>
            <ac:spMk id="42" creationId="{E1446E77-B94B-8F7A-A20B-7C89DC191ED4}"/>
          </ac:spMkLst>
        </pc:spChg>
        <pc:spChg chg="add del">
          <ac:chgData name="Nguyễn Duy Thắng" userId="S::22521333@ms.uit.edu.vn::54955dfb-6c99-4392-9f1d-30004a726cbf" providerId="AD" clId="Web-{356B2F64-1DBA-98CE-CAB2-206371FEFD6F}" dt="2023-10-14T03:34:32.089" v="1446"/>
          <ac:spMkLst>
            <pc:docMk/>
            <pc:sldMk cId="405568655" sldId="267"/>
            <ac:spMk id="44" creationId="{A106B0F7-11BC-9DFA-350F-F8F517FEAD00}"/>
          </ac:spMkLst>
        </pc:spChg>
        <pc:spChg chg="add del">
          <ac:chgData name="Nguyễn Duy Thắng" userId="S::22521333@ms.uit.edu.vn::54955dfb-6c99-4392-9f1d-30004a726cbf" providerId="AD" clId="Web-{356B2F64-1DBA-98CE-CAB2-206371FEFD6F}" dt="2023-10-14T03:34:32.089" v="1445"/>
          <ac:spMkLst>
            <pc:docMk/>
            <pc:sldMk cId="405568655" sldId="267"/>
            <ac:spMk id="46" creationId="{70177443-8CE1-CA82-51C4-126CBE98D130}"/>
          </ac:spMkLst>
        </pc:spChg>
        <pc:spChg chg="add del">
          <ac:chgData name="Nguyễn Duy Thắng" userId="S::22521333@ms.uit.edu.vn::54955dfb-6c99-4392-9f1d-30004a726cbf" providerId="AD" clId="Web-{356B2F64-1DBA-98CE-CAB2-206371FEFD6F}" dt="2023-10-14T03:34:32.089" v="1444"/>
          <ac:spMkLst>
            <pc:docMk/>
            <pc:sldMk cId="405568655" sldId="267"/>
            <ac:spMk id="48" creationId="{EF3622D1-34C0-AFF2-B622-3F25D5BE50C3}"/>
          </ac:spMkLst>
        </pc:spChg>
        <pc:spChg chg="add del">
          <ac:chgData name="Nguyễn Duy Thắng" userId="S::22521333@ms.uit.edu.vn::54955dfb-6c99-4392-9f1d-30004a726cbf" providerId="AD" clId="Web-{356B2F64-1DBA-98CE-CAB2-206371FEFD6F}" dt="2023-10-14T03:34:32.089" v="1443"/>
          <ac:spMkLst>
            <pc:docMk/>
            <pc:sldMk cId="405568655" sldId="267"/>
            <ac:spMk id="50" creationId="{88527DF6-CC7D-5D5B-786D-4CB5682AC226}"/>
          </ac:spMkLst>
        </pc:spChg>
        <pc:spChg chg="add del">
          <ac:chgData name="Nguyễn Duy Thắng" userId="S::22521333@ms.uit.edu.vn::54955dfb-6c99-4392-9f1d-30004a726cbf" providerId="AD" clId="Web-{356B2F64-1DBA-98CE-CAB2-206371FEFD6F}" dt="2023-10-14T03:34:32.089" v="1442"/>
          <ac:spMkLst>
            <pc:docMk/>
            <pc:sldMk cId="405568655" sldId="267"/>
            <ac:spMk id="52" creationId="{FF5CA61C-19ED-2144-EB5E-091A8A1D1C8D}"/>
          </ac:spMkLst>
        </pc:spChg>
        <pc:spChg chg="add del">
          <ac:chgData name="Nguyễn Duy Thắng" userId="S::22521333@ms.uit.edu.vn::54955dfb-6c99-4392-9f1d-30004a726cbf" providerId="AD" clId="Web-{356B2F64-1DBA-98CE-CAB2-206371FEFD6F}" dt="2023-10-14T03:34:32.089" v="1441"/>
          <ac:spMkLst>
            <pc:docMk/>
            <pc:sldMk cId="405568655" sldId="267"/>
            <ac:spMk id="54" creationId="{A7531CC1-CC05-EFAF-6EA2-41905B72747C}"/>
          </ac:spMkLst>
        </pc:spChg>
        <pc:spChg chg="add del">
          <ac:chgData name="Nguyễn Duy Thắng" userId="S::22521333@ms.uit.edu.vn::54955dfb-6c99-4392-9f1d-30004a726cbf" providerId="AD" clId="Web-{356B2F64-1DBA-98CE-CAB2-206371FEFD6F}" dt="2023-10-14T03:34:32.089" v="1440"/>
          <ac:spMkLst>
            <pc:docMk/>
            <pc:sldMk cId="405568655" sldId="267"/>
            <ac:spMk id="56" creationId="{13D70DFC-209F-3F0F-DF8F-4E33AF27E854}"/>
          </ac:spMkLst>
        </pc:spChg>
        <pc:spChg chg="add del">
          <ac:chgData name="Nguyễn Duy Thắng" userId="S::22521333@ms.uit.edu.vn::54955dfb-6c99-4392-9f1d-30004a726cbf" providerId="AD" clId="Web-{356B2F64-1DBA-98CE-CAB2-206371FEFD6F}" dt="2023-10-14T03:34:32.089" v="1439"/>
          <ac:spMkLst>
            <pc:docMk/>
            <pc:sldMk cId="405568655" sldId="267"/>
            <ac:spMk id="58" creationId="{AE505442-FE70-8630-7962-9EE6C901A72F}"/>
          </ac:spMkLst>
        </pc:spChg>
        <pc:spChg chg="add del">
          <ac:chgData name="Nguyễn Duy Thắng" userId="S::22521333@ms.uit.edu.vn::54955dfb-6c99-4392-9f1d-30004a726cbf" providerId="AD" clId="Web-{356B2F64-1DBA-98CE-CAB2-206371FEFD6F}" dt="2023-10-14T03:34:32.089" v="1438"/>
          <ac:spMkLst>
            <pc:docMk/>
            <pc:sldMk cId="405568655" sldId="267"/>
            <ac:spMk id="60" creationId="{5C6422D7-F0A9-EC5C-F6D3-4D3FEF1EA06A}"/>
          </ac:spMkLst>
        </pc:spChg>
        <pc:spChg chg="add del">
          <ac:chgData name="Nguyễn Duy Thắng" userId="S::22521333@ms.uit.edu.vn::54955dfb-6c99-4392-9f1d-30004a726cbf" providerId="AD" clId="Web-{356B2F64-1DBA-98CE-CAB2-206371FEFD6F}" dt="2023-10-14T03:34:32.089" v="1437"/>
          <ac:spMkLst>
            <pc:docMk/>
            <pc:sldMk cId="405568655" sldId="267"/>
            <ac:spMk id="62" creationId="{E7459BC5-12FB-934D-6638-1279D79D5C30}"/>
          </ac:spMkLst>
        </pc:spChg>
        <pc:spChg chg="add del">
          <ac:chgData name="Nguyễn Duy Thắng" userId="S::22521333@ms.uit.edu.vn::54955dfb-6c99-4392-9f1d-30004a726cbf" providerId="AD" clId="Web-{356B2F64-1DBA-98CE-CAB2-206371FEFD6F}" dt="2023-10-14T03:34:32.089" v="1436"/>
          <ac:spMkLst>
            <pc:docMk/>
            <pc:sldMk cId="405568655" sldId="267"/>
            <ac:spMk id="64" creationId="{1AD10626-7684-3567-ADCF-4B07073FFB0E}"/>
          </ac:spMkLst>
        </pc:spChg>
        <pc:spChg chg="add del">
          <ac:chgData name="Nguyễn Duy Thắng" userId="S::22521333@ms.uit.edu.vn::54955dfb-6c99-4392-9f1d-30004a726cbf" providerId="AD" clId="Web-{356B2F64-1DBA-98CE-CAB2-206371FEFD6F}" dt="2023-10-14T03:34:32.089" v="1435"/>
          <ac:spMkLst>
            <pc:docMk/>
            <pc:sldMk cId="405568655" sldId="267"/>
            <ac:spMk id="66" creationId="{58B02D94-FDC5-6B9A-9A01-153F2857956D}"/>
          </ac:spMkLst>
        </pc:spChg>
        <pc:spChg chg="add del">
          <ac:chgData name="Nguyễn Duy Thắng" userId="S::22521333@ms.uit.edu.vn::54955dfb-6c99-4392-9f1d-30004a726cbf" providerId="AD" clId="Web-{356B2F64-1DBA-98CE-CAB2-206371FEFD6F}" dt="2023-10-14T03:34:32.089" v="1434"/>
          <ac:spMkLst>
            <pc:docMk/>
            <pc:sldMk cId="405568655" sldId="267"/>
            <ac:spMk id="68" creationId="{FF9B4986-2738-F5E6-57D9-770E2097EB5A}"/>
          </ac:spMkLst>
        </pc:spChg>
        <pc:spChg chg="add del">
          <ac:chgData name="Nguyễn Duy Thắng" userId="S::22521333@ms.uit.edu.vn::54955dfb-6c99-4392-9f1d-30004a726cbf" providerId="AD" clId="Web-{356B2F64-1DBA-98CE-CAB2-206371FEFD6F}" dt="2023-10-14T03:34:32.089" v="1433"/>
          <ac:spMkLst>
            <pc:docMk/>
            <pc:sldMk cId="405568655" sldId="267"/>
            <ac:spMk id="70" creationId="{810E840C-C479-3884-22CD-CB8083DA9047}"/>
          </ac:spMkLst>
        </pc:spChg>
        <pc:spChg chg="add del">
          <ac:chgData name="Nguyễn Duy Thắng" userId="S::22521333@ms.uit.edu.vn::54955dfb-6c99-4392-9f1d-30004a726cbf" providerId="AD" clId="Web-{356B2F64-1DBA-98CE-CAB2-206371FEFD6F}" dt="2023-10-14T03:34:32.089" v="1432"/>
          <ac:spMkLst>
            <pc:docMk/>
            <pc:sldMk cId="405568655" sldId="267"/>
            <ac:spMk id="72" creationId="{BC82A715-B096-0774-0CC2-151A054C3379}"/>
          </ac:spMkLst>
        </pc:spChg>
        <pc:spChg chg="add del">
          <ac:chgData name="Nguyễn Duy Thắng" userId="S::22521333@ms.uit.edu.vn::54955dfb-6c99-4392-9f1d-30004a726cbf" providerId="AD" clId="Web-{356B2F64-1DBA-98CE-CAB2-206371FEFD6F}" dt="2023-10-14T03:34:32.089" v="1431"/>
          <ac:spMkLst>
            <pc:docMk/>
            <pc:sldMk cId="405568655" sldId="267"/>
            <ac:spMk id="74" creationId="{0DB24B79-547A-8B5B-3430-B1407094C398}"/>
          </ac:spMkLst>
        </pc:spChg>
        <pc:spChg chg="add del">
          <ac:chgData name="Nguyễn Duy Thắng" userId="S::22521333@ms.uit.edu.vn::54955dfb-6c99-4392-9f1d-30004a726cbf" providerId="AD" clId="Web-{356B2F64-1DBA-98CE-CAB2-206371FEFD6F}" dt="2023-10-14T03:34:32.089" v="1430"/>
          <ac:spMkLst>
            <pc:docMk/>
            <pc:sldMk cId="405568655" sldId="267"/>
            <ac:spMk id="76" creationId="{39822CCF-7C82-7BDB-BF9C-B87C245AEC29}"/>
          </ac:spMkLst>
        </pc:spChg>
        <pc:spChg chg="add del">
          <ac:chgData name="Nguyễn Duy Thắng" userId="S::22521333@ms.uit.edu.vn::54955dfb-6c99-4392-9f1d-30004a726cbf" providerId="AD" clId="Web-{356B2F64-1DBA-98CE-CAB2-206371FEFD6F}" dt="2023-10-14T03:34:32.089" v="1429"/>
          <ac:spMkLst>
            <pc:docMk/>
            <pc:sldMk cId="405568655" sldId="267"/>
            <ac:spMk id="78" creationId="{B8152D05-7EB1-DF7C-AF27-1BBF24A249C5}"/>
          </ac:spMkLst>
        </pc:spChg>
        <pc:spChg chg="add mod">
          <ac:chgData name="Nguyễn Duy Thắng" userId="S::22521333@ms.uit.edu.vn::54955dfb-6c99-4392-9f1d-30004a726cbf" providerId="AD" clId="Web-{356B2F64-1DBA-98CE-CAB2-206371FEFD6F}" dt="2023-10-14T03:34:39.152" v="1480" actId="1076"/>
          <ac:spMkLst>
            <pc:docMk/>
            <pc:sldMk cId="405568655" sldId="267"/>
            <ac:spMk id="80" creationId="{A3E5B06A-21E8-0074-29C3-6055C24076AD}"/>
          </ac:spMkLst>
        </pc:spChg>
        <pc:spChg chg="add mod">
          <ac:chgData name="Nguyễn Duy Thắng" userId="S::22521333@ms.uit.edu.vn::54955dfb-6c99-4392-9f1d-30004a726cbf" providerId="AD" clId="Web-{356B2F64-1DBA-98CE-CAB2-206371FEFD6F}" dt="2023-10-14T03:34:39.168" v="1481" actId="1076"/>
          <ac:spMkLst>
            <pc:docMk/>
            <pc:sldMk cId="405568655" sldId="267"/>
            <ac:spMk id="82" creationId="{BE9A245B-E077-FDA9-76C7-CABB79078A1B}"/>
          </ac:spMkLst>
        </pc:spChg>
        <pc:spChg chg="add mod">
          <ac:chgData name="Nguyễn Duy Thắng" userId="S::22521333@ms.uit.edu.vn::54955dfb-6c99-4392-9f1d-30004a726cbf" providerId="AD" clId="Web-{356B2F64-1DBA-98CE-CAB2-206371FEFD6F}" dt="2023-10-14T03:34:39.168" v="1482" actId="1076"/>
          <ac:spMkLst>
            <pc:docMk/>
            <pc:sldMk cId="405568655" sldId="267"/>
            <ac:spMk id="84" creationId="{459D13C1-6ADF-9506-FD3C-D8F0CF0A22C7}"/>
          </ac:spMkLst>
        </pc:spChg>
        <pc:spChg chg="add mod topLvl">
          <ac:chgData name="Nguyễn Duy Thắng" userId="S::22521333@ms.uit.edu.vn::54955dfb-6c99-4392-9f1d-30004a726cbf" providerId="AD" clId="Web-{356B2F64-1DBA-98CE-CAB2-206371FEFD6F}" dt="2023-10-14T03:34:59.622" v="1506"/>
          <ac:spMkLst>
            <pc:docMk/>
            <pc:sldMk cId="405568655" sldId="267"/>
            <ac:spMk id="86" creationId="{007837DA-F9C0-237F-93AF-60FF35F32974}"/>
          </ac:spMkLst>
        </pc:spChg>
        <pc:spChg chg="add mod topLvl">
          <ac:chgData name="Nguyễn Duy Thắng" userId="S::22521333@ms.uit.edu.vn::54955dfb-6c99-4392-9f1d-30004a726cbf" providerId="AD" clId="Web-{356B2F64-1DBA-98CE-CAB2-206371FEFD6F}" dt="2023-10-14T03:34:59.622" v="1506"/>
          <ac:spMkLst>
            <pc:docMk/>
            <pc:sldMk cId="405568655" sldId="267"/>
            <ac:spMk id="88" creationId="{567529DB-7BDE-B3B4-CDB6-EA1F070EA97C}"/>
          </ac:spMkLst>
        </pc:spChg>
        <pc:spChg chg="add mod topLvl">
          <ac:chgData name="Nguyễn Duy Thắng" userId="S::22521333@ms.uit.edu.vn::54955dfb-6c99-4392-9f1d-30004a726cbf" providerId="AD" clId="Web-{356B2F64-1DBA-98CE-CAB2-206371FEFD6F}" dt="2023-10-14T03:34:59.622" v="1506"/>
          <ac:spMkLst>
            <pc:docMk/>
            <pc:sldMk cId="405568655" sldId="267"/>
            <ac:spMk id="90" creationId="{63EDA619-2E82-2C6A-31A2-2943E4B72B27}"/>
          </ac:spMkLst>
        </pc:spChg>
        <pc:spChg chg="add mod">
          <ac:chgData name="Nguyễn Duy Thắng" userId="S::22521333@ms.uit.edu.vn::54955dfb-6c99-4392-9f1d-30004a726cbf" providerId="AD" clId="Web-{356B2F64-1DBA-98CE-CAB2-206371FEFD6F}" dt="2023-10-14T03:34:39.230" v="1486" actId="1076"/>
          <ac:spMkLst>
            <pc:docMk/>
            <pc:sldMk cId="405568655" sldId="267"/>
            <ac:spMk id="92" creationId="{B2BD9A1F-2CFD-AFD1-4BAF-9A359AEE03E4}"/>
          </ac:spMkLst>
        </pc:spChg>
        <pc:spChg chg="add mod">
          <ac:chgData name="Nguyễn Duy Thắng" userId="S::22521333@ms.uit.edu.vn::54955dfb-6c99-4392-9f1d-30004a726cbf" providerId="AD" clId="Web-{356B2F64-1DBA-98CE-CAB2-206371FEFD6F}" dt="2023-10-14T03:34:39.246" v="1487" actId="1076"/>
          <ac:spMkLst>
            <pc:docMk/>
            <pc:sldMk cId="405568655" sldId="267"/>
            <ac:spMk id="94" creationId="{DFF40D18-5C3F-BA85-2099-70B883A8CC5A}"/>
          </ac:spMkLst>
        </pc:spChg>
        <pc:spChg chg="add mod">
          <ac:chgData name="Nguyễn Duy Thắng" userId="S::22521333@ms.uit.edu.vn::54955dfb-6c99-4392-9f1d-30004a726cbf" providerId="AD" clId="Web-{356B2F64-1DBA-98CE-CAB2-206371FEFD6F}" dt="2023-10-14T03:34:39.261" v="1488" actId="1076"/>
          <ac:spMkLst>
            <pc:docMk/>
            <pc:sldMk cId="405568655" sldId="267"/>
            <ac:spMk id="96" creationId="{96C35506-F429-153B-5E68-1CA21146CB39}"/>
          </ac:spMkLst>
        </pc:spChg>
        <pc:spChg chg="add mod">
          <ac:chgData name="Nguyễn Duy Thắng" userId="S::22521333@ms.uit.edu.vn::54955dfb-6c99-4392-9f1d-30004a726cbf" providerId="AD" clId="Web-{356B2F64-1DBA-98CE-CAB2-206371FEFD6F}" dt="2023-10-14T03:34:39.277" v="1489" actId="1076"/>
          <ac:spMkLst>
            <pc:docMk/>
            <pc:sldMk cId="405568655" sldId="267"/>
            <ac:spMk id="98" creationId="{D88B2D5D-6208-F4EA-B077-46E3F9D33A2A}"/>
          </ac:spMkLst>
        </pc:spChg>
        <pc:spChg chg="add mod">
          <ac:chgData name="Nguyễn Duy Thắng" userId="S::22521333@ms.uit.edu.vn::54955dfb-6c99-4392-9f1d-30004a726cbf" providerId="AD" clId="Web-{356B2F64-1DBA-98CE-CAB2-206371FEFD6F}" dt="2023-10-14T03:34:39.293" v="1490" actId="1076"/>
          <ac:spMkLst>
            <pc:docMk/>
            <pc:sldMk cId="405568655" sldId="267"/>
            <ac:spMk id="100" creationId="{6E6459B5-E748-76B4-D7A2-11B3B49BEFB5}"/>
          </ac:spMkLst>
        </pc:spChg>
        <pc:spChg chg="add mod">
          <ac:chgData name="Nguyễn Duy Thắng" userId="S::22521333@ms.uit.edu.vn::54955dfb-6c99-4392-9f1d-30004a726cbf" providerId="AD" clId="Web-{356B2F64-1DBA-98CE-CAB2-206371FEFD6F}" dt="2023-10-14T03:34:39.308" v="1491" actId="1076"/>
          <ac:spMkLst>
            <pc:docMk/>
            <pc:sldMk cId="405568655" sldId="267"/>
            <ac:spMk id="102" creationId="{7F834DBF-3BC8-049A-8369-9F16C33F6D5F}"/>
          </ac:spMkLst>
        </pc:spChg>
        <pc:spChg chg="add mod">
          <ac:chgData name="Nguyễn Duy Thắng" userId="S::22521333@ms.uit.edu.vn::54955dfb-6c99-4392-9f1d-30004a726cbf" providerId="AD" clId="Web-{356B2F64-1DBA-98CE-CAB2-206371FEFD6F}" dt="2023-10-14T03:34:39.324" v="1492" actId="1076"/>
          <ac:spMkLst>
            <pc:docMk/>
            <pc:sldMk cId="405568655" sldId="267"/>
            <ac:spMk id="104" creationId="{9D583444-C907-E356-6E1A-FC123A750B5F}"/>
          </ac:spMkLst>
        </pc:spChg>
        <pc:spChg chg="add mod">
          <ac:chgData name="Nguyễn Duy Thắng" userId="S::22521333@ms.uit.edu.vn::54955dfb-6c99-4392-9f1d-30004a726cbf" providerId="AD" clId="Web-{356B2F64-1DBA-98CE-CAB2-206371FEFD6F}" dt="2023-10-14T03:34:39.340" v="1493" actId="1076"/>
          <ac:spMkLst>
            <pc:docMk/>
            <pc:sldMk cId="405568655" sldId="267"/>
            <ac:spMk id="106" creationId="{0C7DA13B-B558-B6DA-8086-D36726692136}"/>
          </ac:spMkLst>
        </pc:spChg>
        <pc:spChg chg="add mod">
          <ac:chgData name="Nguyễn Duy Thắng" userId="S::22521333@ms.uit.edu.vn::54955dfb-6c99-4392-9f1d-30004a726cbf" providerId="AD" clId="Web-{356B2F64-1DBA-98CE-CAB2-206371FEFD6F}" dt="2023-10-14T03:34:39.355" v="1494" actId="1076"/>
          <ac:spMkLst>
            <pc:docMk/>
            <pc:sldMk cId="405568655" sldId="267"/>
            <ac:spMk id="108" creationId="{700655F2-F42C-26B0-4403-0DFAC01F5457}"/>
          </ac:spMkLst>
        </pc:spChg>
        <pc:spChg chg="add mod">
          <ac:chgData name="Nguyễn Duy Thắng" userId="S::22521333@ms.uit.edu.vn::54955dfb-6c99-4392-9f1d-30004a726cbf" providerId="AD" clId="Web-{356B2F64-1DBA-98CE-CAB2-206371FEFD6F}" dt="2023-10-14T03:34:39.371" v="1495" actId="1076"/>
          <ac:spMkLst>
            <pc:docMk/>
            <pc:sldMk cId="405568655" sldId="267"/>
            <ac:spMk id="110" creationId="{13D6C5E8-1943-D4AC-6F59-61B876C8BE4E}"/>
          </ac:spMkLst>
        </pc:spChg>
        <pc:spChg chg="add mod">
          <ac:chgData name="Nguyễn Duy Thắng" userId="S::22521333@ms.uit.edu.vn::54955dfb-6c99-4392-9f1d-30004a726cbf" providerId="AD" clId="Web-{356B2F64-1DBA-98CE-CAB2-206371FEFD6F}" dt="2023-10-14T03:34:39.386" v="1496" actId="1076"/>
          <ac:spMkLst>
            <pc:docMk/>
            <pc:sldMk cId="405568655" sldId="267"/>
            <ac:spMk id="112" creationId="{00B52C9D-0393-99E0-26FE-312736964D64}"/>
          </ac:spMkLst>
        </pc:spChg>
        <pc:spChg chg="add mod">
          <ac:chgData name="Nguyễn Duy Thắng" userId="S::22521333@ms.uit.edu.vn::54955dfb-6c99-4392-9f1d-30004a726cbf" providerId="AD" clId="Web-{356B2F64-1DBA-98CE-CAB2-206371FEFD6F}" dt="2023-10-14T03:34:39.402" v="1497" actId="1076"/>
          <ac:spMkLst>
            <pc:docMk/>
            <pc:sldMk cId="405568655" sldId="267"/>
            <ac:spMk id="114" creationId="{E80C1208-0ED4-B082-CCEB-F563A27656EF}"/>
          </ac:spMkLst>
        </pc:spChg>
        <pc:grpChg chg="add del mod">
          <ac:chgData name="Nguyễn Duy Thắng" userId="S::22521333@ms.uit.edu.vn::54955dfb-6c99-4392-9f1d-30004a726cbf" providerId="AD" clId="Web-{356B2F64-1DBA-98CE-CAB2-206371FEFD6F}" dt="2023-10-14T03:34:59.622" v="1506"/>
          <ac:grpSpMkLst>
            <pc:docMk/>
            <pc:sldMk cId="405568655" sldId="267"/>
            <ac:grpSpMk id="115" creationId="{49FCBB0E-5908-5DEB-23EB-61F946AA64B9}"/>
          </ac:grpSpMkLst>
        </pc:grpChg>
      </pc:sldChg>
      <pc:sldChg chg="addSp delSp modSp">
        <pc:chgData name="Nguyễn Duy Thắng" userId="S::22521333@ms.uit.edu.vn::54955dfb-6c99-4392-9f1d-30004a726cbf" providerId="AD" clId="Web-{356B2F64-1DBA-98CE-CAB2-206371FEFD6F}" dt="2023-10-14T03:35:11.731" v="1560" actId="1076"/>
        <pc:sldMkLst>
          <pc:docMk/>
          <pc:sldMk cId="1611850255" sldId="268"/>
        </pc:sldMkLst>
        <pc:spChg chg="add mod">
          <ac:chgData name="Nguyễn Duy Thắng" userId="S::22521333@ms.uit.edu.vn::54955dfb-6c99-4392-9f1d-30004a726cbf" providerId="AD" clId="Web-{356B2F64-1DBA-98CE-CAB2-206371FEFD6F}" dt="2023-10-14T03:35:11.622" v="1543" actId="1076"/>
          <ac:spMkLst>
            <pc:docMk/>
            <pc:sldMk cId="1611850255" sldId="268"/>
            <ac:spMk id="3" creationId="{8D166E98-F7FF-D86A-D7B6-50FEEAED68B8}"/>
          </ac:spMkLst>
        </pc:spChg>
        <pc:spChg chg="add mod">
          <ac:chgData name="Nguyễn Duy Thắng" userId="S::22521333@ms.uit.edu.vn::54955dfb-6c99-4392-9f1d-30004a726cbf" providerId="AD" clId="Web-{356B2F64-1DBA-98CE-CAB2-206371FEFD6F}" dt="2023-10-14T03:35:11.638" v="1544" actId="1076"/>
          <ac:spMkLst>
            <pc:docMk/>
            <pc:sldMk cId="1611850255" sldId="268"/>
            <ac:spMk id="5" creationId="{8ECD0AEB-739C-516F-CFDC-060B31F573AE}"/>
          </ac:spMkLst>
        </pc:spChg>
        <pc:spChg chg="add mod">
          <ac:chgData name="Nguyễn Duy Thắng" userId="S::22521333@ms.uit.edu.vn::54955dfb-6c99-4392-9f1d-30004a726cbf" providerId="AD" clId="Web-{356B2F64-1DBA-98CE-CAB2-206371FEFD6F}" dt="2023-10-14T03:35:11.638" v="1545" actId="1076"/>
          <ac:spMkLst>
            <pc:docMk/>
            <pc:sldMk cId="1611850255" sldId="268"/>
            <ac:spMk id="9" creationId="{79AFCE4D-7A84-07CF-0DA4-5E1FDD83A71F}"/>
          </ac:spMkLst>
        </pc:spChg>
        <pc:spChg chg="add mod">
          <ac:chgData name="Nguyễn Duy Thắng" userId="S::22521333@ms.uit.edu.vn::54955dfb-6c99-4392-9f1d-30004a726cbf" providerId="AD" clId="Web-{356B2F64-1DBA-98CE-CAB2-206371FEFD6F}" dt="2023-10-14T03:35:11.653" v="1546" actId="1076"/>
          <ac:spMkLst>
            <pc:docMk/>
            <pc:sldMk cId="1611850255" sldId="268"/>
            <ac:spMk id="11" creationId="{A4451ABC-3339-5D64-2081-9562836F748A}"/>
          </ac:spMkLst>
        </pc:spChg>
        <pc:spChg chg="del">
          <ac:chgData name="Nguyễn Duy Thắng" userId="S::22521333@ms.uit.edu.vn::54955dfb-6c99-4392-9f1d-30004a726cbf" providerId="AD" clId="Web-{356B2F64-1DBA-98CE-CAB2-206371FEFD6F}" dt="2023-10-14T03:35:07.106" v="1509"/>
          <ac:spMkLst>
            <pc:docMk/>
            <pc:sldMk cId="1611850255" sldId="268"/>
            <ac:spMk id="12" creationId="{7A140C02-A410-0BD4-EF84-1807BB2C0AE8}"/>
          </ac:spMkLst>
        </pc:spChg>
        <pc:spChg chg="del">
          <ac:chgData name="Nguyễn Duy Thắng" userId="S::22521333@ms.uit.edu.vn::54955dfb-6c99-4392-9f1d-30004a726cbf" providerId="AD" clId="Web-{356B2F64-1DBA-98CE-CAB2-206371FEFD6F}" dt="2023-10-14T03:35:07.106" v="1508"/>
          <ac:spMkLst>
            <pc:docMk/>
            <pc:sldMk cId="1611850255" sldId="268"/>
            <ac:spMk id="13" creationId="{8826A381-4EB9-5184-A191-9FD27D773C81}"/>
          </ac:spMkLst>
        </pc:spChg>
        <pc:spChg chg="del">
          <ac:chgData name="Nguyễn Duy Thắng" userId="S::22521333@ms.uit.edu.vn::54955dfb-6c99-4392-9f1d-30004a726cbf" providerId="AD" clId="Web-{356B2F64-1DBA-98CE-CAB2-206371FEFD6F}" dt="2023-10-14T03:35:07.106" v="1507"/>
          <ac:spMkLst>
            <pc:docMk/>
            <pc:sldMk cId="1611850255" sldId="268"/>
            <ac:spMk id="14" creationId="{E0189478-3976-4595-C863-124810E89A6B}"/>
          </ac:spMkLst>
        </pc:spChg>
        <pc:spChg chg="del">
          <ac:chgData name="Nguyễn Duy Thắng" userId="S::22521333@ms.uit.edu.vn::54955dfb-6c99-4392-9f1d-30004a726cbf" providerId="AD" clId="Web-{356B2F64-1DBA-98CE-CAB2-206371FEFD6F}" dt="2023-10-14T03:35:07.106" v="1512"/>
          <ac:spMkLst>
            <pc:docMk/>
            <pc:sldMk cId="1611850255" sldId="268"/>
            <ac:spMk id="15" creationId="{B2D02F6E-200C-07A3-D29A-36A2651458B0}"/>
          </ac:spMkLst>
        </pc:spChg>
        <pc:spChg chg="del">
          <ac:chgData name="Nguyễn Duy Thắng" userId="S::22521333@ms.uit.edu.vn::54955dfb-6c99-4392-9f1d-30004a726cbf" providerId="AD" clId="Web-{356B2F64-1DBA-98CE-CAB2-206371FEFD6F}" dt="2023-10-14T03:35:07.106" v="1511"/>
          <ac:spMkLst>
            <pc:docMk/>
            <pc:sldMk cId="1611850255" sldId="268"/>
            <ac:spMk id="16" creationId="{8D3199F6-FDEB-7CE1-84A3-4E2AB26F7923}"/>
          </ac:spMkLst>
        </pc:spChg>
        <pc:spChg chg="del">
          <ac:chgData name="Nguyễn Duy Thắng" userId="S::22521333@ms.uit.edu.vn::54955dfb-6c99-4392-9f1d-30004a726cbf" providerId="AD" clId="Web-{356B2F64-1DBA-98CE-CAB2-206371FEFD6F}" dt="2023-10-14T03:35:07.106" v="1510"/>
          <ac:spMkLst>
            <pc:docMk/>
            <pc:sldMk cId="1611850255" sldId="268"/>
            <ac:spMk id="17" creationId="{EFDD6C9C-13F1-0955-82C1-E3A131FDFD3B}"/>
          </ac:spMkLst>
        </pc:spChg>
        <pc:spChg chg="add mod">
          <ac:chgData name="Nguyễn Duy Thắng" userId="S::22521333@ms.uit.edu.vn::54955dfb-6c99-4392-9f1d-30004a726cbf" providerId="AD" clId="Web-{356B2F64-1DBA-98CE-CAB2-206371FEFD6F}" dt="2023-10-14T03:35:11.653" v="1547" actId="1076"/>
          <ac:spMkLst>
            <pc:docMk/>
            <pc:sldMk cId="1611850255" sldId="268"/>
            <ac:spMk id="21" creationId="{E6A4320E-81E3-F6D9-ED59-6D0D8AEA58C5}"/>
          </ac:spMkLst>
        </pc:spChg>
        <pc:spChg chg="add mod">
          <ac:chgData name="Nguyễn Duy Thắng" userId="S::22521333@ms.uit.edu.vn::54955dfb-6c99-4392-9f1d-30004a726cbf" providerId="AD" clId="Web-{356B2F64-1DBA-98CE-CAB2-206371FEFD6F}" dt="2023-10-14T03:35:11.653" v="1548" actId="1076"/>
          <ac:spMkLst>
            <pc:docMk/>
            <pc:sldMk cId="1611850255" sldId="268"/>
            <ac:spMk id="32" creationId="{5C9DC73E-27D6-ECBF-8D2D-64A39C409EAE}"/>
          </ac:spMkLst>
        </pc:spChg>
        <pc:spChg chg="add mod">
          <ac:chgData name="Nguyễn Duy Thắng" userId="S::22521333@ms.uit.edu.vn::54955dfb-6c99-4392-9f1d-30004a726cbf" providerId="AD" clId="Web-{356B2F64-1DBA-98CE-CAB2-206371FEFD6F}" dt="2023-10-14T03:35:11.669" v="1549" actId="1076"/>
          <ac:spMkLst>
            <pc:docMk/>
            <pc:sldMk cId="1611850255" sldId="268"/>
            <ac:spMk id="35" creationId="{9A3E3165-41F6-5DD9-172A-9CF5EA64EB0F}"/>
          </ac:spMkLst>
        </pc:spChg>
        <pc:spChg chg="del">
          <ac:chgData name="Nguyễn Duy Thắng" userId="S::22521333@ms.uit.edu.vn::54955dfb-6c99-4392-9f1d-30004a726cbf" providerId="AD" clId="Web-{356B2F64-1DBA-98CE-CAB2-206371FEFD6F}" dt="2023-10-14T03:35:07.106" v="1515"/>
          <ac:spMkLst>
            <pc:docMk/>
            <pc:sldMk cId="1611850255" sldId="268"/>
            <ac:spMk id="38" creationId="{DA82688D-E52F-96DD-CA23-0C7C932DD0B6}"/>
          </ac:spMkLst>
        </pc:spChg>
        <pc:spChg chg="add mod">
          <ac:chgData name="Nguyễn Duy Thắng" userId="S::22521333@ms.uit.edu.vn::54955dfb-6c99-4392-9f1d-30004a726cbf" providerId="AD" clId="Web-{356B2F64-1DBA-98CE-CAB2-206371FEFD6F}" dt="2023-10-14T03:35:11.669" v="1550" actId="1076"/>
          <ac:spMkLst>
            <pc:docMk/>
            <pc:sldMk cId="1611850255" sldId="268"/>
            <ac:spMk id="39" creationId="{725C930D-4285-A9C0-C46B-A3C354382F1B}"/>
          </ac:spMkLst>
        </pc:spChg>
        <pc:spChg chg="add mod">
          <ac:chgData name="Nguyễn Duy Thắng" userId="S::22521333@ms.uit.edu.vn::54955dfb-6c99-4392-9f1d-30004a726cbf" providerId="AD" clId="Web-{356B2F64-1DBA-98CE-CAB2-206371FEFD6F}" dt="2023-10-14T03:35:11.684" v="1551" actId="1076"/>
          <ac:spMkLst>
            <pc:docMk/>
            <pc:sldMk cId="1611850255" sldId="268"/>
            <ac:spMk id="41" creationId="{167629F6-CA4B-DFFB-B3D3-1DBCA30519AA}"/>
          </ac:spMkLst>
        </pc:spChg>
        <pc:spChg chg="del">
          <ac:chgData name="Nguyễn Duy Thắng" userId="S::22521333@ms.uit.edu.vn::54955dfb-6c99-4392-9f1d-30004a726cbf" providerId="AD" clId="Web-{356B2F64-1DBA-98CE-CAB2-206371FEFD6F}" dt="2023-10-14T03:35:07.106" v="1514"/>
          <ac:spMkLst>
            <pc:docMk/>
            <pc:sldMk cId="1611850255" sldId="268"/>
            <ac:spMk id="42" creationId="{DB5E2318-5A00-18DF-0890-DDE10129B8B1}"/>
          </ac:spMkLst>
        </pc:spChg>
        <pc:spChg chg="add mod">
          <ac:chgData name="Nguyễn Duy Thắng" userId="S::22521333@ms.uit.edu.vn::54955dfb-6c99-4392-9f1d-30004a726cbf" providerId="AD" clId="Web-{356B2F64-1DBA-98CE-CAB2-206371FEFD6F}" dt="2023-10-14T03:35:11.684" v="1552" actId="1076"/>
          <ac:spMkLst>
            <pc:docMk/>
            <pc:sldMk cId="1611850255" sldId="268"/>
            <ac:spMk id="44" creationId="{52EFF876-2421-7D6C-E2D3-F3688E91C997}"/>
          </ac:spMkLst>
        </pc:spChg>
        <pc:spChg chg="del">
          <ac:chgData name="Nguyễn Duy Thắng" userId="S::22521333@ms.uit.edu.vn::54955dfb-6c99-4392-9f1d-30004a726cbf" providerId="AD" clId="Web-{356B2F64-1DBA-98CE-CAB2-206371FEFD6F}" dt="2023-10-14T03:35:07.106" v="1513"/>
          <ac:spMkLst>
            <pc:docMk/>
            <pc:sldMk cId="1611850255" sldId="268"/>
            <ac:spMk id="46" creationId="{F84761D9-3075-6C0A-06B8-D0A4A72BC744}"/>
          </ac:spMkLst>
        </pc:spChg>
        <pc:spChg chg="add mod">
          <ac:chgData name="Nguyễn Duy Thắng" userId="S::22521333@ms.uit.edu.vn::54955dfb-6c99-4392-9f1d-30004a726cbf" providerId="AD" clId="Web-{356B2F64-1DBA-98CE-CAB2-206371FEFD6F}" dt="2023-10-14T03:35:11.684" v="1553" actId="1076"/>
          <ac:spMkLst>
            <pc:docMk/>
            <pc:sldMk cId="1611850255" sldId="268"/>
            <ac:spMk id="47" creationId="{A99330D6-71B9-D3F9-6A6B-57CCD0683D70}"/>
          </ac:spMkLst>
        </pc:spChg>
        <pc:spChg chg="del">
          <ac:chgData name="Nguyễn Duy Thắng" userId="S::22521333@ms.uit.edu.vn::54955dfb-6c99-4392-9f1d-30004a726cbf" providerId="AD" clId="Web-{356B2F64-1DBA-98CE-CAB2-206371FEFD6F}" dt="2023-10-14T03:35:07.106" v="1518"/>
          <ac:spMkLst>
            <pc:docMk/>
            <pc:sldMk cId="1611850255" sldId="268"/>
            <ac:spMk id="48" creationId="{A9D3088F-F26C-8184-08D2-F188107FE7B9}"/>
          </ac:spMkLst>
        </pc:spChg>
        <pc:spChg chg="del">
          <ac:chgData name="Nguyễn Duy Thắng" userId="S::22521333@ms.uit.edu.vn::54955dfb-6c99-4392-9f1d-30004a726cbf" providerId="AD" clId="Web-{356B2F64-1DBA-98CE-CAB2-206371FEFD6F}" dt="2023-10-14T03:35:07.106" v="1517"/>
          <ac:spMkLst>
            <pc:docMk/>
            <pc:sldMk cId="1611850255" sldId="268"/>
            <ac:spMk id="49" creationId="{E272F853-2273-AD68-224E-33A18B24FFFC}"/>
          </ac:spMkLst>
        </pc:spChg>
        <pc:spChg chg="del">
          <ac:chgData name="Nguyễn Duy Thắng" userId="S::22521333@ms.uit.edu.vn::54955dfb-6c99-4392-9f1d-30004a726cbf" providerId="AD" clId="Web-{356B2F64-1DBA-98CE-CAB2-206371FEFD6F}" dt="2023-10-14T03:35:07.106" v="1516"/>
          <ac:spMkLst>
            <pc:docMk/>
            <pc:sldMk cId="1611850255" sldId="268"/>
            <ac:spMk id="50" creationId="{156C9EA6-4492-E99B-65CD-D93D212E03A8}"/>
          </ac:spMkLst>
        </pc:spChg>
        <pc:spChg chg="del">
          <ac:chgData name="Nguyễn Duy Thắng" userId="S::22521333@ms.uit.edu.vn::54955dfb-6c99-4392-9f1d-30004a726cbf" providerId="AD" clId="Web-{356B2F64-1DBA-98CE-CAB2-206371FEFD6F}" dt="2023-10-14T03:35:07.106" v="1521"/>
          <ac:spMkLst>
            <pc:docMk/>
            <pc:sldMk cId="1611850255" sldId="268"/>
            <ac:spMk id="51" creationId="{66643297-89F7-3076-01C6-FE2A40CA08E1}"/>
          </ac:spMkLst>
        </pc:spChg>
        <pc:spChg chg="del">
          <ac:chgData name="Nguyễn Duy Thắng" userId="S::22521333@ms.uit.edu.vn::54955dfb-6c99-4392-9f1d-30004a726cbf" providerId="AD" clId="Web-{356B2F64-1DBA-98CE-CAB2-206371FEFD6F}" dt="2023-10-14T03:35:07.106" v="1520"/>
          <ac:spMkLst>
            <pc:docMk/>
            <pc:sldMk cId="1611850255" sldId="268"/>
            <ac:spMk id="52" creationId="{1C3F1453-0850-0849-0E61-821CEC8C15BD}"/>
          </ac:spMkLst>
        </pc:spChg>
        <pc:spChg chg="del">
          <ac:chgData name="Nguyễn Duy Thắng" userId="S::22521333@ms.uit.edu.vn::54955dfb-6c99-4392-9f1d-30004a726cbf" providerId="AD" clId="Web-{356B2F64-1DBA-98CE-CAB2-206371FEFD6F}" dt="2023-10-14T03:35:07.106" v="1519"/>
          <ac:spMkLst>
            <pc:docMk/>
            <pc:sldMk cId="1611850255" sldId="268"/>
            <ac:spMk id="53" creationId="{1B4CF7B2-E6E1-7E9D-CC12-C946D87677E7}"/>
          </ac:spMkLst>
        </pc:spChg>
        <pc:spChg chg="del">
          <ac:chgData name="Nguyễn Duy Thắng" userId="S::22521333@ms.uit.edu.vn::54955dfb-6c99-4392-9f1d-30004a726cbf" providerId="AD" clId="Web-{356B2F64-1DBA-98CE-CAB2-206371FEFD6F}" dt="2023-10-14T03:35:07.106" v="1524"/>
          <ac:spMkLst>
            <pc:docMk/>
            <pc:sldMk cId="1611850255" sldId="268"/>
            <ac:spMk id="54" creationId="{61C4D9C9-A5A1-FFDD-AD4B-FB358E061E49}"/>
          </ac:spMkLst>
        </pc:spChg>
        <pc:spChg chg="del">
          <ac:chgData name="Nguyễn Duy Thắng" userId="S::22521333@ms.uit.edu.vn::54955dfb-6c99-4392-9f1d-30004a726cbf" providerId="AD" clId="Web-{356B2F64-1DBA-98CE-CAB2-206371FEFD6F}" dt="2023-10-14T03:35:07.106" v="1523"/>
          <ac:spMkLst>
            <pc:docMk/>
            <pc:sldMk cId="1611850255" sldId="268"/>
            <ac:spMk id="55" creationId="{4790DE50-2D11-8BC7-137F-95DEAD746D46}"/>
          </ac:spMkLst>
        </pc:spChg>
        <pc:spChg chg="del">
          <ac:chgData name="Nguyễn Duy Thắng" userId="S::22521333@ms.uit.edu.vn::54955dfb-6c99-4392-9f1d-30004a726cbf" providerId="AD" clId="Web-{356B2F64-1DBA-98CE-CAB2-206371FEFD6F}" dt="2023-10-14T03:35:07.106" v="1522"/>
          <ac:spMkLst>
            <pc:docMk/>
            <pc:sldMk cId="1611850255" sldId="268"/>
            <ac:spMk id="56" creationId="{4AE04D31-B893-ED2F-A381-B3E04881967A}"/>
          </ac:spMkLst>
        </pc:spChg>
        <pc:spChg chg="add mod">
          <ac:chgData name="Nguyễn Duy Thắng" userId="S::22521333@ms.uit.edu.vn::54955dfb-6c99-4392-9f1d-30004a726cbf" providerId="AD" clId="Web-{356B2F64-1DBA-98CE-CAB2-206371FEFD6F}" dt="2023-10-14T03:35:11.700" v="1554" actId="1076"/>
          <ac:spMkLst>
            <pc:docMk/>
            <pc:sldMk cId="1611850255" sldId="268"/>
            <ac:spMk id="58" creationId="{61073945-E78C-9266-876F-3E112FFBD5F4}"/>
          </ac:spMkLst>
        </pc:spChg>
        <pc:spChg chg="add mod">
          <ac:chgData name="Nguyễn Duy Thắng" userId="S::22521333@ms.uit.edu.vn::54955dfb-6c99-4392-9f1d-30004a726cbf" providerId="AD" clId="Web-{356B2F64-1DBA-98CE-CAB2-206371FEFD6F}" dt="2023-10-14T03:35:11.700" v="1555" actId="1076"/>
          <ac:spMkLst>
            <pc:docMk/>
            <pc:sldMk cId="1611850255" sldId="268"/>
            <ac:spMk id="60" creationId="{801F0DF0-4F50-B5A6-3B21-C0C7FA8DF1B9}"/>
          </ac:spMkLst>
        </pc:spChg>
        <pc:spChg chg="add mod">
          <ac:chgData name="Nguyễn Duy Thắng" userId="S::22521333@ms.uit.edu.vn::54955dfb-6c99-4392-9f1d-30004a726cbf" providerId="AD" clId="Web-{356B2F64-1DBA-98CE-CAB2-206371FEFD6F}" dt="2023-10-14T03:35:11.716" v="1556" actId="1076"/>
          <ac:spMkLst>
            <pc:docMk/>
            <pc:sldMk cId="1611850255" sldId="268"/>
            <ac:spMk id="62" creationId="{9BCE4CD5-A942-A1D4-312D-A72ECEE2237A}"/>
          </ac:spMkLst>
        </pc:spChg>
        <pc:spChg chg="add mod">
          <ac:chgData name="Nguyễn Duy Thắng" userId="S::22521333@ms.uit.edu.vn::54955dfb-6c99-4392-9f1d-30004a726cbf" providerId="AD" clId="Web-{356B2F64-1DBA-98CE-CAB2-206371FEFD6F}" dt="2023-10-14T03:35:11.716" v="1557" actId="1076"/>
          <ac:spMkLst>
            <pc:docMk/>
            <pc:sldMk cId="1611850255" sldId="268"/>
            <ac:spMk id="64" creationId="{61B59303-CBD7-6715-3EBC-5FA312D8529F}"/>
          </ac:spMkLst>
        </pc:spChg>
        <pc:spChg chg="add mod">
          <ac:chgData name="Nguyễn Duy Thắng" userId="S::22521333@ms.uit.edu.vn::54955dfb-6c99-4392-9f1d-30004a726cbf" providerId="AD" clId="Web-{356B2F64-1DBA-98CE-CAB2-206371FEFD6F}" dt="2023-10-14T03:35:11.716" v="1558" actId="1076"/>
          <ac:spMkLst>
            <pc:docMk/>
            <pc:sldMk cId="1611850255" sldId="268"/>
            <ac:spMk id="66" creationId="{7D9E6089-885A-4656-11A2-67D9F71352B7}"/>
          </ac:spMkLst>
        </pc:spChg>
        <pc:spChg chg="add mod">
          <ac:chgData name="Nguyễn Duy Thắng" userId="S::22521333@ms.uit.edu.vn::54955dfb-6c99-4392-9f1d-30004a726cbf" providerId="AD" clId="Web-{356B2F64-1DBA-98CE-CAB2-206371FEFD6F}" dt="2023-10-14T03:35:11.731" v="1559" actId="1076"/>
          <ac:spMkLst>
            <pc:docMk/>
            <pc:sldMk cId="1611850255" sldId="268"/>
            <ac:spMk id="68" creationId="{C9EFDEA6-16E7-5D2C-70D3-4BEDC0411820}"/>
          </ac:spMkLst>
        </pc:spChg>
        <pc:spChg chg="add mod">
          <ac:chgData name="Nguyễn Duy Thắng" userId="S::22521333@ms.uit.edu.vn::54955dfb-6c99-4392-9f1d-30004a726cbf" providerId="AD" clId="Web-{356B2F64-1DBA-98CE-CAB2-206371FEFD6F}" dt="2023-10-14T03:35:11.731" v="1560" actId="1076"/>
          <ac:spMkLst>
            <pc:docMk/>
            <pc:sldMk cId="1611850255" sldId="268"/>
            <ac:spMk id="70" creationId="{19073E07-FE53-C9DC-2213-47CC8DB40D22}"/>
          </ac:spMkLst>
        </pc:spChg>
      </pc:sldChg>
      <pc:sldChg chg="addSp delSp modSp addAnim delAnim">
        <pc:chgData name="Nguyễn Duy Thắng" userId="S::22521333@ms.uit.edu.vn::54955dfb-6c99-4392-9f1d-30004a726cbf" providerId="AD" clId="Web-{356B2F64-1DBA-98CE-CAB2-206371FEFD6F}" dt="2023-10-14T03:53:03.912" v="1937" actId="1076"/>
        <pc:sldMkLst>
          <pc:docMk/>
          <pc:sldMk cId="371522094" sldId="269"/>
        </pc:sldMkLst>
        <pc:spChg chg="add del">
          <ac:chgData name="Nguyễn Duy Thắng" userId="S::22521333@ms.uit.edu.vn::54955dfb-6c99-4392-9f1d-30004a726cbf" providerId="AD" clId="Web-{356B2F64-1DBA-98CE-CAB2-206371FEFD6F}" dt="2023-10-14T03:40:39.197" v="1781"/>
          <ac:spMkLst>
            <pc:docMk/>
            <pc:sldMk cId="371522094" sldId="269"/>
            <ac:spMk id="3" creationId="{EF63381F-2801-4632-A426-A02D321DB384}"/>
          </ac:spMkLst>
        </pc:spChg>
        <pc:spChg chg="add del">
          <ac:chgData name="Nguyễn Duy Thắng" userId="S::22521333@ms.uit.edu.vn::54955dfb-6c99-4392-9f1d-30004a726cbf" providerId="AD" clId="Web-{356B2F64-1DBA-98CE-CAB2-206371FEFD6F}" dt="2023-10-14T03:40:39.197" v="1782"/>
          <ac:spMkLst>
            <pc:docMk/>
            <pc:sldMk cId="371522094" sldId="269"/>
            <ac:spMk id="4" creationId="{47AB9499-1E2D-409F-A0D9-FDE279CD00E7}"/>
          </ac:spMkLst>
        </pc:spChg>
        <pc:spChg chg="add del">
          <ac:chgData name="Nguyễn Duy Thắng" userId="S::22521333@ms.uit.edu.vn::54955dfb-6c99-4392-9f1d-30004a726cbf" providerId="AD" clId="Web-{356B2F64-1DBA-98CE-CAB2-206371FEFD6F}" dt="2023-10-14T03:40:39.197" v="1785"/>
          <ac:spMkLst>
            <pc:docMk/>
            <pc:sldMk cId="371522094" sldId="269"/>
            <ac:spMk id="5" creationId="{DF1738B4-838F-4788-A1B8-E5665203D8B1}"/>
          </ac:spMkLst>
        </pc:spChg>
        <pc:spChg chg="add del">
          <ac:chgData name="Nguyễn Duy Thắng" userId="S::22521333@ms.uit.edu.vn::54955dfb-6c99-4392-9f1d-30004a726cbf" providerId="AD" clId="Web-{356B2F64-1DBA-98CE-CAB2-206371FEFD6F}" dt="2023-10-14T03:40:39.197" v="1786"/>
          <ac:spMkLst>
            <pc:docMk/>
            <pc:sldMk cId="371522094" sldId="269"/>
            <ac:spMk id="6" creationId="{1B7C9619-6355-4080-B4C5-753D1F37E4E2}"/>
          </ac:spMkLst>
        </pc:spChg>
        <pc:spChg chg="mod">
          <ac:chgData name="Nguyễn Duy Thắng" userId="S::22521333@ms.uit.edu.vn::54955dfb-6c99-4392-9f1d-30004a726cbf" providerId="AD" clId="Web-{356B2F64-1DBA-98CE-CAB2-206371FEFD6F}" dt="2023-10-14T03:49:19.966" v="1875" actId="1076"/>
          <ac:spMkLst>
            <pc:docMk/>
            <pc:sldMk cId="371522094" sldId="269"/>
            <ac:spMk id="8" creationId="{ECCF6C29-9682-4C2A-B9D9-A25378DEE536}"/>
          </ac:spMkLst>
        </pc:spChg>
        <pc:spChg chg="add mod">
          <ac:chgData name="Nguyễn Duy Thắng" userId="S::22521333@ms.uit.edu.vn::54955dfb-6c99-4392-9f1d-30004a726cbf" providerId="AD" clId="Web-{356B2F64-1DBA-98CE-CAB2-206371FEFD6F}" dt="2023-10-14T03:35:55.670" v="1654" actId="1076"/>
          <ac:spMkLst>
            <pc:docMk/>
            <pc:sldMk cId="371522094" sldId="269"/>
            <ac:spMk id="9" creationId="{0FFD54DD-2283-7D8D-95D2-66B3098AB027}"/>
          </ac:spMkLst>
        </pc:spChg>
        <pc:spChg chg="add mod">
          <ac:chgData name="Nguyễn Duy Thắng" userId="S::22521333@ms.uit.edu.vn::54955dfb-6c99-4392-9f1d-30004a726cbf" providerId="AD" clId="Web-{356B2F64-1DBA-98CE-CAB2-206371FEFD6F}" dt="2023-10-14T03:35:55.686" v="1655" actId="1076"/>
          <ac:spMkLst>
            <pc:docMk/>
            <pc:sldMk cId="371522094" sldId="269"/>
            <ac:spMk id="11" creationId="{26388555-CB13-8139-0561-D6A134D2BEA7}"/>
          </ac:spMkLst>
        </pc:spChg>
        <pc:spChg chg="add mod">
          <ac:chgData name="Nguyễn Duy Thắng" userId="S::22521333@ms.uit.edu.vn::54955dfb-6c99-4392-9f1d-30004a726cbf" providerId="AD" clId="Web-{356B2F64-1DBA-98CE-CAB2-206371FEFD6F}" dt="2023-10-14T03:35:55.686" v="1656" actId="1076"/>
          <ac:spMkLst>
            <pc:docMk/>
            <pc:sldMk cId="371522094" sldId="269"/>
            <ac:spMk id="13" creationId="{4EE3CE65-08E9-E847-10C5-F6858FF8A8DD}"/>
          </ac:spMkLst>
        </pc:spChg>
        <pc:spChg chg="add mod">
          <ac:chgData name="Nguyễn Duy Thắng" userId="S::22521333@ms.uit.edu.vn::54955dfb-6c99-4392-9f1d-30004a726cbf" providerId="AD" clId="Web-{356B2F64-1DBA-98CE-CAB2-206371FEFD6F}" dt="2023-10-14T03:35:55.686" v="1657" actId="1076"/>
          <ac:spMkLst>
            <pc:docMk/>
            <pc:sldMk cId="371522094" sldId="269"/>
            <ac:spMk id="15" creationId="{E7D277A5-2F0F-5B71-0243-D3A5283B6EE7}"/>
          </ac:spMkLst>
        </pc:spChg>
        <pc:spChg chg="del">
          <ac:chgData name="Nguyễn Duy Thắng" userId="S::22521333@ms.uit.edu.vn::54955dfb-6c99-4392-9f1d-30004a726cbf" providerId="AD" clId="Web-{356B2F64-1DBA-98CE-CAB2-206371FEFD6F}" dt="2023-10-14T03:35:51.342" v="1623"/>
          <ac:spMkLst>
            <pc:docMk/>
            <pc:sldMk cId="371522094" sldId="269"/>
            <ac:spMk id="17" creationId="{775493DC-17C2-C6FE-E68B-8FE0FC37E277}"/>
          </ac:spMkLst>
        </pc:spChg>
        <pc:spChg chg="del">
          <ac:chgData name="Nguyễn Duy Thắng" userId="S::22521333@ms.uit.edu.vn::54955dfb-6c99-4392-9f1d-30004a726cbf" providerId="AD" clId="Web-{356B2F64-1DBA-98CE-CAB2-206371FEFD6F}" dt="2023-10-14T03:35:51.342" v="1622"/>
          <ac:spMkLst>
            <pc:docMk/>
            <pc:sldMk cId="371522094" sldId="269"/>
            <ac:spMk id="18" creationId="{1270A1C6-DA98-CC23-A04C-6BB0FD77F7DF}"/>
          </ac:spMkLst>
        </pc:spChg>
        <pc:spChg chg="add del">
          <ac:chgData name="Nguyễn Duy Thắng" userId="S::22521333@ms.uit.edu.vn::54955dfb-6c99-4392-9f1d-30004a726cbf" providerId="AD" clId="Web-{356B2F64-1DBA-98CE-CAB2-206371FEFD6F}" dt="2023-10-14T03:40:39.197" v="1783"/>
          <ac:spMkLst>
            <pc:docMk/>
            <pc:sldMk cId="371522094" sldId="269"/>
            <ac:spMk id="19" creationId="{A5DFF1AC-A90F-4C35-9A08-FD4044A39F1F}"/>
          </ac:spMkLst>
        </pc:spChg>
        <pc:spChg chg="del">
          <ac:chgData name="Nguyễn Duy Thắng" userId="S::22521333@ms.uit.edu.vn::54955dfb-6c99-4392-9f1d-30004a726cbf" providerId="AD" clId="Web-{356B2F64-1DBA-98CE-CAB2-206371FEFD6F}" dt="2023-10-14T03:35:51.342" v="1621"/>
          <ac:spMkLst>
            <pc:docMk/>
            <pc:sldMk cId="371522094" sldId="269"/>
            <ac:spMk id="20" creationId="{8E07323D-F02E-7D6F-C7A4-67AB254D8FE5}"/>
          </ac:spMkLst>
        </pc:spChg>
        <pc:spChg chg="add del">
          <ac:chgData name="Nguyễn Duy Thắng" userId="S::22521333@ms.uit.edu.vn::54955dfb-6c99-4392-9f1d-30004a726cbf" providerId="AD" clId="Web-{356B2F64-1DBA-98CE-CAB2-206371FEFD6F}" dt="2023-10-14T03:40:39.197" v="1784"/>
          <ac:spMkLst>
            <pc:docMk/>
            <pc:sldMk cId="371522094" sldId="269"/>
            <ac:spMk id="21" creationId="{162404BA-5F5F-42E8-B9F1-9BD413283E6B}"/>
          </ac:spMkLst>
        </pc:spChg>
        <pc:spChg chg="del">
          <ac:chgData name="Nguyễn Duy Thắng" userId="S::22521333@ms.uit.edu.vn::54955dfb-6c99-4392-9f1d-30004a726cbf" providerId="AD" clId="Web-{356B2F64-1DBA-98CE-CAB2-206371FEFD6F}" dt="2023-10-14T03:35:51.342" v="1626"/>
          <ac:spMkLst>
            <pc:docMk/>
            <pc:sldMk cId="371522094" sldId="269"/>
            <ac:spMk id="22" creationId="{23D36AAA-C667-635D-5430-26D5FA37F75D}"/>
          </ac:spMkLst>
        </pc:spChg>
        <pc:spChg chg="add del">
          <ac:chgData name="Nguyễn Duy Thắng" userId="S::22521333@ms.uit.edu.vn::54955dfb-6c99-4392-9f1d-30004a726cbf" providerId="AD" clId="Web-{356B2F64-1DBA-98CE-CAB2-206371FEFD6F}" dt="2023-10-14T03:40:37.681" v="1780"/>
          <ac:spMkLst>
            <pc:docMk/>
            <pc:sldMk cId="371522094" sldId="269"/>
            <ac:spMk id="23" creationId="{0F463EB5-3567-49EB-91D9-597C6D7E40F2}"/>
          </ac:spMkLst>
        </pc:spChg>
        <pc:spChg chg="del">
          <ac:chgData name="Nguyễn Duy Thắng" userId="S::22521333@ms.uit.edu.vn::54955dfb-6c99-4392-9f1d-30004a726cbf" providerId="AD" clId="Web-{356B2F64-1DBA-98CE-CAB2-206371FEFD6F}" dt="2023-10-14T03:35:51.342" v="1625"/>
          <ac:spMkLst>
            <pc:docMk/>
            <pc:sldMk cId="371522094" sldId="269"/>
            <ac:spMk id="24" creationId="{82A04819-8BF8-E11D-F0BF-7E0A5C7DED8E}"/>
          </ac:spMkLst>
        </pc:spChg>
        <pc:spChg chg="add del">
          <ac:chgData name="Nguyễn Duy Thắng" userId="S::22521333@ms.uit.edu.vn::54955dfb-6c99-4392-9f1d-30004a726cbf" providerId="AD" clId="Web-{356B2F64-1DBA-98CE-CAB2-206371FEFD6F}" dt="2023-10-14T03:40:39.197" v="1787"/>
          <ac:spMkLst>
            <pc:docMk/>
            <pc:sldMk cId="371522094" sldId="269"/>
            <ac:spMk id="25" creationId="{962B50F8-32D6-47FB-863B-A802626DDBDC}"/>
          </ac:spMkLst>
        </pc:spChg>
        <pc:spChg chg="add del">
          <ac:chgData name="Nguyễn Duy Thắng" userId="S::22521333@ms.uit.edu.vn::54955dfb-6c99-4392-9f1d-30004a726cbf" providerId="AD" clId="Web-{356B2F64-1DBA-98CE-CAB2-206371FEFD6F}" dt="2023-10-14T03:40:39.197" v="1788"/>
          <ac:spMkLst>
            <pc:docMk/>
            <pc:sldMk cId="371522094" sldId="269"/>
            <ac:spMk id="26" creationId="{B6AF3F2F-B753-41D9-A75F-92DBC00216FC}"/>
          </ac:spMkLst>
        </pc:spChg>
        <pc:spChg chg="add del">
          <ac:chgData name="Nguyễn Duy Thắng" userId="S::22521333@ms.uit.edu.vn::54955dfb-6c99-4392-9f1d-30004a726cbf" providerId="AD" clId="Web-{356B2F64-1DBA-98CE-CAB2-206371FEFD6F}" dt="2023-10-14T03:40:39.197" v="1789"/>
          <ac:spMkLst>
            <pc:docMk/>
            <pc:sldMk cId="371522094" sldId="269"/>
            <ac:spMk id="27" creationId="{6CFF7991-A44E-4DF2-ACF5-5D861178B511}"/>
          </ac:spMkLst>
        </pc:spChg>
        <pc:spChg chg="add del">
          <ac:chgData name="Nguyễn Duy Thắng" userId="S::22521333@ms.uit.edu.vn::54955dfb-6c99-4392-9f1d-30004a726cbf" providerId="AD" clId="Web-{356B2F64-1DBA-98CE-CAB2-206371FEFD6F}" dt="2023-10-14T03:40:39.197" v="1790"/>
          <ac:spMkLst>
            <pc:docMk/>
            <pc:sldMk cId="371522094" sldId="269"/>
            <ac:spMk id="29" creationId="{6179BEC9-541D-4B2F-ADAF-8D028C141E00}"/>
          </ac:spMkLst>
        </pc:spChg>
        <pc:spChg chg="add del">
          <ac:chgData name="Nguyễn Duy Thắng" userId="S::22521333@ms.uit.edu.vn::54955dfb-6c99-4392-9f1d-30004a726cbf" providerId="AD" clId="Web-{356B2F64-1DBA-98CE-CAB2-206371FEFD6F}" dt="2023-10-14T03:40:39.197" v="1791"/>
          <ac:spMkLst>
            <pc:docMk/>
            <pc:sldMk cId="371522094" sldId="269"/>
            <ac:spMk id="30" creationId="{2BE470A6-F519-49E0-9E03-7C2E2DB2E665}"/>
          </ac:spMkLst>
        </pc:spChg>
        <pc:spChg chg="add mod">
          <ac:chgData name="Nguyễn Duy Thắng" userId="S::22521333@ms.uit.edu.vn::54955dfb-6c99-4392-9f1d-30004a726cbf" providerId="AD" clId="Web-{356B2F64-1DBA-98CE-CAB2-206371FEFD6F}" dt="2023-10-14T03:35:55.702" v="1658" actId="1076"/>
          <ac:spMkLst>
            <pc:docMk/>
            <pc:sldMk cId="371522094" sldId="269"/>
            <ac:spMk id="31" creationId="{901A0C79-2ACC-82AB-6FBF-0C28988DB0A1}"/>
          </ac:spMkLst>
        </pc:spChg>
        <pc:spChg chg="add mod">
          <ac:chgData name="Nguyễn Duy Thắng" userId="S::22521333@ms.uit.edu.vn::54955dfb-6c99-4392-9f1d-30004a726cbf" providerId="AD" clId="Web-{356B2F64-1DBA-98CE-CAB2-206371FEFD6F}" dt="2023-10-14T03:35:55.702" v="1659" actId="1076"/>
          <ac:spMkLst>
            <pc:docMk/>
            <pc:sldMk cId="371522094" sldId="269"/>
            <ac:spMk id="33" creationId="{9CADFDC7-FFF0-AF97-D192-17778C8179FC}"/>
          </ac:spMkLst>
        </pc:spChg>
        <pc:spChg chg="del">
          <ac:chgData name="Nguyễn Duy Thắng" userId="S::22521333@ms.uit.edu.vn::54955dfb-6c99-4392-9f1d-30004a726cbf" providerId="AD" clId="Web-{356B2F64-1DBA-98CE-CAB2-206371FEFD6F}" dt="2023-10-14T03:35:51.342" v="1624"/>
          <ac:spMkLst>
            <pc:docMk/>
            <pc:sldMk cId="371522094" sldId="269"/>
            <ac:spMk id="34" creationId="{E753E241-6946-3C41-054D-137730319DC1}"/>
          </ac:spMkLst>
        </pc:spChg>
        <pc:spChg chg="add del mod">
          <ac:chgData name="Nguyễn Duy Thắng" userId="S::22521333@ms.uit.edu.vn::54955dfb-6c99-4392-9f1d-30004a726cbf" providerId="AD" clId="Web-{356B2F64-1DBA-98CE-CAB2-206371FEFD6F}" dt="2023-10-14T03:36:29.437" v="1747"/>
          <ac:spMkLst>
            <pc:docMk/>
            <pc:sldMk cId="371522094" sldId="269"/>
            <ac:spMk id="36" creationId="{77931064-2FB7-859F-96FD-96E3770906F5}"/>
          </ac:spMkLst>
        </pc:spChg>
        <pc:spChg chg="del">
          <ac:chgData name="Nguyễn Duy Thắng" userId="S::22521333@ms.uit.edu.vn::54955dfb-6c99-4392-9f1d-30004a726cbf" providerId="AD" clId="Web-{356B2F64-1DBA-98CE-CAB2-206371FEFD6F}" dt="2023-10-14T03:35:51.342" v="1629"/>
          <ac:spMkLst>
            <pc:docMk/>
            <pc:sldMk cId="371522094" sldId="269"/>
            <ac:spMk id="37" creationId="{6AC0AE5E-90C8-8F02-3520-ED060E23E268}"/>
          </ac:spMkLst>
        </pc:spChg>
        <pc:spChg chg="del">
          <ac:chgData name="Nguyễn Duy Thắng" userId="S::22521333@ms.uit.edu.vn::54955dfb-6c99-4392-9f1d-30004a726cbf" providerId="AD" clId="Web-{356B2F64-1DBA-98CE-CAB2-206371FEFD6F}" dt="2023-10-14T03:35:51.342" v="1628"/>
          <ac:spMkLst>
            <pc:docMk/>
            <pc:sldMk cId="371522094" sldId="269"/>
            <ac:spMk id="38" creationId="{A18E7DC7-3E06-01BB-D87F-47F221E308AA}"/>
          </ac:spMkLst>
        </pc:spChg>
        <pc:spChg chg="del">
          <ac:chgData name="Nguyễn Duy Thắng" userId="S::22521333@ms.uit.edu.vn::54955dfb-6c99-4392-9f1d-30004a726cbf" providerId="AD" clId="Web-{356B2F64-1DBA-98CE-CAB2-206371FEFD6F}" dt="2023-10-14T03:36:09.562" v="1672"/>
          <ac:spMkLst>
            <pc:docMk/>
            <pc:sldMk cId="371522094" sldId="269"/>
            <ac:spMk id="41" creationId="{3E89CC4D-C641-4AA3-931C-F9FE558900B8}"/>
          </ac:spMkLst>
        </pc:spChg>
        <pc:spChg chg="del">
          <ac:chgData name="Nguyễn Duy Thắng" userId="S::22521333@ms.uit.edu.vn::54955dfb-6c99-4392-9f1d-30004a726cbf" providerId="AD" clId="Web-{356B2F64-1DBA-98CE-CAB2-206371FEFD6F}" dt="2023-10-14T03:35:51.342" v="1627"/>
          <ac:spMkLst>
            <pc:docMk/>
            <pc:sldMk cId="371522094" sldId="269"/>
            <ac:spMk id="42" creationId="{1891B97D-FECD-FFB5-4EE9-FC0E295AC6D5}"/>
          </ac:spMkLst>
        </pc:spChg>
        <pc:spChg chg="add del mod">
          <ac:chgData name="Nguyễn Duy Thắng" userId="S::22521333@ms.uit.edu.vn::54955dfb-6c99-4392-9f1d-30004a726cbf" providerId="AD" clId="Web-{356B2F64-1DBA-98CE-CAB2-206371FEFD6F}" dt="2023-10-14T03:36:29.437" v="1746"/>
          <ac:spMkLst>
            <pc:docMk/>
            <pc:sldMk cId="371522094" sldId="269"/>
            <ac:spMk id="44" creationId="{AB82A8FD-1146-157A-8B9F-BE000DBBAB2E}"/>
          </ac:spMkLst>
        </pc:spChg>
        <pc:spChg chg="add mod">
          <ac:chgData name="Nguyễn Duy Thắng" userId="S::22521333@ms.uit.edu.vn::54955dfb-6c99-4392-9f1d-30004a726cbf" providerId="AD" clId="Web-{356B2F64-1DBA-98CE-CAB2-206371FEFD6F}" dt="2023-10-14T03:37:05.470" v="1755" actId="20577"/>
          <ac:spMkLst>
            <pc:docMk/>
            <pc:sldMk cId="371522094" sldId="269"/>
            <ac:spMk id="46" creationId="{B43B7C71-11B6-CB21-F23A-A28110C89266}"/>
          </ac:spMkLst>
        </pc:spChg>
        <pc:spChg chg="add mod">
          <ac:chgData name="Nguyễn Duy Thắng" userId="S::22521333@ms.uit.edu.vn::54955dfb-6c99-4392-9f1d-30004a726cbf" providerId="AD" clId="Web-{356B2F64-1DBA-98CE-CAB2-206371FEFD6F}" dt="2023-10-14T03:35:55.733" v="1663" actId="1076"/>
          <ac:spMkLst>
            <pc:docMk/>
            <pc:sldMk cId="371522094" sldId="269"/>
            <ac:spMk id="48" creationId="{6A9E4AF6-8AD5-CAEB-663F-D0DDE491AAF8}"/>
          </ac:spMkLst>
        </pc:spChg>
        <pc:spChg chg="del">
          <ac:chgData name="Nguyễn Duy Thắng" userId="S::22521333@ms.uit.edu.vn::54955dfb-6c99-4392-9f1d-30004a726cbf" providerId="AD" clId="Web-{356B2F64-1DBA-98CE-CAB2-206371FEFD6F}" dt="2023-10-14T03:35:51.342" v="1632"/>
          <ac:spMkLst>
            <pc:docMk/>
            <pc:sldMk cId="371522094" sldId="269"/>
            <ac:spMk id="50" creationId="{2261E26E-4B32-4A3D-88AF-717CCC4778C6}"/>
          </ac:spMkLst>
        </pc:spChg>
        <pc:spChg chg="del">
          <ac:chgData name="Nguyễn Duy Thắng" userId="S::22521333@ms.uit.edu.vn::54955dfb-6c99-4392-9f1d-30004a726cbf" providerId="AD" clId="Web-{356B2F64-1DBA-98CE-CAB2-206371FEFD6F}" dt="2023-10-14T03:35:51.342" v="1631"/>
          <ac:spMkLst>
            <pc:docMk/>
            <pc:sldMk cId="371522094" sldId="269"/>
            <ac:spMk id="51" creationId="{C28769EA-FA6F-4DAB-C63B-C679E0182077}"/>
          </ac:spMkLst>
        </pc:spChg>
        <pc:spChg chg="del">
          <ac:chgData name="Nguyễn Duy Thắng" userId="S::22521333@ms.uit.edu.vn::54955dfb-6c99-4392-9f1d-30004a726cbf" providerId="AD" clId="Web-{356B2F64-1DBA-98CE-CAB2-206371FEFD6F}" dt="2023-10-14T03:35:51.342" v="1630"/>
          <ac:spMkLst>
            <pc:docMk/>
            <pc:sldMk cId="371522094" sldId="269"/>
            <ac:spMk id="52" creationId="{B8516804-69E7-F5E0-C297-637667B2C34B}"/>
          </ac:spMkLst>
        </pc:spChg>
        <pc:spChg chg="del">
          <ac:chgData name="Nguyễn Duy Thắng" userId="S::22521333@ms.uit.edu.vn::54955dfb-6c99-4392-9f1d-30004a726cbf" providerId="AD" clId="Web-{356B2F64-1DBA-98CE-CAB2-206371FEFD6F}" dt="2023-10-14T03:35:51.342" v="1635"/>
          <ac:spMkLst>
            <pc:docMk/>
            <pc:sldMk cId="371522094" sldId="269"/>
            <ac:spMk id="53" creationId="{1CDDA4EC-AB64-FB99-A6F8-9775AD97B85F}"/>
          </ac:spMkLst>
        </pc:spChg>
        <pc:spChg chg="del">
          <ac:chgData name="Nguyễn Duy Thắng" userId="S::22521333@ms.uit.edu.vn::54955dfb-6c99-4392-9f1d-30004a726cbf" providerId="AD" clId="Web-{356B2F64-1DBA-98CE-CAB2-206371FEFD6F}" dt="2023-10-14T03:35:51.342" v="1634"/>
          <ac:spMkLst>
            <pc:docMk/>
            <pc:sldMk cId="371522094" sldId="269"/>
            <ac:spMk id="54" creationId="{29468DD7-BE05-5386-FBC3-652113EE45F9}"/>
          </ac:spMkLst>
        </pc:spChg>
        <pc:spChg chg="del">
          <ac:chgData name="Nguyễn Duy Thắng" userId="S::22521333@ms.uit.edu.vn::54955dfb-6c99-4392-9f1d-30004a726cbf" providerId="AD" clId="Web-{356B2F64-1DBA-98CE-CAB2-206371FEFD6F}" dt="2023-10-14T03:35:51.342" v="1633"/>
          <ac:spMkLst>
            <pc:docMk/>
            <pc:sldMk cId="371522094" sldId="269"/>
            <ac:spMk id="55" creationId="{13073AB3-CA45-2CFC-298F-3F72E3F4380D}"/>
          </ac:spMkLst>
        </pc:spChg>
        <pc:spChg chg="add mod">
          <ac:chgData name="Nguyễn Duy Thắng" userId="S::22521333@ms.uit.edu.vn::54955dfb-6c99-4392-9f1d-30004a726cbf" providerId="AD" clId="Web-{356B2F64-1DBA-98CE-CAB2-206371FEFD6F}" dt="2023-10-14T03:35:55.733" v="1664" actId="1076"/>
          <ac:spMkLst>
            <pc:docMk/>
            <pc:sldMk cId="371522094" sldId="269"/>
            <ac:spMk id="56" creationId="{983DA43B-D2CD-CB29-724A-97497ACEC821}"/>
          </ac:spMkLst>
        </pc:spChg>
        <pc:spChg chg="add mod">
          <ac:chgData name="Nguyễn Duy Thắng" userId="S::22521333@ms.uit.edu.vn::54955dfb-6c99-4392-9f1d-30004a726cbf" providerId="AD" clId="Web-{356B2F64-1DBA-98CE-CAB2-206371FEFD6F}" dt="2023-10-14T03:35:55.749" v="1665" actId="1076"/>
          <ac:spMkLst>
            <pc:docMk/>
            <pc:sldMk cId="371522094" sldId="269"/>
            <ac:spMk id="58" creationId="{908EFEE5-E119-5DC3-7FCB-17A59D2D2549}"/>
          </ac:spMkLst>
        </pc:spChg>
        <pc:spChg chg="add mod">
          <ac:chgData name="Nguyễn Duy Thắng" userId="S::22521333@ms.uit.edu.vn::54955dfb-6c99-4392-9f1d-30004a726cbf" providerId="AD" clId="Web-{356B2F64-1DBA-98CE-CAB2-206371FEFD6F}" dt="2023-10-14T03:35:55.749" v="1666" actId="1076"/>
          <ac:spMkLst>
            <pc:docMk/>
            <pc:sldMk cId="371522094" sldId="269"/>
            <ac:spMk id="60" creationId="{40385F02-C46A-A6DB-933A-6CF637083821}"/>
          </ac:spMkLst>
        </pc:spChg>
        <pc:spChg chg="add mod">
          <ac:chgData name="Nguyễn Duy Thắng" userId="S::22521333@ms.uit.edu.vn::54955dfb-6c99-4392-9f1d-30004a726cbf" providerId="AD" clId="Web-{356B2F64-1DBA-98CE-CAB2-206371FEFD6F}" dt="2023-10-14T03:35:55.764" v="1667" actId="1076"/>
          <ac:spMkLst>
            <pc:docMk/>
            <pc:sldMk cId="371522094" sldId="269"/>
            <ac:spMk id="62" creationId="{0707ED5B-4663-F0DA-304F-CD35B5AE74B7}"/>
          </ac:spMkLst>
        </pc:spChg>
        <pc:spChg chg="add mod">
          <ac:chgData name="Nguyễn Duy Thắng" userId="S::22521333@ms.uit.edu.vn::54955dfb-6c99-4392-9f1d-30004a726cbf" providerId="AD" clId="Web-{356B2F64-1DBA-98CE-CAB2-206371FEFD6F}" dt="2023-10-14T03:35:55.764" v="1668" actId="1076"/>
          <ac:spMkLst>
            <pc:docMk/>
            <pc:sldMk cId="371522094" sldId="269"/>
            <ac:spMk id="64" creationId="{DFA97A8C-5FCE-D7F6-54A3-5E6C19B81B0F}"/>
          </ac:spMkLst>
        </pc:spChg>
        <pc:spChg chg="add mod">
          <ac:chgData name="Nguyễn Duy Thắng" userId="S::22521333@ms.uit.edu.vn::54955dfb-6c99-4392-9f1d-30004a726cbf" providerId="AD" clId="Web-{356B2F64-1DBA-98CE-CAB2-206371FEFD6F}" dt="2023-10-14T03:35:55.764" v="1669" actId="1076"/>
          <ac:spMkLst>
            <pc:docMk/>
            <pc:sldMk cId="371522094" sldId="269"/>
            <ac:spMk id="66" creationId="{76A8C387-3D67-B7CB-A4DA-7E36710C6238}"/>
          </ac:spMkLst>
        </pc:spChg>
        <pc:spChg chg="add mod">
          <ac:chgData name="Nguyễn Duy Thắng" userId="S::22521333@ms.uit.edu.vn::54955dfb-6c99-4392-9f1d-30004a726cbf" providerId="AD" clId="Web-{356B2F64-1DBA-98CE-CAB2-206371FEFD6F}" dt="2023-10-14T03:35:55.780" v="1670" actId="1076"/>
          <ac:spMkLst>
            <pc:docMk/>
            <pc:sldMk cId="371522094" sldId="269"/>
            <ac:spMk id="68" creationId="{50577056-BC01-F5AD-F613-ECC955E60033}"/>
          </ac:spMkLst>
        </pc:spChg>
        <pc:spChg chg="add mod">
          <ac:chgData name="Nguyễn Duy Thắng" userId="S::22521333@ms.uit.edu.vn::54955dfb-6c99-4392-9f1d-30004a726cbf" providerId="AD" clId="Web-{356B2F64-1DBA-98CE-CAB2-206371FEFD6F}" dt="2023-10-14T03:35:55.780" v="1671" actId="1076"/>
          <ac:spMkLst>
            <pc:docMk/>
            <pc:sldMk cId="371522094" sldId="269"/>
            <ac:spMk id="70" creationId="{77C31E5D-A055-737E-F4CA-BE4190E0C4D0}"/>
          </ac:spMkLst>
        </pc:spChg>
        <pc:spChg chg="add del">
          <ac:chgData name="Nguyễn Duy Thắng" userId="S::22521333@ms.uit.edu.vn::54955dfb-6c99-4392-9f1d-30004a726cbf" providerId="AD" clId="Web-{356B2F64-1DBA-98CE-CAB2-206371FEFD6F}" dt="2023-10-14T03:36:11.796" v="1708"/>
          <ac:spMkLst>
            <pc:docMk/>
            <pc:sldMk cId="371522094" sldId="269"/>
            <ac:spMk id="72" creationId="{C8C9E1EA-B0CE-6E87-376A-7A427C158ADD}"/>
          </ac:spMkLst>
        </pc:spChg>
        <pc:spChg chg="add del">
          <ac:chgData name="Nguyễn Duy Thắng" userId="S::22521333@ms.uit.edu.vn::54955dfb-6c99-4392-9f1d-30004a726cbf" providerId="AD" clId="Web-{356B2F64-1DBA-98CE-CAB2-206371FEFD6F}" dt="2023-10-14T03:36:11.796" v="1707"/>
          <ac:spMkLst>
            <pc:docMk/>
            <pc:sldMk cId="371522094" sldId="269"/>
            <ac:spMk id="74" creationId="{706097EA-7E06-64D5-475C-FC38A2F2BAF6}"/>
          </ac:spMkLst>
        </pc:spChg>
        <pc:spChg chg="add del">
          <ac:chgData name="Nguyễn Duy Thắng" userId="S::22521333@ms.uit.edu.vn::54955dfb-6c99-4392-9f1d-30004a726cbf" providerId="AD" clId="Web-{356B2F64-1DBA-98CE-CAB2-206371FEFD6F}" dt="2023-10-14T03:36:11.796" v="1706"/>
          <ac:spMkLst>
            <pc:docMk/>
            <pc:sldMk cId="371522094" sldId="269"/>
            <ac:spMk id="76" creationId="{7D5396D0-7A64-D989-30EB-FC0DA76643EE}"/>
          </ac:spMkLst>
        </pc:spChg>
        <pc:spChg chg="add del">
          <ac:chgData name="Nguyễn Duy Thắng" userId="S::22521333@ms.uit.edu.vn::54955dfb-6c99-4392-9f1d-30004a726cbf" providerId="AD" clId="Web-{356B2F64-1DBA-98CE-CAB2-206371FEFD6F}" dt="2023-10-14T03:36:11.796" v="1705"/>
          <ac:spMkLst>
            <pc:docMk/>
            <pc:sldMk cId="371522094" sldId="269"/>
            <ac:spMk id="78" creationId="{954A00A9-2AC7-5FE1-63F8-E016734BDB67}"/>
          </ac:spMkLst>
        </pc:spChg>
        <pc:spChg chg="add del">
          <ac:chgData name="Nguyễn Duy Thắng" userId="S::22521333@ms.uit.edu.vn::54955dfb-6c99-4392-9f1d-30004a726cbf" providerId="AD" clId="Web-{356B2F64-1DBA-98CE-CAB2-206371FEFD6F}" dt="2023-10-14T03:36:11.796" v="1704"/>
          <ac:spMkLst>
            <pc:docMk/>
            <pc:sldMk cId="371522094" sldId="269"/>
            <ac:spMk id="80" creationId="{E43D65E9-4496-379F-C602-0AB57E82BB29}"/>
          </ac:spMkLst>
        </pc:spChg>
        <pc:spChg chg="add del">
          <ac:chgData name="Nguyễn Duy Thắng" userId="S::22521333@ms.uit.edu.vn::54955dfb-6c99-4392-9f1d-30004a726cbf" providerId="AD" clId="Web-{356B2F64-1DBA-98CE-CAB2-206371FEFD6F}" dt="2023-10-14T03:36:11.796" v="1703"/>
          <ac:spMkLst>
            <pc:docMk/>
            <pc:sldMk cId="371522094" sldId="269"/>
            <ac:spMk id="82" creationId="{463BF67A-CA4F-7A41-9C93-5EA35D1185F6}"/>
          </ac:spMkLst>
        </pc:spChg>
        <pc:spChg chg="add del">
          <ac:chgData name="Nguyễn Duy Thắng" userId="S::22521333@ms.uit.edu.vn::54955dfb-6c99-4392-9f1d-30004a726cbf" providerId="AD" clId="Web-{356B2F64-1DBA-98CE-CAB2-206371FEFD6F}" dt="2023-10-14T03:36:11.796" v="1702"/>
          <ac:spMkLst>
            <pc:docMk/>
            <pc:sldMk cId="371522094" sldId="269"/>
            <ac:spMk id="84" creationId="{7C200D00-D979-97AE-C3CA-BEA96304576A}"/>
          </ac:spMkLst>
        </pc:spChg>
        <pc:spChg chg="add del">
          <ac:chgData name="Nguyễn Duy Thắng" userId="S::22521333@ms.uit.edu.vn::54955dfb-6c99-4392-9f1d-30004a726cbf" providerId="AD" clId="Web-{356B2F64-1DBA-98CE-CAB2-206371FEFD6F}" dt="2023-10-14T03:36:11.796" v="1701"/>
          <ac:spMkLst>
            <pc:docMk/>
            <pc:sldMk cId="371522094" sldId="269"/>
            <ac:spMk id="86" creationId="{08053372-1886-AF19-B8AB-2E54AEF0DFC0}"/>
          </ac:spMkLst>
        </pc:spChg>
        <pc:spChg chg="add del">
          <ac:chgData name="Nguyễn Duy Thắng" userId="S::22521333@ms.uit.edu.vn::54955dfb-6c99-4392-9f1d-30004a726cbf" providerId="AD" clId="Web-{356B2F64-1DBA-98CE-CAB2-206371FEFD6F}" dt="2023-10-14T03:36:11.796" v="1700"/>
          <ac:spMkLst>
            <pc:docMk/>
            <pc:sldMk cId="371522094" sldId="269"/>
            <ac:spMk id="88" creationId="{4C372537-1CC1-8CF8-3CA8-84CFE8450A21}"/>
          </ac:spMkLst>
        </pc:spChg>
        <pc:spChg chg="add del">
          <ac:chgData name="Nguyễn Duy Thắng" userId="S::22521333@ms.uit.edu.vn::54955dfb-6c99-4392-9f1d-30004a726cbf" providerId="AD" clId="Web-{356B2F64-1DBA-98CE-CAB2-206371FEFD6F}" dt="2023-10-14T03:36:11.796" v="1699"/>
          <ac:spMkLst>
            <pc:docMk/>
            <pc:sldMk cId="371522094" sldId="269"/>
            <ac:spMk id="90" creationId="{A30EF276-AD61-0EC8-BBDB-056AC8A88E3E}"/>
          </ac:spMkLst>
        </pc:spChg>
        <pc:spChg chg="add del">
          <ac:chgData name="Nguyễn Duy Thắng" userId="S::22521333@ms.uit.edu.vn::54955dfb-6c99-4392-9f1d-30004a726cbf" providerId="AD" clId="Web-{356B2F64-1DBA-98CE-CAB2-206371FEFD6F}" dt="2023-10-14T03:36:11.796" v="1698"/>
          <ac:spMkLst>
            <pc:docMk/>
            <pc:sldMk cId="371522094" sldId="269"/>
            <ac:spMk id="92" creationId="{C8B7F68F-38CB-E0A5-E2B5-38DB25460115}"/>
          </ac:spMkLst>
        </pc:spChg>
        <pc:spChg chg="add del">
          <ac:chgData name="Nguyễn Duy Thắng" userId="S::22521333@ms.uit.edu.vn::54955dfb-6c99-4392-9f1d-30004a726cbf" providerId="AD" clId="Web-{356B2F64-1DBA-98CE-CAB2-206371FEFD6F}" dt="2023-10-14T03:36:11.796" v="1697"/>
          <ac:spMkLst>
            <pc:docMk/>
            <pc:sldMk cId="371522094" sldId="269"/>
            <ac:spMk id="94" creationId="{EDAAAFA1-DB51-31F7-EAE7-E94FFBD5893A}"/>
          </ac:spMkLst>
        </pc:spChg>
        <pc:spChg chg="add del">
          <ac:chgData name="Nguyễn Duy Thắng" userId="S::22521333@ms.uit.edu.vn::54955dfb-6c99-4392-9f1d-30004a726cbf" providerId="AD" clId="Web-{356B2F64-1DBA-98CE-CAB2-206371FEFD6F}" dt="2023-10-14T03:36:11.796" v="1696"/>
          <ac:spMkLst>
            <pc:docMk/>
            <pc:sldMk cId="371522094" sldId="269"/>
            <ac:spMk id="96" creationId="{B596E12A-934B-FE67-9BB7-C99E1AC29F2D}"/>
          </ac:spMkLst>
        </pc:spChg>
        <pc:spChg chg="add del">
          <ac:chgData name="Nguyễn Duy Thắng" userId="S::22521333@ms.uit.edu.vn::54955dfb-6c99-4392-9f1d-30004a726cbf" providerId="AD" clId="Web-{356B2F64-1DBA-98CE-CAB2-206371FEFD6F}" dt="2023-10-14T03:36:11.796" v="1695"/>
          <ac:spMkLst>
            <pc:docMk/>
            <pc:sldMk cId="371522094" sldId="269"/>
            <ac:spMk id="98" creationId="{5AB7464F-3B2C-19FE-F405-44D6E95883B2}"/>
          </ac:spMkLst>
        </pc:spChg>
        <pc:spChg chg="add del">
          <ac:chgData name="Nguyễn Duy Thắng" userId="S::22521333@ms.uit.edu.vn::54955dfb-6c99-4392-9f1d-30004a726cbf" providerId="AD" clId="Web-{356B2F64-1DBA-98CE-CAB2-206371FEFD6F}" dt="2023-10-14T03:36:11.796" v="1694"/>
          <ac:spMkLst>
            <pc:docMk/>
            <pc:sldMk cId="371522094" sldId="269"/>
            <ac:spMk id="100" creationId="{605C9B12-E1D2-2E60-4C71-3AED3DDCCB39}"/>
          </ac:spMkLst>
        </pc:spChg>
        <pc:spChg chg="add del">
          <ac:chgData name="Nguyễn Duy Thắng" userId="S::22521333@ms.uit.edu.vn::54955dfb-6c99-4392-9f1d-30004a726cbf" providerId="AD" clId="Web-{356B2F64-1DBA-98CE-CAB2-206371FEFD6F}" dt="2023-10-14T03:36:11.796" v="1693"/>
          <ac:spMkLst>
            <pc:docMk/>
            <pc:sldMk cId="371522094" sldId="269"/>
            <ac:spMk id="102" creationId="{193465DE-5209-25C2-AD69-6E4691DC4EED}"/>
          </ac:spMkLst>
        </pc:spChg>
        <pc:spChg chg="add del">
          <ac:chgData name="Nguyễn Duy Thắng" userId="S::22521333@ms.uit.edu.vn::54955dfb-6c99-4392-9f1d-30004a726cbf" providerId="AD" clId="Web-{356B2F64-1DBA-98CE-CAB2-206371FEFD6F}" dt="2023-10-14T03:36:11.796" v="1692"/>
          <ac:spMkLst>
            <pc:docMk/>
            <pc:sldMk cId="371522094" sldId="269"/>
            <ac:spMk id="104" creationId="{BF724548-826B-184F-FF9F-0E622A67346E}"/>
          </ac:spMkLst>
        </pc:spChg>
        <pc:spChg chg="add del">
          <ac:chgData name="Nguyễn Duy Thắng" userId="S::22521333@ms.uit.edu.vn::54955dfb-6c99-4392-9f1d-30004a726cbf" providerId="AD" clId="Web-{356B2F64-1DBA-98CE-CAB2-206371FEFD6F}" dt="2023-10-14T03:36:11.796" v="1691"/>
          <ac:spMkLst>
            <pc:docMk/>
            <pc:sldMk cId="371522094" sldId="269"/>
            <ac:spMk id="106" creationId="{D84BA490-8787-C30E-7AE3-2B6E85F3BC78}"/>
          </ac:spMkLst>
        </pc:spChg>
        <pc:spChg chg="add del">
          <ac:chgData name="Nguyễn Duy Thắng" userId="S::22521333@ms.uit.edu.vn::54955dfb-6c99-4392-9f1d-30004a726cbf" providerId="AD" clId="Web-{356B2F64-1DBA-98CE-CAB2-206371FEFD6F}" dt="2023-10-14T03:36:20.140" v="1744"/>
          <ac:spMkLst>
            <pc:docMk/>
            <pc:sldMk cId="371522094" sldId="269"/>
            <ac:spMk id="108" creationId="{783F83EA-A287-FEA2-CE74-E9F552BBA537}"/>
          </ac:spMkLst>
        </pc:spChg>
        <pc:spChg chg="add del">
          <ac:chgData name="Nguyễn Duy Thắng" userId="S::22521333@ms.uit.edu.vn::54955dfb-6c99-4392-9f1d-30004a726cbf" providerId="AD" clId="Web-{356B2F64-1DBA-98CE-CAB2-206371FEFD6F}" dt="2023-10-14T03:36:20.140" v="1743"/>
          <ac:spMkLst>
            <pc:docMk/>
            <pc:sldMk cId="371522094" sldId="269"/>
            <ac:spMk id="110" creationId="{626F1205-C30A-F3F7-8EAB-996C1CC82775}"/>
          </ac:spMkLst>
        </pc:spChg>
        <pc:spChg chg="add del">
          <ac:chgData name="Nguyễn Duy Thắng" userId="S::22521333@ms.uit.edu.vn::54955dfb-6c99-4392-9f1d-30004a726cbf" providerId="AD" clId="Web-{356B2F64-1DBA-98CE-CAB2-206371FEFD6F}" dt="2023-10-14T03:36:20.140" v="1742"/>
          <ac:spMkLst>
            <pc:docMk/>
            <pc:sldMk cId="371522094" sldId="269"/>
            <ac:spMk id="112" creationId="{3EA2B812-AA21-01E0-EB87-86A38CC68798}"/>
          </ac:spMkLst>
        </pc:spChg>
        <pc:spChg chg="add del">
          <ac:chgData name="Nguyễn Duy Thắng" userId="S::22521333@ms.uit.edu.vn::54955dfb-6c99-4392-9f1d-30004a726cbf" providerId="AD" clId="Web-{356B2F64-1DBA-98CE-CAB2-206371FEFD6F}" dt="2023-10-14T03:36:20.140" v="1741"/>
          <ac:spMkLst>
            <pc:docMk/>
            <pc:sldMk cId="371522094" sldId="269"/>
            <ac:spMk id="114" creationId="{772BCBA9-91FA-AC7A-3558-9FBE6A46CBE8}"/>
          </ac:spMkLst>
        </pc:spChg>
        <pc:spChg chg="add del">
          <ac:chgData name="Nguyễn Duy Thắng" userId="S::22521333@ms.uit.edu.vn::54955dfb-6c99-4392-9f1d-30004a726cbf" providerId="AD" clId="Web-{356B2F64-1DBA-98CE-CAB2-206371FEFD6F}" dt="2023-10-14T03:36:20.140" v="1740"/>
          <ac:spMkLst>
            <pc:docMk/>
            <pc:sldMk cId="371522094" sldId="269"/>
            <ac:spMk id="116" creationId="{EBAD4D04-EC6D-8631-2C4D-ADB671B1749E}"/>
          </ac:spMkLst>
        </pc:spChg>
        <pc:spChg chg="add del">
          <ac:chgData name="Nguyễn Duy Thắng" userId="S::22521333@ms.uit.edu.vn::54955dfb-6c99-4392-9f1d-30004a726cbf" providerId="AD" clId="Web-{356B2F64-1DBA-98CE-CAB2-206371FEFD6F}" dt="2023-10-14T03:36:20.140" v="1739"/>
          <ac:spMkLst>
            <pc:docMk/>
            <pc:sldMk cId="371522094" sldId="269"/>
            <ac:spMk id="118" creationId="{269D6D70-6343-FA7D-7206-B363E2210FCF}"/>
          </ac:spMkLst>
        </pc:spChg>
        <pc:spChg chg="add del">
          <ac:chgData name="Nguyễn Duy Thắng" userId="S::22521333@ms.uit.edu.vn::54955dfb-6c99-4392-9f1d-30004a726cbf" providerId="AD" clId="Web-{356B2F64-1DBA-98CE-CAB2-206371FEFD6F}" dt="2023-10-14T03:36:20.140" v="1738"/>
          <ac:spMkLst>
            <pc:docMk/>
            <pc:sldMk cId="371522094" sldId="269"/>
            <ac:spMk id="120" creationId="{4DAF10F9-44E1-E9CA-07B0-588FA7103C30}"/>
          </ac:spMkLst>
        </pc:spChg>
        <pc:spChg chg="add del">
          <ac:chgData name="Nguyễn Duy Thắng" userId="S::22521333@ms.uit.edu.vn::54955dfb-6c99-4392-9f1d-30004a726cbf" providerId="AD" clId="Web-{356B2F64-1DBA-98CE-CAB2-206371FEFD6F}" dt="2023-10-14T03:36:20.140" v="1737"/>
          <ac:spMkLst>
            <pc:docMk/>
            <pc:sldMk cId="371522094" sldId="269"/>
            <ac:spMk id="122" creationId="{90C13BC3-444C-5F5C-591B-42D71B5425F8}"/>
          </ac:spMkLst>
        </pc:spChg>
        <pc:spChg chg="add del">
          <ac:chgData name="Nguyễn Duy Thắng" userId="S::22521333@ms.uit.edu.vn::54955dfb-6c99-4392-9f1d-30004a726cbf" providerId="AD" clId="Web-{356B2F64-1DBA-98CE-CAB2-206371FEFD6F}" dt="2023-10-14T03:36:20.140" v="1736"/>
          <ac:spMkLst>
            <pc:docMk/>
            <pc:sldMk cId="371522094" sldId="269"/>
            <ac:spMk id="124" creationId="{8DE430B4-C976-5E65-573B-81AF03B3E198}"/>
          </ac:spMkLst>
        </pc:spChg>
        <pc:spChg chg="add del">
          <ac:chgData name="Nguyễn Duy Thắng" userId="S::22521333@ms.uit.edu.vn::54955dfb-6c99-4392-9f1d-30004a726cbf" providerId="AD" clId="Web-{356B2F64-1DBA-98CE-CAB2-206371FEFD6F}" dt="2023-10-14T03:36:20.140" v="1735"/>
          <ac:spMkLst>
            <pc:docMk/>
            <pc:sldMk cId="371522094" sldId="269"/>
            <ac:spMk id="126" creationId="{3476733A-3387-3CC4-A924-1DC0F06B7212}"/>
          </ac:spMkLst>
        </pc:spChg>
        <pc:spChg chg="add del">
          <ac:chgData name="Nguyễn Duy Thắng" userId="S::22521333@ms.uit.edu.vn::54955dfb-6c99-4392-9f1d-30004a726cbf" providerId="AD" clId="Web-{356B2F64-1DBA-98CE-CAB2-206371FEFD6F}" dt="2023-10-14T03:36:20.140" v="1734"/>
          <ac:spMkLst>
            <pc:docMk/>
            <pc:sldMk cId="371522094" sldId="269"/>
            <ac:spMk id="128" creationId="{74A81B76-77C4-8CA0-0165-0A8034A24B3B}"/>
          </ac:spMkLst>
        </pc:spChg>
        <pc:spChg chg="add del">
          <ac:chgData name="Nguyễn Duy Thắng" userId="S::22521333@ms.uit.edu.vn::54955dfb-6c99-4392-9f1d-30004a726cbf" providerId="AD" clId="Web-{356B2F64-1DBA-98CE-CAB2-206371FEFD6F}" dt="2023-10-14T03:36:20.140" v="1733"/>
          <ac:spMkLst>
            <pc:docMk/>
            <pc:sldMk cId="371522094" sldId="269"/>
            <ac:spMk id="130" creationId="{757E4161-CE69-DF3B-92FB-EFCA0404C5C5}"/>
          </ac:spMkLst>
        </pc:spChg>
        <pc:spChg chg="add del">
          <ac:chgData name="Nguyễn Duy Thắng" userId="S::22521333@ms.uit.edu.vn::54955dfb-6c99-4392-9f1d-30004a726cbf" providerId="AD" clId="Web-{356B2F64-1DBA-98CE-CAB2-206371FEFD6F}" dt="2023-10-14T03:36:20.140" v="1732"/>
          <ac:spMkLst>
            <pc:docMk/>
            <pc:sldMk cId="371522094" sldId="269"/>
            <ac:spMk id="132" creationId="{8053D455-481D-AF82-1963-4216DF41D881}"/>
          </ac:spMkLst>
        </pc:spChg>
        <pc:spChg chg="add del">
          <ac:chgData name="Nguyễn Duy Thắng" userId="S::22521333@ms.uit.edu.vn::54955dfb-6c99-4392-9f1d-30004a726cbf" providerId="AD" clId="Web-{356B2F64-1DBA-98CE-CAB2-206371FEFD6F}" dt="2023-10-14T03:36:20.140" v="1731"/>
          <ac:spMkLst>
            <pc:docMk/>
            <pc:sldMk cId="371522094" sldId="269"/>
            <ac:spMk id="134" creationId="{FF8F7003-242D-BD7F-0CFD-AEF39C9B9019}"/>
          </ac:spMkLst>
        </pc:spChg>
        <pc:spChg chg="add del">
          <ac:chgData name="Nguyễn Duy Thắng" userId="S::22521333@ms.uit.edu.vn::54955dfb-6c99-4392-9f1d-30004a726cbf" providerId="AD" clId="Web-{356B2F64-1DBA-98CE-CAB2-206371FEFD6F}" dt="2023-10-14T03:36:20.140" v="1730"/>
          <ac:spMkLst>
            <pc:docMk/>
            <pc:sldMk cId="371522094" sldId="269"/>
            <ac:spMk id="136" creationId="{D93ACFE5-4A28-0554-6740-FD4C4C4B47D9}"/>
          </ac:spMkLst>
        </pc:spChg>
        <pc:spChg chg="add del">
          <ac:chgData name="Nguyễn Duy Thắng" userId="S::22521333@ms.uit.edu.vn::54955dfb-6c99-4392-9f1d-30004a726cbf" providerId="AD" clId="Web-{356B2F64-1DBA-98CE-CAB2-206371FEFD6F}" dt="2023-10-14T03:36:20.140" v="1729"/>
          <ac:spMkLst>
            <pc:docMk/>
            <pc:sldMk cId="371522094" sldId="269"/>
            <ac:spMk id="138" creationId="{EBE062EA-E189-92C9-3088-992E71A3EDD4}"/>
          </ac:spMkLst>
        </pc:spChg>
        <pc:spChg chg="add del">
          <ac:chgData name="Nguyễn Duy Thắng" userId="S::22521333@ms.uit.edu.vn::54955dfb-6c99-4392-9f1d-30004a726cbf" providerId="AD" clId="Web-{356B2F64-1DBA-98CE-CAB2-206371FEFD6F}" dt="2023-10-14T03:36:20.140" v="1728"/>
          <ac:spMkLst>
            <pc:docMk/>
            <pc:sldMk cId="371522094" sldId="269"/>
            <ac:spMk id="140" creationId="{EC9FDDB7-7452-5EAF-27ED-44CF93E02A59}"/>
          </ac:spMkLst>
        </pc:spChg>
        <pc:spChg chg="add del">
          <ac:chgData name="Nguyễn Duy Thắng" userId="S::22521333@ms.uit.edu.vn::54955dfb-6c99-4392-9f1d-30004a726cbf" providerId="AD" clId="Web-{356B2F64-1DBA-98CE-CAB2-206371FEFD6F}" dt="2023-10-14T03:36:20.140" v="1727"/>
          <ac:spMkLst>
            <pc:docMk/>
            <pc:sldMk cId="371522094" sldId="269"/>
            <ac:spMk id="142" creationId="{F4933D8D-8B8B-0982-317D-D7BD03E2FC6A}"/>
          </ac:spMkLst>
        </pc:spChg>
        <pc:spChg chg="add mod">
          <ac:chgData name="Nguyễn Duy Thắng" userId="S::22521333@ms.uit.edu.vn::54955dfb-6c99-4392-9f1d-30004a726cbf" providerId="AD" clId="Web-{356B2F64-1DBA-98CE-CAB2-206371FEFD6F}" dt="2023-10-14T03:47:04.992" v="1847" actId="20577"/>
          <ac:spMkLst>
            <pc:docMk/>
            <pc:sldMk cId="371522094" sldId="269"/>
            <ac:spMk id="143" creationId="{B5C407C5-4C3B-77BC-9524-33C96ABF7F35}"/>
          </ac:spMkLst>
        </pc:spChg>
        <pc:spChg chg="add mod">
          <ac:chgData name="Nguyễn Duy Thắng" userId="S::22521333@ms.uit.edu.vn::54955dfb-6c99-4392-9f1d-30004a726cbf" providerId="AD" clId="Web-{356B2F64-1DBA-98CE-CAB2-206371FEFD6F}" dt="2023-10-14T03:47:15.649" v="1849" actId="20577"/>
          <ac:spMkLst>
            <pc:docMk/>
            <pc:sldMk cId="371522094" sldId="269"/>
            <ac:spMk id="144" creationId="{343C6E65-CF5F-7D7A-B5FD-B2ABF750EADD}"/>
          </ac:spMkLst>
        </pc:spChg>
        <pc:spChg chg="add mod">
          <ac:chgData name="Nguyễn Duy Thắng" userId="S::22521333@ms.uit.edu.vn::54955dfb-6c99-4392-9f1d-30004a726cbf" providerId="AD" clId="Web-{356B2F64-1DBA-98CE-CAB2-206371FEFD6F}" dt="2023-10-14T03:53:03.912" v="1937" actId="1076"/>
          <ac:spMkLst>
            <pc:docMk/>
            <pc:sldMk cId="371522094" sldId="269"/>
            <ac:spMk id="145" creationId="{FD4F904E-4013-2582-B4F9-481C0DA6A00B}"/>
          </ac:spMkLst>
        </pc:spChg>
      </pc:sldChg>
      <pc:sldChg chg="addSp delSp modSp">
        <pc:chgData name="Nguyễn Duy Thắng" userId="S::22521333@ms.uit.edu.vn::54955dfb-6c99-4392-9f1d-30004a726cbf" providerId="AD" clId="Web-{356B2F64-1DBA-98CE-CAB2-206371FEFD6F}" dt="2023-10-14T04:26:12.235" v="3575"/>
        <pc:sldMkLst>
          <pc:docMk/>
          <pc:sldMk cId="3373560936" sldId="270"/>
        </pc:sldMkLst>
        <pc:spChg chg="add del mod">
          <ac:chgData name="Nguyễn Duy Thắng" userId="S::22521333@ms.uit.edu.vn::54955dfb-6c99-4392-9f1d-30004a726cbf" providerId="AD" clId="Web-{356B2F64-1DBA-98CE-CAB2-206371FEFD6F}" dt="2023-10-14T04:08:19.899" v="3096"/>
          <ac:spMkLst>
            <pc:docMk/>
            <pc:sldMk cId="3373560936" sldId="270"/>
            <ac:spMk id="3" creationId="{37A36469-BF6D-9E4E-99EA-73CDD53971D0}"/>
          </ac:spMkLst>
        </pc:spChg>
        <pc:spChg chg="add del mod">
          <ac:chgData name="Nguyễn Duy Thắng" userId="S::22521333@ms.uit.edu.vn::54955dfb-6c99-4392-9f1d-30004a726cbf" providerId="AD" clId="Web-{356B2F64-1DBA-98CE-CAB2-206371FEFD6F}" dt="2023-10-14T04:08:19.899" v="3095"/>
          <ac:spMkLst>
            <pc:docMk/>
            <pc:sldMk cId="3373560936" sldId="270"/>
            <ac:spMk id="5" creationId="{13A8C4E0-4906-E7E5-FFD2-056E9E99971F}"/>
          </ac:spMkLst>
        </pc:spChg>
        <pc:spChg chg="add del mod">
          <ac:chgData name="Nguyễn Duy Thắng" userId="S::22521333@ms.uit.edu.vn::54955dfb-6c99-4392-9f1d-30004a726cbf" providerId="AD" clId="Web-{356B2F64-1DBA-98CE-CAB2-206371FEFD6F}" dt="2023-10-14T04:08:19.899" v="3094"/>
          <ac:spMkLst>
            <pc:docMk/>
            <pc:sldMk cId="3373560936" sldId="270"/>
            <ac:spMk id="9" creationId="{D63F1FBB-4528-2BDE-2966-A233E9A4C318}"/>
          </ac:spMkLst>
        </pc:spChg>
        <pc:spChg chg="add del mod">
          <ac:chgData name="Nguyễn Duy Thắng" userId="S::22521333@ms.uit.edu.vn::54955dfb-6c99-4392-9f1d-30004a726cbf" providerId="AD" clId="Web-{356B2F64-1DBA-98CE-CAB2-206371FEFD6F}" dt="2023-10-14T04:08:19.899" v="3093"/>
          <ac:spMkLst>
            <pc:docMk/>
            <pc:sldMk cId="3373560936" sldId="270"/>
            <ac:spMk id="11" creationId="{FE364D2B-CC3B-2B69-3636-94DF7C7943CF}"/>
          </ac:spMkLst>
        </pc:spChg>
        <pc:spChg chg="del">
          <ac:chgData name="Nguyễn Duy Thắng" userId="S::22521333@ms.uit.edu.vn::54955dfb-6c99-4392-9f1d-30004a726cbf" providerId="AD" clId="Web-{356B2F64-1DBA-98CE-CAB2-206371FEFD6F}" dt="2023-10-14T03:56:11.809" v="1995"/>
          <ac:spMkLst>
            <pc:docMk/>
            <pc:sldMk cId="3373560936" sldId="270"/>
            <ac:spMk id="13" creationId="{25FD7F98-D58B-446B-EEDF-E75DE9D13435}"/>
          </ac:spMkLst>
        </pc:spChg>
        <pc:spChg chg="del">
          <ac:chgData name="Nguyễn Duy Thắng" userId="S::22521333@ms.uit.edu.vn::54955dfb-6c99-4392-9f1d-30004a726cbf" providerId="AD" clId="Web-{356B2F64-1DBA-98CE-CAB2-206371FEFD6F}" dt="2023-10-14T03:56:11.809" v="1994"/>
          <ac:spMkLst>
            <pc:docMk/>
            <pc:sldMk cId="3373560936" sldId="270"/>
            <ac:spMk id="14" creationId="{149F8C40-BDA4-3DB6-4403-195EB41CEB7F}"/>
          </ac:spMkLst>
        </pc:spChg>
        <pc:spChg chg="del">
          <ac:chgData name="Nguyễn Duy Thắng" userId="S::22521333@ms.uit.edu.vn::54955dfb-6c99-4392-9f1d-30004a726cbf" providerId="AD" clId="Web-{356B2F64-1DBA-98CE-CAB2-206371FEFD6F}" dt="2023-10-14T03:56:11.809" v="1993"/>
          <ac:spMkLst>
            <pc:docMk/>
            <pc:sldMk cId="3373560936" sldId="270"/>
            <ac:spMk id="15" creationId="{3B82F20E-9359-B0AC-8EA3-37BBA5EE03CD}"/>
          </ac:spMkLst>
        </pc:spChg>
        <pc:spChg chg="del">
          <ac:chgData name="Nguyễn Duy Thắng" userId="S::22521333@ms.uit.edu.vn::54955dfb-6c99-4392-9f1d-30004a726cbf" providerId="AD" clId="Web-{356B2F64-1DBA-98CE-CAB2-206371FEFD6F}" dt="2023-10-14T03:56:11.809" v="1998"/>
          <ac:spMkLst>
            <pc:docMk/>
            <pc:sldMk cId="3373560936" sldId="270"/>
            <ac:spMk id="16" creationId="{8C99C035-E0A3-44B5-A46E-83E3A4493D06}"/>
          </ac:spMkLst>
        </pc:spChg>
        <pc:spChg chg="del">
          <ac:chgData name="Nguyễn Duy Thắng" userId="S::22521333@ms.uit.edu.vn::54955dfb-6c99-4392-9f1d-30004a726cbf" providerId="AD" clId="Web-{356B2F64-1DBA-98CE-CAB2-206371FEFD6F}" dt="2023-10-14T03:56:11.809" v="1997"/>
          <ac:spMkLst>
            <pc:docMk/>
            <pc:sldMk cId="3373560936" sldId="270"/>
            <ac:spMk id="17" creationId="{E2F721A9-4D67-4A44-5C74-7AA353561EEB}"/>
          </ac:spMkLst>
        </pc:spChg>
        <pc:spChg chg="add del mod">
          <ac:chgData name="Nguyễn Duy Thắng" userId="S::22521333@ms.uit.edu.vn::54955dfb-6c99-4392-9f1d-30004a726cbf" providerId="AD" clId="Web-{356B2F64-1DBA-98CE-CAB2-206371FEFD6F}" dt="2023-10-14T04:08:19.899" v="3092"/>
          <ac:spMkLst>
            <pc:docMk/>
            <pc:sldMk cId="3373560936" sldId="270"/>
            <ac:spMk id="18" creationId="{2F079832-25C3-7AD1-E537-6BE143F5CF19}"/>
          </ac:spMkLst>
        </pc:spChg>
        <pc:spChg chg="del">
          <ac:chgData name="Nguyễn Duy Thắng" userId="S::22521333@ms.uit.edu.vn::54955dfb-6c99-4392-9f1d-30004a726cbf" providerId="AD" clId="Web-{356B2F64-1DBA-98CE-CAB2-206371FEFD6F}" dt="2023-10-14T03:55:06.291" v="1939"/>
          <ac:spMkLst>
            <pc:docMk/>
            <pc:sldMk cId="3373560936" sldId="270"/>
            <ac:spMk id="19" creationId="{A74AF19C-01B3-4A23-95D7-7497478CEF91}"/>
          </ac:spMkLst>
        </pc:spChg>
        <pc:spChg chg="del">
          <ac:chgData name="Nguyễn Duy Thắng" userId="S::22521333@ms.uit.edu.vn::54955dfb-6c99-4392-9f1d-30004a726cbf" providerId="AD" clId="Web-{356B2F64-1DBA-98CE-CAB2-206371FEFD6F}" dt="2023-10-14T03:55:04.385" v="1938"/>
          <ac:spMkLst>
            <pc:docMk/>
            <pc:sldMk cId="3373560936" sldId="270"/>
            <ac:spMk id="20" creationId="{CB3EAA5D-E7F6-4490-9A6C-08930FAAC629}"/>
          </ac:spMkLst>
        </pc:spChg>
        <pc:spChg chg="del">
          <ac:chgData name="Nguyễn Duy Thắng" userId="S::22521333@ms.uit.edu.vn::54955dfb-6c99-4392-9f1d-30004a726cbf" providerId="AD" clId="Web-{356B2F64-1DBA-98CE-CAB2-206371FEFD6F}" dt="2023-10-14T03:55:21.385" v="1950"/>
          <ac:spMkLst>
            <pc:docMk/>
            <pc:sldMk cId="3373560936" sldId="270"/>
            <ac:spMk id="22" creationId="{27A4FCE7-44E4-4563-A13F-40A0A4821E3C}"/>
          </ac:spMkLst>
        </pc:spChg>
        <pc:spChg chg="del">
          <ac:chgData name="Nguyễn Duy Thắng" userId="S::22521333@ms.uit.edu.vn::54955dfb-6c99-4392-9f1d-30004a726cbf" providerId="AD" clId="Web-{356B2F64-1DBA-98CE-CAB2-206371FEFD6F}" dt="2023-10-14T03:55:21.370" v="1949"/>
          <ac:spMkLst>
            <pc:docMk/>
            <pc:sldMk cId="3373560936" sldId="270"/>
            <ac:spMk id="23" creationId="{7A334A6C-E98A-4671-8FA8-397ECA3BDE5A}"/>
          </ac:spMkLst>
        </pc:spChg>
        <pc:spChg chg="del">
          <ac:chgData name="Nguyễn Duy Thắng" userId="S::22521333@ms.uit.edu.vn::54955dfb-6c99-4392-9f1d-30004a726cbf" providerId="AD" clId="Web-{356B2F64-1DBA-98CE-CAB2-206371FEFD6F}" dt="2023-10-14T04:08:19.914" v="3104"/>
          <ac:spMkLst>
            <pc:docMk/>
            <pc:sldMk cId="3373560936" sldId="270"/>
            <ac:spMk id="24" creationId="{1B64AF56-5ED6-42E4-8ED8-56E56C598136}"/>
          </ac:spMkLst>
        </pc:spChg>
        <pc:spChg chg="del">
          <ac:chgData name="Nguyễn Duy Thắng" userId="S::22521333@ms.uit.edu.vn::54955dfb-6c99-4392-9f1d-30004a726cbf" providerId="AD" clId="Web-{356B2F64-1DBA-98CE-CAB2-206371FEFD6F}" dt="2023-10-14T04:08:19.899" v="3103"/>
          <ac:spMkLst>
            <pc:docMk/>
            <pc:sldMk cId="3373560936" sldId="270"/>
            <ac:spMk id="25" creationId="{8EF95FDE-AF32-471D-A12F-616B3626DE93}"/>
          </ac:spMkLst>
        </pc:spChg>
        <pc:spChg chg="del">
          <ac:chgData name="Nguyễn Duy Thắng" userId="S::22521333@ms.uit.edu.vn::54955dfb-6c99-4392-9f1d-30004a726cbf" providerId="AD" clId="Web-{356B2F64-1DBA-98CE-CAB2-206371FEFD6F}" dt="2023-10-14T04:08:19.899" v="3102"/>
          <ac:spMkLst>
            <pc:docMk/>
            <pc:sldMk cId="3373560936" sldId="270"/>
            <ac:spMk id="26" creationId="{97E28ABC-EDE4-4BA6-95F4-73A442993965}"/>
          </ac:spMkLst>
        </pc:spChg>
        <pc:spChg chg="del">
          <ac:chgData name="Nguyễn Duy Thắng" userId="S::22521333@ms.uit.edu.vn::54955dfb-6c99-4392-9f1d-30004a726cbf" providerId="AD" clId="Web-{356B2F64-1DBA-98CE-CAB2-206371FEFD6F}" dt="2023-10-14T04:08:19.899" v="3101"/>
          <ac:spMkLst>
            <pc:docMk/>
            <pc:sldMk cId="3373560936" sldId="270"/>
            <ac:spMk id="27" creationId="{64DF6D38-F4E7-48DA-A74C-FFB3F212B12B}"/>
          </ac:spMkLst>
        </pc:spChg>
        <pc:spChg chg="del">
          <ac:chgData name="Nguyễn Duy Thắng" userId="S::22521333@ms.uit.edu.vn::54955dfb-6c99-4392-9f1d-30004a726cbf" providerId="AD" clId="Web-{356B2F64-1DBA-98CE-CAB2-206371FEFD6F}" dt="2023-10-14T04:08:19.899" v="3100"/>
          <ac:spMkLst>
            <pc:docMk/>
            <pc:sldMk cId="3373560936" sldId="270"/>
            <ac:spMk id="29" creationId="{84199188-4148-40FD-8D14-A43DCAA181B5}"/>
          </ac:spMkLst>
        </pc:spChg>
        <pc:spChg chg="del">
          <ac:chgData name="Nguyễn Duy Thắng" userId="S::22521333@ms.uit.edu.vn::54955dfb-6c99-4392-9f1d-30004a726cbf" providerId="AD" clId="Web-{356B2F64-1DBA-98CE-CAB2-206371FEFD6F}" dt="2023-10-14T04:08:19.899" v="3099"/>
          <ac:spMkLst>
            <pc:docMk/>
            <pc:sldMk cId="3373560936" sldId="270"/>
            <ac:spMk id="30" creationId="{09480CC8-932E-434B-AC7C-E5E794AF720B}"/>
          </ac:spMkLst>
        </pc:spChg>
        <pc:spChg chg="add del mod">
          <ac:chgData name="Nguyễn Duy Thắng" userId="S::22521333@ms.uit.edu.vn::54955dfb-6c99-4392-9f1d-30004a726cbf" providerId="AD" clId="Web-{356B2F64-1DBA-98CE-CAB2-206371FEFD6F}" dt="2023-10-14T04:08:19.899" v="3091"/>
          <ac:spMkLst>
            <pc:docMk/>
            <pc:sldMk cId="3373560936" sldId="270"/>
            <ac:spMk id="31" creationId="{8B1B6842-E2AD-3B22-2F30-20B0826A2330}"/>
          </ac:spMkLst>
        </pc:spChg>
        <pc:spChg chg="add del">
          <ac:chgData name="Nguyễn Duy Thắng" userId="S::22521333@ms.uit.edu.vn::54955dfb-6c99-4392-9f1d-30004a726cbf" providerId="AD" clId="Web-{356B2F64-1DBA-98CE-CAB2-206371FEFD6F}" dt="2023-10-14T03:56:09.809" v="1992"/>
          <ac:spMkLst>
            <pc:docMk/>
            <pc:sldMk cId="3373560936" sldId="270"/>
            <ac:spMk id="33" creationId="{BC0DC17B-9974-4783-8A92-7B9846EFFF99}"/>
          </ac:spMkLst>
        </pc:spChg>
        <pc:spChg chg="del">
          <ac:chgData name="Nguyễn Duy Thắng" userId="S::22521333@ms.uit.edu.vn::54955dfb-6c99-4392-9f1d-30004a726cbf" providerId="AD" clId="Web-{356B2F64-1DBA-98CE-CAB2-206371FEFD6F}" dt="2023-10-14T04:08:19.899" v="3098"/>
          <ac:spMkLst>
            <pc:docMk/>
            <pc:sldMk cId="3373560936" sldId="270"/>
            <ac:spMk id="34" creationId="{246ACC6D-7D64-4704-B730-41255071CA5C}"/>
          </ac:spMkLst>
        </pc:spChg>
        <pc:spChg chg="add del">
          <ac:chgData name="Nguyễn Duy Thắng" userId="S::22521333@ms.uit.edu.vn::54955dfb-6c99-4392-9f1d-30004a726cbf" providerId="AD" clId="Web-{356B2F64-1DBA-98CE-CAB2-206371FEFD6F}" dt="2023-10-14T03:56:09.809" v="1991"/>
          <ac:spMkLst>
            <pc:docMk/>
            <pc:sldMk cId="3373560936" sldId="270"/>
            <ac:spMk id="36" creationId="{61AA8940-438B-CCC6-F43B-B5B3597EEC8C}"/>
          </ac:spMkLst>
        </pc:spChg>
        <pc:spChg chg="del">
          <ac:chgData name="Nguyễn Duy Thắng" userId="S::22521333@ms.uit.edu.vn::54955dfb-6c99-4392-9f1d-30004a726cbf" providerId="AD" clId="Web-{356B2F64-1DBA-98CE-CAB2-206371FEFD6F}" dt="2023-10-14T04:08:19.899" v="3097"/>
          <ac:spMkLst>
            <pc:docMk/>
            <pc:sldMk cId="3373560936" sldId="270"/>
            <ac:spMk id="37" creationId="{505DEBB9-6C5F-4A05-9850-C8AD51500D60}"/>
          </ac:spMkLst>
        </pc:spChg>
        <pc:spChg chg="del">
          <ac:chgData name="Nguyễn Duy Thắng" userId="S::22521333@ms.uit.edu.vn::54955dfb-6c99-4392-9f1d-30004a726cbf" providerId="AD" clId="Web-{356B2F64-1DBA-98CE-CAB2-206371FEFD6F}" dt="2023-10-14T03:56:11.809" v="1996"/>
          <ac:spMkLst>
            <pc:docMk/>
            <pc:sldMk cId="3373560936" sldId="270"/>
            <ac:spMk id="38" creationId="{95738738-E426-A2A1-E05D-C611F1539F0B}"/>
          </ac:spMkLst>
        </pc:spChg>
        <pc:spChg chg="add del">
          <ac:chgData name="Nguyễn Duy Thắng" userId="S::22521333@ms.uit.edu.vn::54955dfb-6c99-4392-9f1d-30004a726cbf" providerId="AD" clId="Web-{356B2F64-1DBA-98CE-CAB2-206371FEFD6F}" dt="2023-10-14T03:56:09.809" v="1990"/>
          <ac:spMkLst>
            <pc:docMk/>
            <pc:sldMk cId="3373560936" sldId="270"/>
            <ac:spMk id="40" creationId="{4456EA77-2B41-1148-6DE6-2C5A160E8D5E}"/>
          </ac:spMkLst>
        </pc:spChg>
        <pc:spChg chg="del">
          <ac:chgData name="Nguyễn Duy Thắng" userId="S::22521333@ms.uit.edu.vn::54955dfb-6c99-4392-9f1d-30004a726cbf" providerId="AD" clId="Web-{356B2F64-1DBA-98CE-CAB2-206371FEFD6F}" dt="2023-10-14T03:56:11.809" v="2001"/>
          <ac:spMkLst>
            <pc:docMk/>
            <pc:sldMk cId="3373560936" sldId="270"/>
            <ac:spMk id="42" creationId="{159FF5D0-4043-A1A4-333D-1201AD567851}"/>
          </ac:spMkLst>
        </pc:spChg>
        <pc:spChg chg="add del">
          <ac:chgData name="Nguyễn Duy Thắng" userId="S::22521333@ms.uit.edu.vn::54955dfb-6c99-4392-9f1d-30004a726cbf" providerId="AD" clId="Web-{356B2F64-1DBA-98CE-CAB2-206371FEFD6F}" dt="2023-10-14T03:56:09.809" v="1989"/>
          <ac:spMkLst>
            <pc:docMk/>
            <pc:sldMk cId="3373560936" sldId="270"/>
            <ac:spMk id="43" creationId="{6A0849EB-0D8D-139E-D16A-65DC482EE240}"/>
          </ac:spMkLst>
        </pc:spChg>
        <pc:spChg chg="add del">
          <ac:chgData name="Nguyễn Duy Thắng" userId="S::22521333@ms.uit.edu.vn::54955dfb-6c99-4392-9f1d-30004a726cbf" providerId="AD" clId="Web-{356B2F64-1DBA-98CE-CAB2-206371FEFD6F}" dt="2023-10-14T03:56:09.809" v="1988"/>
          <ac:spMkLst>
            <pc:docMk/>
            <pc:sldMk cId="3373560936" sldId="270"/>
            <ac:spMk id="45" creationId="{60351245-AB4F-C607-06DF-000016DC01FB}"/>
          </ac:spMkLst>
        </pc:spChg>
        <pc:spChg chg="del">
          <ac:chgData name="Nguyễn Duy Thắng" userId="S::22521333@ms.uit.edu.vn::54955dfb-6c99-4392-9f1d-30004a726cbf" providerId="AD" clId="Web-{356B2F64-1DBA-98CE-CAB2-206371FEFD6F}" dt="2023-10-14T03:56:11.809" v="2000"/>
          <ac:spMkLst>
            <pc:docMk/>
            <pc:sldMk cId="3373560936" sldId="270"/>
            <ac:spMk id="46" creationId="{0E650086-9594-81B4-77C4-711B55992C31}"/>
          </ac:spMkLst>
        </pc:spChg>
        <pc:spChg chg="del">
          <ac:chgData name="Nguyễn Duy Thắng" userId="S::22521333@ms.uit.edu.vn::54955dfb-6c99-4392-9f1d-30004a726cbf" providerId="AD" clId="Web-{356B2F64-1DBA-98CE-CAB2-206371FEFD6F}" dt="2023-10-14T03:56:11.809" v="1999"/>
          <ac:spMkLst>
            <pc:docMk/>
            <pc:sldMk cId="3373560936" sldId="270"/>
            <ac:spMk id="48" creationId="{CAC6B0D0-A0FA-323E-F78A-FACE84DF2205}"/>
          </ac:spMkLst>
        </pc:spChg>
        <pc:spChg chg="del">
          <ac:chgData name="Nguyễn Duy Thắng" userId="S::22521333@ms.uit.edu.vn::54955dfb-6c99-4392-9f1d-30004a726cbf" providerId="AD" clId="Web-{356B2F64-1DBA-98CE-CAB2-206371FEFD6F}" dt="2023-10-14T04:25:45.969" v="3567"/>
          <ac:spMkLst>
            <pc:docMk/>
            <pc:sldMk cId="3373560936" sldId="270"/>
            <ac:spMk id="49" creationId="{258D7E79-88DE-81B8-CB02-49A2EF10BADE}"/>
          </ac:spMkLst>
        </pc:spChg>
        <pc:spChg chg="del">
          <ac:chgData name="Nguyễn Duy Thắng" userId="S::22521333@ms.uit.edu.vn::54955dfb-6c99-4392-9f1d-30004a726cbf" providerId="AD" clId="Web-{356B2F64-1DBA-98CE-CAB2-206371FEFD6F}" dt="2023-10-14T04:25:45.969" v="3566"/>
          <ac:spMkLst>
            <pc:docMk/>
            <pc:sldMk cId="3373560936" sldId="270"/>
            <ac:spMk id="50" creationId="{25F8E14A-3A0C-2CA3-2C76-3AA10FAF3D6E}"/>
          </ac:spMkLst>
        </pc:spChg>
        <pc:spChg chg="del">
          <ac:chgData name="Nguyễn Duy Thắng" userId="S::22521333@ms.uit.edu.vn::54955dfb-6c99-4392-9f1d-30004a726cbf" providerId="AD" clId="Web-{356B2F64-1DBA-98CE-CAB2-206371FEFD6F}" dt="2023-10-14T04:25:45.969" v="3565"/>
          <ac:spMkLst>
            <pc:docMk/>
            <pc:sldMk cId="3373560936" sldId="270"/>
            <ac:spMk id="51" creationId="{AEC9332C-30E9-F419-CED8-6A066E5E2FAF}"/>
          </ac:spMkLst>
        </pc:spChg>
        <pc:spChg chg="del">
          <ac:chgData name="Nguyễn Duy Thắng" userId="S::22521333@ms.uit.edu.vn::54955dfb-6c99-4392-9f1d-30004a726cbf" providerId="AD" clId="Web-{356B2F64-1DBA-98CE-CAB2-206371FEFD6F}" dt="2023-10-14T03:56:11.825" v="2004"/>
          <ac:spMkLst>
            <pc:docMk/>
            <pc:sldMk cId="3373560936" sldId="270"/>
            <ac:spMk id="52" creationId="{7748B817-31A4-69C8-F049-0A6F79CB344D}"/>
          </ac:spMkLst>
        </pc:spChg>
        <pc:spChg chg="del">
          <ac:chgData name="Nguyễn Duy Thắng" userId="S::22521333@ms.uit.edu.vn::54955dfb-6c99-4392-9f1d-30004a726cbf" providerId="AD" clId="Web-{356B2F64-1DBA-98CE-CAB2-206371FEFD6F}" dt="2023-10-14T03:56:11.825" v="2003"/>
          <ac:spMkLst>
            <pc:docMk/>
            <pc:sldMk cId="3373560936" sldId="270"/>
            <ac:spMk id="53" creationId="{0EC13C5C-2E5B-E031-C2FA-252169F2BD78}"/>
          </ac:spMkLst>
        </pc:spChg>
        <pc:spChg chg="del">
          <ac:chgData name="Nguyễn Duy Thắng" userId="S::22521333@ms.uit.edu.vn::54955dfb-6c99-4392-9f1d-30004a726cbf" providerId="AD" clId="Web-{356B2F64-1DBA-98CE-CAB2-206371FEFD6F}" dt="2023-10-14T03:56:11.825" v="2002"/>
          <ac:spMkLst>
            <pc:docMk/>
            <pc:sldMk cId="3373560936" sldId="270"/>
            <ac:spMk id="54" creationId="{07C80DD2-282B-B08E-DA00-7D21F0E8CE10}"/>
          </ac:spMkLst>
        </pc:spChg>
        <pc:spChg chg="del">
          <ac:chgData name="Nguyễn Duy Thắng" userId="S::22521333@ms.uit.edu.vn::54955dfb-6c99-4392-9f1d-30004a726cbf" providerId="AD" clId="Web-{356B2F64-1DBA-98CE-CAB2-206371FEFD6F}" dt="2023-10-14T03:56:11.825" v="2007"/>
          <ac:spMkLst>
            <pc:docMk/>
            <pc:sldMk cId="3373560936" sldId="270"/>
            <ac:spMk id="55" creationId="{1B4FE116-9FB3-158C-A889-F96620D01E44}"/>
          </ac:spMkLst>
        </pc:spChg>
        <pc:spChg chg="del">
          <ac:chgData name="Nguyễn Duy Thắng" userId="S::22521333@ms.uit.edu.vn::54955dfb-6c99-4392-9f1d-30004a726cbf" providerId="AD" clId="Web-{356B2F64-1DBA-98CE-CAB2-206371FEFD6F}" dt="2023-10-14T03:56:11.825" v="2006"/>
          <ac:spMkLst>
            <pc:docMk/>
            <pc:sldMk cId="3373560936" sldId="270"/>
            <ac:spMk id="56" creationId="{9867EE46-5BBE-F7C2-21AC-08DE827586C4}"/>
          </ac:spMkLst>
        </pc:spChg>
        <pc:spChg chg="del">
          <ac:chgData name="Nguyễn Duy Thắng" userId="S::22521333@ms.uit.edu.vn::54955dfb-6c99-4392-9f1d-30004a726cbf" providerId="AD" clId="Web-{356B2F64-1DBA-98CE-CAB2-206371FEFD6F}" dt="2023-10-14T03:56:11.825" v="2005"/>
          <ac:spMkLst>
            <pc:docMk/>
            <pc:sldMk cId="3373560936" sldId="270"/>
            <ac:spMk id="57" creationId="{FB283FCD-B848-0EB1-D7D3-3E026CDF0606}"/>
          </ac:spMkLst>
        </pc:spChg>
        <pc:spChg chg="add del">
          <ac:chgData name="Nguyễn Duy Thắng" userId="S::22521333@ms.uit.edu.vn::54955dfb-6c99-4392-9f1d-30004a726cbf" providerId="AD" clId="Web-{356B2F64-1DBA-98CE-CAB2-206371FEFD6F}" dt="2023-10-14T03:56:09.809" v="1987"/>
          <ac:spMkLst>
            <pc:docMk/>
            <pc:sldMk cId="3373560936" sldId="270"/>
            <ac:spMk id="58" creationId="{4E94DA99-9466-50B4-FFE3-C2E3B281D462}"/>
          </ac:spMkLst>
        </pc:spChg>
        <pc:spChg chg="add del">
          <ac:chgData name="Nguyễn Duy Thắng" userId="S::22521333@ms.uit.edu.vn::54955dfb-6c99-4392-9f1d-30004a726cbf" providerId="AD" clId="Web-{356B2F64-1DBA-98CE-CAB2-206371FEFD6F}" dt="2023-10-14T03:56:09.809" v="1986"/>
          <ac:spMkLst>
            <pc:docMk/>
            <pc:sldMk cId="3373560936" sldId="270"/>
            <ac:spMk id="60" creationId="{72BFA915-049C-79BF-E325-97F2DE64F69F}"/>
          </ac:spMkLst>
        </pc:spChg>
        <pc:spChg chg="add del">
          <ac:chgData name="Nguyễn Duy Thắng" userId="S::22521333@ms.uit.edu.vn::54955dfb-6c99-4392-9f1d-30004a726cbf" providerId="AD" clId="Web-{356B2F64-1DBA-98CE-CAB2-206371FEFD6F}" dt="2023-10-14T03:56:09.809" v="1985"/>
          <ac:spMkLst>
            <pc:docMk/>
            <pc:sldMk cId="3373560936" sldId="270"/>
            <ac:spMk id="62" creationId="{A3798C15-12DD-A7F8-C223-DFDA93DBAEE4}"/>
          </ac:spMkLst>
        </pc:spChg>
        <pc:spChg chg="add del">
          <ac:chgData name="Nguyễn Duy Thắng" userId="S::22521333@ms.uit.edu.vn::54955dfb-6c99-4392-9f1d-30004a726cbf" providerId="AD" clId="Web-{356B2F64-1DBA-98CE-CAB2-206371FEFD6F}" dt="2023-10-14T03:56:09.809" v="1984"/>
          <ac:spMkLst>
            <pc:docMk/>
            <pc:sldMk cId="3373560936" sldId="270"/>
            <ac:spMk id="64" creationId="{21FCDA6D-7A75-9E6D-E4A8-C37B3A38B426}"/>
          </ac:spMkLst>
        </pc:spChg>
        <pc:spChg chg="add del">
          <ac:chgData name="Nguyễn Duy Thắng" userId="S::22521333@ms.uit.edu.vn::54955dfb-6c99-4392-9f1d-30004a726cbf" providerId="AD" clId="Web-{356B2F64-1DBA-98CE-CAB2-206371FEFD6F}" dt="2023-10-14T03:56:09.809" v="1983"/>
          <ac:spMkLst>
            <pc:docMk/>
            <pc:sldMk cId="3373560936" sldId="270"/>
            <ac:spMk id="66" creationId="{0BAECFC2-8B6B-EFEB-BE21-1B699E03CC13}"/>
          </ac:spMkLst>
        </pc:spChg>
        <pc:spChg chg="add del">
          <ac:chgData name="Nguyễn Duy Thắng" userId="S::22521333@ms.uit.edu.vn::54955dfb-6c99-4392-9f1d-30004a726cbf" providerId="AD" clId="Web-{356B2F64-1DBA-98CE-CAB2-206371FEFD6F}" dt="2023-10-14T03:56:09.809" v="1982"/>
          <ac:spMkLst>
            <pc:docMk/>
            <pc:sldMk cId="3373560936" sldId="270"/>
            <ac:spMk id="68" creationId="{7714A4B5-7C73-EE20-B904-EE250ABC7693}"/>
          </ac:spMkLst>
        </pc:spChg>
        <pc:spChg chg="add del">
          <ac:chgData name="Nguyễn Duy Thắng" userId="S::22521333@ms.uit.edu.vn::54955dfb-6c99-4392-9f1d-30004a726cbf" providerId="AD" clId="Web-{356B2F64-1DBA-98CE-CAB2-206371FEFD6F}" dt="2023-10-14T03:56:09.809" v="1981"/>
          <ac:spMkLst>
            <pc:docMk/>
            <pc:sldMk cId="3373560936" sldId="270"/>
            <ac:spMk id="70" creationId="{08ABE7D4-17C6-A2A7-CA30-476C52496DD9}"/>
          </ac:spMkLst>
        </pc:spChg>
        <pc:spChg chg="add del">
          <ac:chgData name="Nguyễn Duy Thắng" userId="S::22521333@ms.uit.edu.vn::54955dfb-6c99-4392-9f1d-30004a726cbf" providerId="AD" clId="Web-{356B2F64-1DBA-98CE-CAB2-206371FEFD6F}" dt="2023-10-14T03:56:09.809" v="1980"/>
          <ac:spMkLst>
            <pc:docMk/>
            <pc:sldMk cId="3373560936" sldId="270"/>
            <ac:spMk id="72" creationId="{74D0DEE8-26F3-D315-7300-F621D19CF224}"/>
          </ac:spMkLst>
        </pc:spChg>
        <pc:spChg chg="add del">
          <ac:chgData name="Nguyễn Duy Thắng" userId="S::22521333@ms.uit.edu.vn::54955dfb-6c99-4392-9f1d-30004a726cbf" providerId="AD" clId="Web-{356B2F64-1DBA-98CE-CAB2-206371FEFD6F}" dt="2023-10-14T03:56:09.809" v="1979"/>
          <ac:spMkLst>
            <pc:docMk/>
            <pc:sldMk cId="3373560936" sldId="270"/>
            <ac:spMk id="74" creationId="{8F2959E7-7C0D-E4D5-83F8-814A8140691C}"/>
          </ac:spMkLst>
        </pc:spChg>
        <pc:spChg chg="add del">
          <ac:chgData name="Nguyễn Duy Thắng" userId="S::22521333@ms.uit.edu.vn::54955dfb-6c99-4392-9f1d-30004a726cbf" providerId="AD" clId="Web-{356B2F64-1DBA-98CE-CAB2-206371FEFD6F}" dt="2023-10-14T03:56:09.809" v="1978"/>
          <ac:spMkLst>
            <pc:docMk/>
            <pc:sldMk cId="3373560936" sldId="270"/>
            <ac:spMk id="76" creationId="{F37B0A0D-FFD2-A25B-F984-44A2B40B56FD}"/>
          </ac:spMkLst>
        </pc:spChg>
        <pc:spChg chg="add del">
          <ac:chgData name="Nguyễn Duy Thắng" userId="S::22521333@ms.uit.edu.vn::54955dfb-6c99-4392-9f1d-30004a726cbf" providerId="AD" clId="Web-{356B2F64-1DBA-98CE-CAB2-206371FEFD6F}" dt="2023-10-14T03:56:09.809" v="1977"/>
          <ac:spMkLst>
            <pc:docMk/>
            <pc:sldMk cId="3373560936" sldId="270"/>
            <ac:spMk id="78" creationId="{EA8B102D-CAAD-190B-B371-3546FCA77C3B}"/>
          </ac:spMkLst>
        </pc:spChg>
        <pc:spChg chg="add del">
          <ac:chgData name="Nguyễn Duy Thắng" userId="S::22521333@ms.uit.edu.vn::54955dfb-6c99-4392-9f1d-30004a726cbf" providerId="AD" clId="Web-{356B2F64-1DBA-98CE-CAB2-206371FEFD6F}" dt="2023-10-14T03:56:09.809" v="1976"/>
          <ac:spMkLst>
            <pc:docMk/>
            <pc:sldMk cId="3373560936" sldId="270"/>
            <ac:spMk id="80" creationId="{EBA825BB-FDDF-9B45-93AF-2889C0103802}"/>
          </ac:spMkLst>
        </pc:spChg>
        <pc:spChg chg="add del">
          <ac:chgData name="Nguyễn Duy Thắng" userId="S::22521333@ms.uit.edu.vn::54955dfb-6c99-4392-9f1d-30004a726cbf" providerId="AD" clId="Web-{356B2F64-1DBA-98CE-CAB2-206371FEFD6F}" dt="2023-10-14T03:56:09.809" v="1975"/>
          <ac:spMkLst>
            <pc:docMk/>
            <pc:sldMk cId="3373560936" sldId="270"/>
            <ac:spMk id="82" creationId="{79AB8832-9F5D-C213-389A-CD2107F4BC21}"/>
          </ac:spMkLst>
        </pc:spChg>
        <pc:spChg chg="add del">
          <ac:chgData name="Nguyễn Duy Thắng" userId="S::22521333@ms.uit.edu.vn::54955dfb-6c99-4392-9f1d-30004a726cbf" providerId="AD" clId="Web-{356B2F64-1DBA-98CE-CAB2-206371FEFD6F}" dt="2023-10-14T03:56:17.388" v="2043"/>
          <ac:spMkLst>
            <pc:docMk/>
            <pc:sldMk cId="3373560936" sldId="270"/>
            <ac:spMk id="84" creationId="{00D62323-9A01-3615-0618-38B53B4468AB}"/>
          </ac:spMkLst>
        </pc:spChg>
        <pc:spChg chg="add del">
          <ac:chgData name="Nguyễn Duy Thắng" userId="S::22521333@ms.uit.edu.vn::54955dfb-6c99-4392-9f1d-30004a726cbf" providerId="AD" clId="Web-{356B2F64-1DBA-98CE-CAB2-206371FEFD6F}" dt="2023-10-14T03:56:17.388" v="2042"/>
          <ac:spMkLst>
            <pc:docMk/>
            <pc:sldMk cId="3373560936" sldId="270"/>
            <ac:spMk id="86" creationId="{CC254C32-8296-8D57-E66E-C306C7D42575}"/>
          </ac:spMkLst>
        </pc:spChg>
        <pc:spChg chg="add del">
          <ac:chgData name="Nguyễn Duy Thắng" userId="S::22521333@ms.uit.edu.vn::54955dfb-6c99-4392-9f1d-30004a726cbf" providerId="AD" clId="Web-{356B2F64-1DBA-98CE-CAB2-206371FEFD6F}" dt="2023-10-14T03:56:17.388" v="2041"/>
          <ac:spMkLst>
            <pc:docMk/>
            <pc:sldMk cId="3373560936" sldId="270"/>
            <ac:spMk id="88" creationId="{30F20452-C74A-E2B1-26B5-17E0A57519FD}"/>
          </ac:spMkLst>
        </pc:spChg>
        <pc:spChg chg="add del">
          <ac:chgData name="Nguyễn Duy Thắng" userId="S::22521333@ms.uit.edu.vn::54955dfb-6c99-4392-9f1d-30004a726cbf" providerId="AD" clId="Web-{356B2F64-1DBA-98CE-CAB2-206371FEFD6F}" dt="2023-10-14T03:56:17.388" v="2040"/>
          <ac:spMkLst>
            <pc:docMk/>
            <pc:sldMk cId="3373560936" sldId="270"/>
            <ac:spMk id="90" creationId="{786E4B86-E6B0-4804-8644-2695B4ACFA2B}"/>
          </ac:spMkLst>
        </pc:spChg>
        <pc:spChg chg="add del">
          <ac:chgData name="Nguyễn Duy Thắng" userId="S::22521333@ms.uit.edu.vn::54955dfb-6c99-4392-9f1d-30004a726cbf" providerId="AD" clId="Web-{356B2F64-1DBA-98CE-CAB2-206371FEFD6F}" dt="2023-10-14T03:56:17.388" v="2039"/>
          <ac:spMkLst>
            <pc:docMk/>
            <pc:sldMk cId="3373560936" sldId="270"/>
            <ac:spMk id="92" creationId="{33F6BEF9-B678-3F25-6FDB-9083B25D82A4}"/>
          </ac:spMkLst>
        </pc:spChg>
        <pc:spChg chg="add del">
          <ac:chgData name="Nguyễn Duy Thắng" userId="S::22521333@ms.uit.edu.vn::54955dfb-6c99-4392-9f1d-30004a726cbf" providerId="AD" clId="Web-{356B2F64-1DBA-98CE-CAB2-206371FEFD6F}" dt="2023-10-14T03:56:17.388" v="2038"/>
          <ac:spMkLst>
            <pc:docMk/>
            <pc:sldMk cId="3373560936" sldId="270"/>
            <ac:spMk id="94" creationId="{58847961-70C8-6D12-0C8D-0043B6068614}"/>
          </ac:spMkLst>
        </pc:spChg>
        <pc:spChg chg="add del">
          <ac:chgData name="Nguyễn Duy Thắng" userId="S::22521333@ms.uit.edu.vn::54955dfb-6c99-4392-9f1d-30004a726cbf" providerId="AD" clId="Web-{356B2F64-1DBA-98CE-CAB2-206371FEFD6F}" dt="2023-10-14T03:56:17.388" v="2037"/>
          <ac:spMkLst>
            <pc:docMk/>
            <pc:sldMk cId="3373560936" sldId="270"/>
            <ac:spMk id="96" creationId="{38A69603-B899-EBA4-9B36-2D6BEDE8B7AC}"/>
          </ac:spMkLst>
        </pc:spChg>
        <pc:spChg chg="add del">
          <ac:chgData name="Nguyễn Duy Thắng" userId="S::22521333@ms.uit.edu.vn::54955dfb-6c99-4392-9f1d-30004a726cbf" providerId="AD" clId="Web-{356B2F64-1DBA-98CE-CAB2-206371FEFD6F}" dt="2023-10-14T03:56:17.388" v="2036"/>
          <ac:spMkLst>
            <pc:docMk/>
            <pc:sldMk cId="3373560936" sldId="270"/>
            <ac:spMk id="98" creationId="{E334556F-3958-5D6A-2D70-C01D2EA4A259}"/>
          </ac:spMkLst>
        </pc:spChg>
        <pc:spChg chg="add del">
          <ac:chgData name="Nguyễn Duy Thắng" userId="S::22521333@ms.uit.edu.vn::54955dfb-6c99-4392-9f1d-30004a726cbf" providerId="AD" clId="Web-{356B2F64-1DBA-98CE-CAB2-206371FEFD6F}" dt="2023-10-14T03:56:17.388" v="2035"/>
          <ac:spMkLst>
            <pc:docMk/>
            <pc:sldMk cId="3373560936" sldId="270"/>
            <ac:spMk id="100" creationId="{C4AE6DC0-FD3F-B48A-5A31-6B500D86A82C}"/>
          </ac:spMkLst>
        </pc:spChg>
        <pc:spChg chg="add del">
          <ac:chgData name="Nguyễn Duy Thắng" userId="S::22521333@ms.uit.edu.vn::54955dfb-6c99-4392-9f1d-30004a726cbf" providerId="AD" clId="Web-{356B2F64-1DBA-98CE-CAB2-206371FEFD6F}" dt="2023-10-14T03:56:17.388" v="2034"/>
          <ac:spMkLst>
            <pc:docMk/>
            <pc:sldMk cId="3373560936" sldId="270"/>
            <ac:spMk id="102" creationId="{C602F386-704B-2145-26B3-002A42228F71}"/>
          </ac:spMkLst>
        </pc:spChg>
        <pc:spChg chg="add del">
          <ac:chgData name="Nguyễn Duy Thắng" userId="S::22521333@ms.uit.edu.vn::54955dfb-6c99-4392-9f1d-30004a726cbf" providerId="AD" clId="Web-{356B2F64-1DBA-98CE-CAB2-206371FEFD6F}" dt="2023-10-14T03:56:17.388" v="2033"/>
          <ac:spMkLst>
            <pc:docMk/>
            <pc:sldMk cId="3373560936" sldId="270"/>
            <ac:spMk id="104" creationId="{23130F8F-533C-628D-BAF7-F7CC467F30D6}"/>
          </ac:spMkLst>
        </pc:spChg>
        <pc:spChg chg="add del">
          <ac:chgData name="Nguyễn Duy Thắng" userId="S::22521333@ms.uit.edu.vn::54955dfb-6c99-4392-9f1d-30004a726cbf" providerId="AD" clId="Web-{356B2F64-1DBA-98CE-CAB2-206371FEFD6F}" dt="2023-10-14T03:56:17.388" v="2032"/>
          <ac:spMkLst>
            <pc:docMk/>
            <pc:sldMk cId="3373560936" sldId="270"/>
            <ac:spMk id="106" creationId="{A1F78AC2-C7F1-8E71-E877-C128DD3D27B1}"/>
          </ac:spMkLst>
        </pc:spChg>
        <pc:spChg chg="add del">
          <ac:chgData name="Nguyễn Duy Thắng" userId="S::22521333@ms.uit.edu.vn::54955dfb-6c99-4392-9f1d-30004a726cbf" providerId="AD" clId="Web-{356B2F64-1DBA-98CE-CAB2-206371FEFD6F}" dt="2023-10-14T03:56:17.388" v="2031"/>
          <ac:spMkLst>
            <pc:docMk/>
            <pc:sldMk cId="3373560936" sldId="270"/>
            <ac:spMk id="108" creationId="{0628A66F-D5E6-C33A-FDD6-63AA3185E53A}"/>
          </ac:spMkLst>
        </pc:spChg>
        <pc:spChg chg="add del">
          <ac:chgData name="Nguyễn Duy Thắng" userId="S::22521333@ms.uit.edu.vn::54955dfb-6c99-4392-9f1d-30004a726cbf" providerId="AD" clId="Web-{356B2F64-1DBA-98CE-CAB2-206371FEFD6F}" dt="2023-10-14T03:56:17.388" v="2030"/>
          <ac:spMkLst>
            <pc:docMk/>
            <pc:sldMk cId="3373560936" sldId="270"/>
            <ac:spMk id="110" creationId="{BF7F6937-799C-8E04-2B05-01EF3442ABE3}"/>
          </ac:spMkLst>
        </pc:spChg>
        <pc:spChg chg="add del">
          <ac:chgData name="Nguyễn Duy Thắng" userId="S::22521333@ms.uit.edu.vn::54955dfb-6c99-4392-9f1d-30004a726cbf" providerId="AD" clId="Web-{356B2F64-1DBA-98CE-CAB2-206371FEFD6F}" dt="2023-10-14T03:56:17.388" v="2029"/>
          <ac:spMkLst>
            <pc:docMk/>
            <pc:sldMk cId="3373560936" sldId="270"/>
            <ac:spMk id="112" creationId="{47E6E682-A048-B120-A7C2-429577B0DD12}"/>
          </ac:spMkLst>
        </pc:spChg>
        <pc:spChg chg="add del">
          <ac:chgData name="Nguyễn Duy Thắng" userId="S::22521333@ms.uit.edu.vn::54955dfb-6c99-4392-9f1d-30004a726cbf" providerId="AD" clId="Web-{356B2F64-1DBA-98CE-CAB2-206371FEFD6F}" dt="2023-10-14T03:56:17.388" v="2028"/>
          <ac:spMkLst>
            <pc:docMk/>
            <pc:sldMk cId="3373560936" sldId="270"/>
            <ac:spMk id="114" creationId="{E0C64745-49E1-3DD4-849C-8C8944EDE6C5}"/>
          </ac:spMkLst>
        </pc:spChg>
        <pc:spChg chg="add del">
          <ac:chgData name="Nguyễn Duy Thắng" userId="S::22521333@ms.uit.edu.vn::54955dfb-6c99-4392-9f1d-30004a726cbf" providerId="AD" clId="Web-{356B2F64-1DBA-98CE-CAB2-206371FEFD6F}" dt="2023-10-14T03:56:17.388" v="2027"/>
          <ac:spMkLst>
            <pc:docMk/>
            <pc:sldMk cId="3373560936" sldId="270"/>
            <ac:spMk id="116" creationId="{6329D3BE-CF37-668B-0FB1-1110CD37F365}"/>
          </ac:spMkLst>
        </pc:spChg>
        <pc:spChg chg="add del">
          <ac:chgData name="Nguyễn Duy Thắng" userId="S::22521333@ms.uit.edu.vn::54955dfb-6c99-4392-9f1d-30004a726cbf" providerId="AD" clId="Web-{356B2F64-1DBA-98CE-CAB2-206371FEFD6F}" dt="2023-10-14T03:56:17.388" v="2026"/>
          <ac:spMkLst>
            <pc:docMk/>
            <pc:sldMk cId="3373560936" sldId="270"/>
            <ac:spMk id="118" creationId="{D439DF13-2880-E735-D820-ADD9BF508416}"/>
          </ac:spMkLst>
        </pc:spChg>
        <pc:spChg chg="add mod">
          <ac:chgData name="Nguyễn Duy Thắng" userId="S::22521333@ms.uit.edu.vn::54955dfb-6c99-4392-9f1d-30004a726cbf" providerId="AD" clId="Web-{356B2F64-1DBA-98CE-CAB2-206371FEFD6F}" dt="2023-10-14T03:56:23.575" v="2062" actId="1076"/>
          <ac:spMkLst>
            <pc:docMk/>
            <pc:sldMk cId="3373560936" sldId="270"/>
            <ac:spMk id="120" creationId="{D6DEBF04-8CCB-C275-2F53-6F288095A4F7}"/>
          </ac:spMkLst>
        </pc:spChg>
        <pc:spChg chg="add mod">
          <ac:chgData name="Nguyễn Duy Thắng" userId="S::22521333@ms.uit.edu.vn::54955dfb-6c99-4392-9f1d-30004a726cbf" providerId="AD" clId="Web-{356B2F64-1DBA-98CE-CAB2-206371FEFD6F}" dt="2023-10-14T03:56:23.607" v="2063" actId="1076"/>
          <ac:spMkLst>
            <pc:docMk/>
            <pc:sldMk cId="3373560936" sldId="270"/>
            <ac:spMk id="122" creationId="{E7DE1C13-3CFD-7B54-4E64-F71DA050AE38}"/>
          </ac:spMkLst>
        </pc:spChg>
        <pc:spChg chg="add mod">
          <ac:chgData name="Nguyễn Duy Thắng" userId="S::22521333@ms.uit.edu.vn::54955dfb-6c99-4392-9f1d-30004a726cbf" providerId="AD" clId="Web-{356B2F64-1DBA-98CE-CAB2-206371FEFD6F}" dt="2023-10-14T03:56:23.622" v="2064" actId="1076"/>
          <ac:spMkLst>
            <pc:docMk/>
            <pc:sldMk cId="3373560936" sldId="270"/>
            <ac:spMk id="124" creationId="{435DC39B-08F7-2FA5-6DF8-1E4745350A80}"/>
          </ac:spMkLst>
        </pc:spChg>
        <pc:spChg chg="add mod">
          <ac:chgData name="Nguyễn Duy Thắng" userId="S::22521333@ms.uit.edu.vn::54955dfb-6c99-4392-9f1d-30004a726cbf" providerId="AD" clId="Web-{356B2F64-1DBA-98CE-CAB2-206371FEFD6F}" dt="2023-10-14T03:56:23.653" v="2065" actId="1076"/>
          <ac:spMkLst>
            <pc:docMk/>
            <pc:sldMk cId="3373560936" sldId="270"/>
            <ac:spMk id="126" creationId="{944BDC38-2DE5-4FC3-6BFE-F1E71A548AAB}"/>
          </ac:spMkLst>
        </pc:spChg>
        <pc:spChg chg="add mod">
          <ac:chgData name="Nguyễn Duy Thắng" userId="S::22521333@ms.uit.edu.vn::54955dfb-6c99-4392-9f1d-30004a726cbf" providerId="AD" clId="Web-{356B2F64-1DBA-98CE-CAB2-206371FEFD6F}" dt="2023-10-14T03:56:23.669" v="2066" actId="1076"/>
          <ac:spMkLst>
            <pc:docMk/>
            <pc:sldMk cId="3373560936" sldId="270"/>
            <ac:spMk id="128" creationId="{44037BEE-6CE4-A5F5-34B2-5EF10678F623}"/>
          </ac:spMkLst>
        </pc:spChg>
        <pc:spChg chg="add mod">
          <ac:chgData name="Nguyễn Duy Thắng" userId="S::22521333@ms.uit.edu.vn::54955dfb-6c99-4392-9f1d-30004a726cbf" providerId="AD" clId="Web-{356B2F64-1DBA-98CE-CAB2-206371FEFD6F}" dt="2023-10-14T03:56:23.700" v="2067" actId="1076"/>
          <ac:spMkLst>
            <pc:docMk/>
            <pc:sldMk cId="3373560936" sldId="270"/>
            <ac:spMk id="130" creationId="{9B773191-E00F-1A2F-DAC2-608D2FD23A9D}"/>
          </ac:spMkLst>
        </pc:spChg>
        <pc:spChg chg="add mod topLvl">
          <ac:chgData name="Nguyễn Duy Thắng" userId="S::22521333@ms.uit.edu.vn::54955dfb-6c99-4392-9f1d-30004a726cbf" providerId="AD" clId="Web-{356B2F64-1DBA-98CE-CAB2-206371FEFD6F}" dt="2023-10-14T04:26:12.235" v="3575"/>
          <ac:spMkLst>
            <pc:docMk/>
            <pc:sldMk cId="3373560936" sldId="270"/>
            <ac:spMk id="132" creationId="{152570E6-96C2-E202-7401-0A3B00B385DB}"/>
          </ac:spMkLst>
        </pc:spChg>
        <pc:spChg chg="add mod topLvl">
          <ac:chgData name="Nguyễn Duy Thắng" userId="S::22521333@ms.uit.edu.vn::54955dfb-6c99-4392-9f1d-30004a726cbf" providerId="AD" clId="Web-{356B2F64-1DBA-98CE-CAB2-206371FEFD6F}" dt="2023-10-14T04:26:12.235" v="3575"/>
          <ac:spMkLst>
            <pc:docMk/>
            <pc:sldMk cId="3373560936" sldId="270"/>
            <ac:spMk id="134" creationId="{FAD9C90E-4DEA-ACE7-9D5D-9F6F94563FE4}"/>
          </ac:spMkLst>
        </pc:spChg>
        <pc:spChg chg="add mod topLvl">
          <ac:chgData name="Nguyễn Duy Thắng" userId="S::22521333@ms.uit.edu.vn::54955dfb-6c99-4392-9f1d-30004a726cbf" providerId="AD" clId="Web-{356B2F64-1DBA-98CE-CAB2-206371FEFD6F}" dt="2023-10-14T04:26:12.235" v="3575"/>
          <ac:spMkLst>
            <pc:docMk/>
            <pc:sldMk cId="3373560936" sldId="270"/>
            <ac:spMk id="136" creationId="{0C1A7438-727C-6A19-EC8D-37B693201585}"/>
          </ac:spMkLst>
        </pc:spChg>
        <pc:spChg chg="add mod">
          <ac:chgData name="Nguyễn Duy Thắng" userId="S::22521333@ms.uit.edu.vn::54955dfb-6c99-4392-9f1d-30004a726cbf" providerId="AD" clId="Web-{356B2F64-1DBA-98CE-CAB2-206371FEFD6F}" dt="2023-10-14T03:56:23.794" v="2071" actId="1076"/>
          <ac:spMkLst>
            <pc:docMk/>
            <pc:sldMk cId="3373560936" sldId="270"/>
            <ac:spMk id="138" creationId="{B427921B-1F95-0F29-4DE1-AECA9FAC5BFE}"/>
          </ac:spMkLst>
        </pc:spChg>
        <pc:spChg chg="add mod">
          <ac:chgData name="Nguyễn Duy Thắng" userId="S::22521333@ms.uit.edu.vn::54955dfb-6c99-4392-9f1d-30004a726cbf" providerId="AD" clId="Web-{356B2F64-1DBA-98CE-CAB2-206371FEFD6F}" dt="2023-10-14T03:56:23.825" v="2072" actId="1076"/>
          <ac:spMkLst>
            <pc:docMk/>
            <pc:sldMk cId="3373560936" sldId="270"/>
            <ac:spMk id="140" creationId="{B6576F5D-8232-AA34-03C4-AB451B61D85E}"/>
          </ac:spMkLst>
        </pc:spChg>
        <pc:spChg chg="add mod">
          <ac:chgData name="Nguyễn Duy Thắng" userId="S::22521333@ms.uit.edu.vn::54955dfb-6c99-4392-9f1d-30004a726cbf" providerId="AD" clId="Web-{356B2F64-1DBA-98CE-CAB2-206371FEFD6F}" dt="2023-10-14T03:56:23.841" v="2073" actId="1076"/>
          <ac:spMkLst>
            <pc:docMk/>
            <pc:sldMk cId="3373560936" sldId="270"/>
            <ac:spMk id="142" creationId="{97C7AAB1-0D1B-690B-9FB6-2B6C90C3D5E5}"/>
          </ac:spMkLst>
        </pc:spChg>
        <pc:spChg chg="add mod">
          <ac:chgData name="Nguyễn Duy Thắng" userId="S::22521333@ms.uit.edu.vn::54955dfb-6c99-4392-9f1d-30004a726cbf" providerId="AD" clId="Web-{356B2F64-1DBA-98CE-CAB2-206371FEFD6F}" dt="2023-10-14T03:56:23.872" v="2074" actId="1076"/>
          <ac:spMkLst>
            <pc:docMk/>
            <pc:sldMk cId="3373560936" sldId="270"/>
            <ac:spMk id="144" creationId="{515C2DAD-0097-CD3E-82BA-9E79B9305C74}"/>
          </ac:spMkLst>
        </pc:spChg>
        <pc:spChg chg="add mod">
          <ac:chgData name="Nguyễn Duy Thắng" userId="S::22521333@ms.uit.edu.vn::54955dfb-6c99-4392-9f1d-30004a726cbf" providerId="AD" clId="Web-{356B2F64-1DBA-98CE-CAB2-206371FEFD6F}" dt="2023-10-14T03:56:23.903" v="2075" actId="1076"/>
          <ac:spMkLst>
            <pc:docMk/>
            <pc:sldMk cId="3373560936" sldId="270"/>
            <ac:spMk id="146" creationId="{E7195660-1A3D-E276-C788-4AE5A79992F4}"/>
          </ac:spMkLst>
        </pc:spChg>
        <pc:spChg chg="add mod">
          <ac:chgData name="Nguyễn Duy Thắng" userId="S::22521333@ms.uit.edu.vn::54955dfb-6c99-4392-9f1d-30004a726cbf" providerId="AD" clId="Web-{356B2F64-1DBA-98CE-CAB2-206371FEFD6F}" dt="2023-10-14T03:56:23.919" v="2076" actId="1076"/>
          <ac:spMkLst>
            <pc:docMk/>
            <pc:sldMk cId="3373560936" sldId="270"/>
            <ac:spMk id="148" creationId="{6482FA5A-4921-A84C-21F9-157BC07EE09A}"/>
          </ac:spMkLst>
        </pc:spChg>
        <pc:spChg chg="add mod">
          <ac:chgData name="Nguyễn Duy Thắng" userId="S::22521333@ms.uit.edu.vn::54955dfb-6c99-4392-9f1d-30004a726cbf" providerId="AD" clId="Web-{356B2F64-1DBA-98CE-CAB2-206371FEFD6F}" dt="2023-10-14T03:56:23.950" v="2077" actId="1076"/>
          <ac:spMkLst>
            <pc:docMk/>
            <pc:sldMk cId="3373560936" sldId="270"/>
            <ac:spMk id="150" creationId="{AA744E26-7E78-CA8D-4F57-A063B764182C}"/>
          </ac:spMkLst>
        </pc:spChg>
        <pc:spChg chg="add mod">
          <ac:chgData name="Nguyễn Duy Thắng" userId="S::22521333@ms.uit.edu.vn::54955dfb-6c99-4392-9f1d-30004a726cbf" providerId="AD" clId="Web-{356B2F64-1DBA-98CE-CAB2-206371FEFD6F}" dt="2023-10-14T03:56:23.966" v="2078" actId="1076"/>
          <ac:spMkLst>
            <pc:docMk/>
            <pc:sldMk cId="3373560936" sldId="270"/>
            <ac:spMk id="152" creationId="{DD0D5E28-FBD5-22D7-4BC6-3360AF707D20}"/>
          </ac:spMkLst>
        </pc:spChg>
        <pc:spChg chg="add mod">
          <ac:chgData name="Nguyễn Duy Thắng" userId="S::22521333@ms.uit.edu.vn::54955dfb-6c99-4392-9f1d-30004a726cbf" providerId="AD" clId="Web-{356B2F64-1DBA-98CE-CAB2-206371FEFD6F}" dt="2023-10-14T03:56:23.997" v="2079" actId="1076"/>
          <ac:spMkLst>
            <pc:docMk/>
            <pc:sldMk cId="3373560936" sldId="270"/>
            <ac:spMk id="154" creationId="{F674E672-F7D4-6CEA-1368-0FBB632A3387}"/>
          </ac:spMkLst>
        </pc:spChg>
        <pc:spChg chg="add">
          <ac:chgData name="Nguyễn Duy Thắng" userId="S::22521333@ms.uit.edu.vn::54955dfb-6c99-4392-9f1d-30004a726cbf" providerId="AD" clId="Web-{356B2F64-1DBA-98CE-CAB2-206371FEFD6F}" dt="2023-10-14T04:25:16.421" v="3564"/>
          <ac:spMkLst>
            <pc:docMk/>
            <pc:sldMk cId="3373560936" sldId="270"/>
            <ac:spMk id="155" creationId="{5198EACD-98E7-C34A-99A0-74040CACFF1A}"/>
          </ac:spMkLst>
        </pc:spChg>
        <pc:spChg chg="add">
          <ac:chgData name="Nguyễn Duy Thắng" userId="S::22521333@ms.uit.edu.vn::54955dfb-6c99-4392-9f1d-30004a726cbf" providerId="AD" clId="Web-{356B2F64-1DBA-98CE-CAB2-206371FEFD6F}" dt="2023-10-14T04:25:16.421" v="3564"/>
          <ac:spMkLst>
            <pc:docMk/>
            <pc:sldMk cId="3373560936" sldId="270"/>
            <ac:spMk id="156" creationId="{96010006-5AA4-1341-6995-363908E77FD2}"/>
          </ac:spMkLst>
        </pc:spChg>
        <pc:spChg chg="add">
          <ac:chgData name="Nguyễn Duy Thắng" userId="S::22521333@ms.uit.edu.vn::54955dfb-6c99-4392-9f1d-30004a726cbf" providerId="AD" clId="Web-{356B2F64-1DBA-98CE-CAB2-206371FEFD6F}" dt="2023-10-14T04:25:16.421" v="3564"/>
          <ac:spMkLst>
            <pc:docMk/>
            <pc:sldMk cId="3373560936" sldId="270"/>
            <ac:spMk id="157" creationId="{D01453C3-826A-2101-B92F-53AFE19AE9A7}"/>
          </ac:spMkLst>
        </pc:spChg>
        <pc:spChg chg="add">
          <ac:chgData name="Nguyễn Duy Thắng" userId="S::22521333@ms.uit.edu.vn::54955dfb-6c99-4392-9f1d-30004a726cbf" providerId="AD" clId="Web-{356B2F64-1DBA-98CE-CAB2-206371FEFD6F}" dt="2023-10-14T04:25:16.421" v="3564"/>
          <ac:spMkLst>
            <pc:docMk/>
            <pc:sldMk cId="3373560936" sldId="270"/>
            <ac:spMk id="158" creationId="{697FF253-ACA4-7FB0-54E3-46C6963C525B}"/>
          </ac:spMkLst>
        </pc:spChg>
        <pc:spChg chg="add">
          <ac:chgData name="Nguyễn Duy Thắng" userId="S::22521333@ms.uit.edu.vn::54955dfb-6c99-4392-9f1d-30004a726cbf" providerId="AD" clId="Web-{356B2F64-1DBA-98CE-CAB2-206371FEFD6F}" dt="2023-10-14T04:25:16.421" v="3564"/>
          <ac:spMkLst>
            <pc:docMk/>
            <pc:sldMk cId="3373560936" sldId="270"/>
            <ac:spMk id="159" creationId="{1DD1A132-136A-CC06-C062-A483AA334FDC}"/>
          </ac:spMkLst>
        </pc:spChg>
        <pc:spChg chg="add">
          <ac:chgData name="Nguyễn Duy Thắng" userId="S::22521333@ms.uit.edu.vn::54955dfb-6c99-4392-9f1d-30004a726cbf" providerId="AD" clId="Web-{356B2F64-1DBA-98CE-CAB2-206371FEFD6F}" dt="2023-10-14T04:25:16.421" v="3564"/>
          <ac:spMkLst>
            <pc:docMk/>
            <pc:sldMk cId="3373560936" sldId="270"/>
            <ac:spMk id="160" creationId="{AFBA1DFE-FB1B-90D5-176E-944A9FC4C805}"/>
          </ac:spMkLst>
        </pc:spChg>
        <pc:spChg chg="add">
          <ac:chgData name="Nguyễn Duy Thắng" userId="S::22521333@ms.uit.edu.vn::54955dfb-6c99-4392-9f1d-30004a726cbf" providerId="AD" clId="Web-{356B2F64-1DBA-98CE-CAB2-206371FEFD6F}" dt="2023-10-14T04:25:16.421" v="3564"/>
          <ac:spMkLst>
            <pc:docMk/>
            <pc:sldMk cId="3373560936" sldId="270"/>
            <ac:spMk id="161" creationId="{18BB6E66-39C4-2BAC-2321-03F366996D9C}"/>
          </ac:spMkLst>
        </pc:spChg>
        <pc:spChg chg="add">
          <ac:chgData name="Nguyễn Duy Thắng" userId="S::22521333@ms.uit.edu.vn::54955dfb-6c99-4392-9f1d-30004a726cbf" providerId="AD" clId="Web-{356B2F64-1DBA-98CE-CAB2-206371FEFD6F}" dt="2023-10-14T04:25:16.421" v="3564"/>
          <ac:spMkLst>
            <pc:docMk/>
            <pc:sldMk cId="3373560936" sldId="270"/>
            <ac:spMk id="162" creationId="{7CEDC910-4E82-651B-5C12-AC8CF7594C49}"/>
          </ac:spMkLst>
        </pc:spChg>
        <pc:spChg chg="add">
          <ac:chgData name="Nguyễn Duy Thắng" userId="S::22521333@ms.uit.edu.vn::54955dfb-6c99-4392-9f1d-30004a726cbf" providerId="AD" clId="Web-{356B2F64-1DBA-98CE-CAB2-206371FEFD6F}" dt="2023-10-14T04:25:16.421" v="3564"/>
          <ac:spMkLst>
            <pc:docMk/>
            <pc:sldMk cId="3373560936" sldId="270"/>
            <ac:spMk id="163" creationId="{66971E8C-C1EE-D625-B5BC-4525B6DC442E}"/>
          </ac:spMkLst>
        </pc:spChg>
        <pc:spChg chg="add">
          <ac:chgData name="Nguyễn Duy Thắng" userId="S::22521333@ms.uit.edu.vn::54955dfb-6c99-4392-9f1d-30004a726cbf" providerId="AD" clId="Web-{356B2F64-1DBA-98CE-CAB2-206371FEFD6F}" dt="2023-10-14T04:25:16.421" v="3564"/>
          <ac:spMkLst>
            <pc:docMk/>
            <pc:sldMk cId="3373560936" sldId="270"/>
            <ac:spMk id="164" creationId="{91579181-9046-EAE5-D84C-4A55EC401474}"/>
          </ac:spMkLst>
        </pc:spChg>
        <pc:spChg chg="add">
          <ac:chgData name="Nguyễn Duy Thắng" userId="S::22521333@ms.uit.edu.vn::54955dfb-6c99-4392-9f1d-30004a726cbf" providerId="AD" clId="Web-{356B2F64-1DBA-98CE-CAB2-206371FEFD6F}" dt="2023-10-14T04:25:16.421" v="3564"/>
          <ac:spMkLst>
            <pc:docMk/>
            <pc:sldMk cId="3373560936" sldId="270"/>
            <ac:spMk id="165" creationId="{9E7213DA-7662-E74A-80CA-F0496ACBF23D}"/>
          </ac:spMkLst>
        </pc:spChg>
        <pc:spChg chg="add">
          <ac:chgData name="Nguyễn Duy Thắng" userId="S::22521333@ms.uit.edu.vn::54955dfb-6c99-4392-9f1d-30004a726cbf" providerId="AD" clId="Web-{356B2F64-1DBA-98CE-CAB2-206371FEFD6F}" dt="2023-10-14T04:25:16.421" v="3564"/>
          <ac:spMkLst>
            <pc:docMk/>
            <pc:sldMk cId="3373560936" sldId="270"/>
            <ac:spMk id="166" creationId="{F9EA3B5D-E906-8801-09AE-95106B52A5AC}"/>
          </ac:spMkLst>
        </pc:spChg>
        <pc:grpChg chg="add del mod">
          <ac:chgData name="Nguyễn Duy Thắng" userId="S::22521333@ms.uit.edu.vn::54955dfb-6c99-4392-9f1d-30004a726cbf" providerId="AD" clId="Web-{356B2F64-1DBA-98CE-CAB2-206371FEFD6F}" dt="2023-10-14T04:26:12.235" v="3575"/>
          <ac:grpSpMkLst>
            <pc:docMk/>
            <pc:sldMk cId="3373560936" sldId="270"/>
            <ac:grpSpMk id="167" creationId="{ECA16930-32AD-FAF3-9C81-AAF8F07F7A56}"/>
          </ac:grpSpMkLst>
        </pc:grpChg>
      </pc:sldChg>
      <pc:sldChg chg="addSp delSp modSp">
        <pc:chgData name="Nguyễn Duy Thắng" userId="S::22521333@ms.uit.edu.vn::54955dfb-6c99-4392-9f1d-30004a726cbf" providerId="AD" clId="Web-{356B2F64-1DBA-98CE-CAB2-206371FEFD6F}" dt="2023-10-14T04:25:11.702" v="3563"/>
        <pc:sldMkLst>
          <pc:docMk/>
          <pc:sldMk cId="1234002496" sldId="271"/>
        </pc:sldMkLst>
        <pc:spChg chg="add mod">
          <ac:chgData name="Nguyễn Duy Thắng" userId="S::22521333@ms.uit.edu.vn::54955dfb-6c99-4392-9f1d-30004a726cbf" providerId="AD" clId="Web-{356B2F64-1DBA-98CE-CAB2-206371FEFD6F}" dt="2023-10-14T03:56:30.966" v="2116" actId="1076"/>
          <ac:spMkLst>
            <pc:docMk/>
            <pc:sldMk cId="1234002496" sldId="271"/>
            <ac:spMk id="3" creationId="{17AFCD33-7A2D-6B11-EC84-E2E33858AEA8}"/>
          </ac:spMkLst>
        </pc:spChg>
        <pc:spChg chg="add mod">
          <ac:chgData name="Nguyễn Duy Thắng" userId="S::22521333@ms.uit.edu.vn::54955dfb-6c99-4392-9f1d-30004a726cbf" providerId="AD" clId="Web-{356B2F64-1DBA-98CE-CAB2-206371FEFD6F}" dt="2023-10-14T03:56:30.982" v="2117" actId="1076"/>
          <ac:spMkLst>
            <pc:docMk/>
            <pc:sldMk cId="1234002496" sldId="271"/>
            <ac:spMk id="5" creationId="{839BBF13-C7FE-FB73-A0E9-B1CD6151AE17}"/>
          </ac:spMkLst>
        </pc:spChg>
        <pc:spChg chg="add mod">
          <ac:chgData name="Nguyễn Duy Thắng" userId="S::22521333@ms.uit.edu.vn::54955dfb-6c99-4392-9f1d-30004a726cbf" providerId="AD" clId="Web-{356B2F64-1DBA-98CE-CAB2-206371FEFD6F}" dt="2023-10-14T03:56:30.982" v="2118" actId="1076"/>
          <ac:spMkLst>
            <pc:docMk/>
            <pc:sldMk cId="1234002496" sldId="271"/>
            <ac:spMk id="9" creationId="{16CB45C9-0E5E-A7CE-71BB-9A440393834F}"/>
          </ac:spMkLst>
        </pc:spChg>
        <pc:spChg chg="add mod">
          <ac:chgData name="Nguyễn Duy Thắng" userId="S::22521333@ms.uit.edu.vn::54955dfb-6c99-4392-9f1d-30004a726cbf" providerId="AD" clId="Web-{356B2F64-1DBA-98CE-CAB2-206371FEFD6F}" dt="2023-10-14T03:56:30.997" v="2119" actId="1076"/>
          <ac:spMkLst>
            <pc:docMk/>
            <pc:sldMk cId="1234002496" sldId="271"/>
            <ac:spMk id="11" creationId="{59E65664-5ADA-8830-24DC-078B763D58F3}"/>
          </ac:spMkLst>
        </pc:spChg>
        <pc:spChg chg="del">
          <ac:chgData name="Nguyễn Duy Thắng" userId="S::22521333@ms.uit.edu.vn::54955dfb-6c99-4392-9f1d-30004a726cbf" providerId="AD" clId="Web-{356B2F64-1DBA-98CE-CAB2-206371FEFD6F}" dt="2023-10-14T03:56:27.216" v="2082"/>
          <ac:spMkLst>
            <pc:docMk/>
            <pc:sldMk cId="1234002496" sldId="271"/>
            <ac:spMk id="12" creationId="{1A2F7AE7-AF1A-D360-B258-17761D47F546}"/>
          </ac:spMkLst>
        </pc:spChg>
        <pc:spChg chg="del">
          <ac:chgData name="Nguyễn Duy Thắng" userId="S::22521333@ms.uit.edu.vn::54955dfb-6c99-4392-9f1d-30004a726cbf" providerId="AD" clId="Web-{356B2F64-1DBA-98CE-CAB2-206371FEFD6F}" dt="2023-10-14T03:56:27.216" v="2081"/>
          <ac:spMkLst>
            <pc:docMk/>
            <pc:sldMk cId="1234002496" sldId="271"/>
            <ac:spMk id="13" creationId="{D645D5C0-0DC4-4BE0-85D8-54BCA8423661}"/>
          </ac:spMkLst>
        </pc:spChg>
        <pc:spChg chg="del">
          <ac:chgData name="Nguyễn Duy Thắng" userId="S::22521333@ms.uit.edu.vn::54955dfb-6c99-4392-9f1d-30004a726cbf" providerId="AD" clId="Web-{356B2F64-1DBA-98CE-CAB2-206371FEFD6F}" dt="2023-10-14T03:56:27.216" v="2080"/>
          <ac:spMkLst>
            <pc:docMk/>
            <pc:sldMk cId="1234002496" sldId="271"/>
            <ac:spMk id="14" creationId="{40E2EFFB-B754-6624-CCD1-A9AD0E107685}"/>
          </ac:spMkLst>
        </pc:spChg>
        <pc:spChg chg="del">
          <ac:chgData name="Nguyễn Duy Thắng" userId="S::22521333@ms.uit.edu.vn::54955dfb-6c99-4392-9f1d-30004a726cbf" providerId="AD" clId="Web-{356B2F64-1DBA-98CE-CAB2-206371FEFD6F}" dt="2023-10-14T03:56:27.216" v="2085"/>
          <ac:spMkLst>
            <pc:docMk/>
            <pc:sldMk cId="1234002496" sldId="271"/>
            <ac:spMk id="15" creationId="{884E0670-9E48-43E2-3672-476C15D66477}"/>
          </ac:spMkLst>
        </pc:spChg>
        <pc:spChg chg="del">
          <ac:chgData name="Nguyễn Duy Thắng" userId="S::22521333@ms.uit.edu.vn::54955dfb-6c99-4392-9f1d-30004a726cbf" providerId="AD" clId="Web-{356B2F64-1DBA-98CE-CAB2-206371FEFD6F}" dt="2023-10-14T03:56:27.216" v="2084"/>
          <ac:spMkLst>
            <pc:docMk/>
            <pc:sldMk cId="1234002496" sldId="271"/>
            <ac:spMk id="16" creationId="{F0E359F4-3DC9-19DD-8008-CD8F529953B6}"/>
          </ac:spMkLst>
        </pc:spChg>
        <pc:spChg chg="del">
          <ac:chgData name="Nguyễn Duy Thắng" userId="S::22521333@ms.uit.edu.vn::54955dfb-6c99-4392-9f1d-30004a726cbf" providerId="AD" clId="Web-{356B2F64-1DBA-98CE-CAB2-206371FEFD6F}" dt="2023-10-14T03:56:27.216" v="2083"/>
          <ac:spMkLst>
            <pc:docMk/>
            <pc:sldMk cId="1234002496" sldId="271"/>
            <ac:spMk id="17" creationId="{5DB609FF-A5E7-1F08-5899-CDD26986E8BF}"/>
          </ac:spMkLst>
        </pc:spChg>
        <pc:spChg chg="add del">
          <ac:chgData name="Nguyễn Duy Thắng" userId="S::22521333@ms.uit.edu.vn::54955dfb-6c99-4392-9f1d-30004a726cbf" providerId="AD" clId="Web-{356B2F64-1DBA-98CE-CAB2-206371FEFD6F}" dt="2023-10-14T04:25:11.702" v="3563"/>
          <ac:spMkLst>
            <pc:docMk/>
            <pc:sldMk cId="1234002496" sldId="271"/>
            <ac:spMk id="19" creationId="{A74AF19C-01B3-4A23-95D7-7497478CEF91}"/>
          </ac:spMkLst>
        </pc:spChg>
        <pc:spChg chg="add del">
          <ac:chgData name="Nguyễn Duy Thắng" userId="S::22521333@ms.uit.edu.vn::54955dfb-6c99-4392-9f1d-30004a726cbf" providerId="AD" clId="Web-{356B2F64-1DBA-98CE-CAB2-206371FEFD6F}" dt="2023-10-14T04:25:11.702" v="3562"/>
          <ac:spMkLst>
            <pc:docMk/>
            <pc:sldMk cId="1234002496" sldId="271"/>
            <ac:spMk id="20" creationId="{CB3EAA5D-E7F6-4490-9A6C-08930FAAC629}"/>
          </ac:spMkLst>
        </pc:spChg>
        <pc:spChg chg="add mod">
          <ac:chgData name="Nguyễn Duy Thắng" userId="S::22521333@ms.uit.edu.vn::54955dfb-6c99-4392-9f1d-30004a726cbf" providerId="AD" clId="Web-{356B2F64-1DBA-98CE-CAB2-206371FEFD6F}" dt="2023-10-14T03:56:30.997" v="2120" actId="1076"/>
          <ac:spMkLst>
            <pc:docMk/>
            <pc:sldMk cId="1234002496" sldId="271"/>
            <ac:spMk id="21" creationId="{E380A734-3751-3A29-442C-44443F1DE028}"/>
          </ac:spMkLst>
        </pc:spChg>
        <pc:spChg chg="add del">
          <ac:chgData name="Nguyễn Duy Thắng" userId="S::22521333@ms.uit.edu.vn::54955dfb-6c99-4392-9f1d-30004a726cbf" providerId="AD" clId="Web-{356B2F64-1DBA-98CE-CAB2-206371FEFD6F}" dt="2023-10-14T04:25:11.702" v="3561"/>
          <ac:spMkLst>
            <pc:docMk/>
            <pc:sldMk cId="1234002496" sldId="271"/>
            <ac:spMk id="22" creationId="{27A4FCE7-44E4-4563-A13F-40A0A4821E3C}"/>
          </ac:spMkLst>
        </pc:spChg>
        <pc:spChg chg="add del">
          <ac:chgData name="Nguyễn Duy Thắng" userId="S::22521333@ms.uit.edu.vn::54955dfb-6c99-4392-9f1d-30004a726cbf" providerId="AD" clId="Web-{356B2F64-1DBA-98CE-CAB2-206371FEFD6F}" dt="2023-10-14T04:25:11.702" v="3560"/>
          <ac:spMkLst>
            <pc:docMk/>
            <pc:sldMk cId="1234002496" sldId="271"/>
            <ac:spMk id="23" creationId="{7A334A6C-E98A-4671-8FA8-397ECA3BDE5A}"/>
          </ac:spMkLst>
        </pc:spChg>
        <pc:spChg chg="add del">
          <ac:chgData name="Nguyễn Duy Thắng" userId="S::22521333@ms.uit.edu.vn::54955dfb-6c99-4392-9f1d-30004a726cbf" providerId="AD" clId="Web-{356B2F64-1DBA-98CE-CAB2-206371FEFD6F}" dt="2023-10-14T04:25:11.702" v="3559"/>
          <ac:spMkLst>
            <pc:docMk/>
            <pc:sldMk cId="1234002496" sldId="271"/>
            <ac:spMk id="24" creationId="{1B64AF56-5ED6-42E4-8ED8-56E56C598136}"/>
          </ac:spMkLst>
        </pc:spChg>
        <pc:spChg chg="add del">
          <ac:chgData name="Nguyễn Duy Thắng" userId="S::22521333@ms.uit.edu.vn::54955dfb-6c99-4392-9f1d-30004a726cbf" providerId="AD" clId="Web-{356B2F64-1DBA-98CE-CAB2-206371FEFD6F}" dt="2023-10-14T04:25:11.702" v="3558"/>
          <ac:spMkLst>
            <pc:docMk/>
            <pc:sldMk cId="1234002496" sldId="271"/>
            <ac:spMk id="25" creationId="{8EF95FDE-AF32-471D-A12F-616B3626DE93}"/>
          </ac:spMkLst>
        </pc:spChg>
        <pc:spChg chg="add del">
          <ac:chgData name="Nguyễn Duy Thắng" userId="S::22521333@ms.uit.edu.vn::54955dfb-6c99-4392-9f1d-30004a726cbf" providerId="AD" clId="Web-{356B2F64-1DBA-98CE-CAB2-206371FEFD6F}" dt="2023-10-14T04:25:11.702" v="3557"/>
          <ac:spMkLst>
            <pc:docMk/>
            <pc:sldMk cId="1234002496" sldId="271"/>
            <ac:spMk id="26" creationId="{97E28ABC-EDE4-4BA6-95F4-73A442993965}"/>
          </ac:spMkLst>
        </pc:spChg>
        <pc:spChg chg="add del">
          <ac:chgData name="Nguyễn Duy Thắng" userId="S::22521333@ms.uit.edu.vn::54955dfb-6c99-4392-9f1d-30004a726cbf" providerId="AD" clId="Web-{356B2F64-1DBA-98CE-CAB2-206371FEFD6F}" dt="2023-10-14T04:25:11.702" v="3556"/>
          <ac:spMkLst>
            <pc:docMk/>
            <pc:sldMk cId="1234002496" sldId="271"/>
            <ac:spMk id="27" creationId="{64DF6D38-F4E7-48DA-A74C-FFB3F212B12B}"/>
          </ac:spMkLst>
        </pc:spChg>
        <pc:spChg chg="add del">
          <ac:chgData name="Nguyễn Duy Thắng" userId="S::22521333@ms.uit.edu.vn::54955dfb-6c99-4392-9f1d-30004a726cbf" providerId="AD" clId="Web-{356B2F64-1DBA-98CE-CAB2-206371FEFD6F}" dt="2023-10-14T04:25:11.702" v="3555"/>
          <ac:spMkLst>
            <pc:docMk/>
            <pc:sldMk cId="1234002496" sldId="271"/>
            <ac:spMk id="29" creationId="{84199188-4148-40FD-8D14-A43DCAA181B5}"/>
          </ac:spMkLst>
        </pc:spChg>
        <pc:spChg chg="add del">
          <ac:chgData name="Nguyễn Duy Thắng" userId="S::22521333@ms.uit.edu.vn::54955dfb-6c99-4392-9f1d-30004a726cbf" providerId="AD" clId="Web-{356B2F64-1DBA-98CE-CAB2-206371FEFD6F}" dt="2023-10-14T04:25:11.702" v="3554"/>
          <ac:spMkLst>
            <pc:docMk/>
            <pc:sldMk cId="1234002496" sldId="271"/>
            <ac:spMk id="30" creationId="{09480CC8-932E-434B-AC7C-E5E794AF720B}"/>
          </ac:spMkLst>
        </pc:spChg>
        <pc:spChg chg="add mod">
          <ac:chgData name="Nguyễn Duy Thắng" userId="S::22521333@ms.uit.edu.vn::54955dfb-6c99-4392-9f1d-30004a726cbf" providerId="AD" clId="Web-{356B2F64-1DBA-98CE-CAB2-206371FEFD6F}" dt="2023-10-14T03:56:30.997" v="2121" actId="1076"/>
          <ac:spMkLst>
            <pc:docMk/>
            <pc:sldMk cId="1234002496" sldId="271"/>
            <ac:spMk id="32" creationId="{0F19B8A8-E95F-59CA-7064-13543BFEB2C3}"/>
          </ac:spMkLst>
        </pc:spChg>
        <pc:spChg chg="add del">
          <ac:chgData name="Nguyễn Duy Thắng" userId="S::22521333@ms.uit.edu.vn::54955dfb-6c99-4392-9f1d-30004a726cbf" providerId="AD" clId="Web-{356B2F64-1DBA-98CE-CAB2-206371FEFD6F}" dt="2023-10-14T04:25:11.702" v="3553"/>
          <ac:spMkLst>
            <pc:docMk/>
            <pc:sldMk cId="1234002496" sldId="271"/>
            <ac:spMk id="34" creationId="{246ACC6D-7D64-4704-B730-41255071CA5C}"/>
          </ac:spMkLst>
        </pc:spChg>
        <pc:spChg chg="add mod">
          <ac:chgData name="Nguyễn Duy Thắng" userId="S::22521333@ms.uit.edu.vn::54955dfb-6c99-4392-9f1d-30004a726cbf" providerId="AD" clId="Web-{356B2F64-1DBA-98CE-CAB2-206371FEFD6F}" dt="2023-10-14T03:56:31.013" v="2122" actId="1076"/>
          <ac:spMkLst>
            <pc:docMk/>
            <pc:sldMk cId="1234002496" sldId="271"/>
            <ac:spMk id="35" creationId="{0BDB3EF9-9C40-0065-0881-69014BB81AC8}"/>
          </ac:spMkLst>
        </pc:spChg>
        <pc:spChg chg="add del">
          <ac:chgData name="Nguyễn Duy Thắng" userId="S::22521333@ms.uit.edu.vn::54955dfb-6c99-4392-9f1d-30004a726cbf" providerId="AD" clId="Web-{356B2F64-1DBA-98CE-CAB2-206371FEFD6F}" dt="2023-10-14T04:25:11.702" v="3552"/>
          <ac:spMkLst>
            <pc:docMk/>
            <pc:sldMk cId="1234002496" sldId="271"/>
            <ac:spMk id="37" creationId="{505DEBB9-6C5F-4A05-9850-C8AD51500D60}"/>
          </ac:spMkLst>
        </pc:spChg>
        <pc:spChg chg="del">
          <ac:chgData name="Nguyễn Duy Thắng" userId="S::22521333@ms.uit.edu.vn::54955dfb-6c99-4392-9f1d-30004a726cbf" providerId="AD" clId="Web-{356B2F64-1DBA-98CE-CAB2-206371FEFD6F}" dt="2023-10-14T03:56:27.216" v="2088"/>
          <ac:spMkLst>
            <pc:docMk/>
            <pc:sldMk cId="1234002496" sldId="271"/>
            <ac:spMk id="38" creationId="{4AC2E017-5C86-F671-BD9D-18B9F7387AF4}"/>
          </ac:spMkLst>
        </pc:spChg>
        <pc:spChg chg="add mod">
          <ac:chgData name="Nguyễn Duy Thắng" userId="S::22521333@ms.uit.edu.vn::54955dfb-6c99-4392-9f1d-30004a726cbf" providerId="AD" clId="Web-{356B2F64-1DBA-98CE-CAB2-206371FEFD6F}" dt="2023-10-14T03:56:31.013" v="2123" actId="1076"/>
          <ac:spMkLst>
            <pc:docMk/>
            <pc:sldMk cId="1234002496" sldId="271"/>
            <ac:spMk id="39" creationId="{CE6E9AF2-0928-59A6-A8E7-666BBCD7BDDD}"/>
          </ac:spMkLst>
        </pc:spChg>
        <pc:spChg chg="add mod">
          <ac:chgData name="Nguyễn Duy Thắng" userId="S::22521333@ms.uit.edu.vn::54955dfb-6c99-4392-9f1d-30004a726cbf" providerId="AD" clId="Web-{356B2F64-1DBA-98CE-CAB2-206371FEFD6F}" dt="2023-10-14T03:56:31.013" v="2124" actId="1076"/>
          <ac:spMkLst>
            <pc:docMk/>
            <pc:sldMk cId="1234002496" sldId="271"/>
            <ac:spMk id="41" creationId="{DB299B1C-6D6C-14B0-8912-7C1930A16C7B}"/>
          </ac:spMkLst>
        </pc:spChg>
        <pc:spChg chg="del">
          <ac:chgData name="Nguyễn Duy Thắng" userId="S::22521333@ms.uit.edu.vn::54955dfb-6c99-4392-9f1d-30004a726cbf" providerId="AD" clId="Web-{356B2F64-1DBA-98CE-CAB2-206371FEFD6F}" dt="2023-10-14T03:56:27.216" v="2087"/>
          <ac:spMkLst>
            <pc:docMk/>
            <pc:sldMk cId="1234002496" sldId="271"/>
            <ac:spMk id="42" creationId="{6FA50A91-A7F9-49F2-0A70-F5864025430B}"/>
          </ac:spMkLst>
        </pc:spChg>
        <pc:spChg chg="add mod">
          <ac:chgData name="Nguyễn Duy Thắng" userId="S::22521333@ms.uit.edu.vn::54955dfb-6c99-4392-9f1d-30004a726cbf" providerId="AD" clId="Web-{356B2F64-1DBA-98CE-CAB2-206371FEFD6F}" dt="2023-10-14T03:56:31.029" v="2125" actId="1076"/>
          <ac:spMkLst>
            <pc:docMk/>
            <pc:sldMk cId="1234002496" sldId="271"/>
            <ac:spMk id="44" creationId="{32233A10-FFC7-0E44-E682-16C6E25A2958}"/>
          </ac:spMkLst>
        </pc:spChg>
        <pc:spChg chg="del">
          <ac:chgData name="Nguyễn Duy Thắng" userId="S::22521333@ms.uit.edu.vn::54955dfb-6c99-4392-9f1d-30004a726cbf" providerId="AD" clId="Web-{356B2F64-1DBA-98CE-CAB2-206371FEFD6F}" dt="2023-10-14T03:56:27.216" v="2086"/>
          <ac:spMkLst>
            <pc:docMk/>
            <pc:sldMk cId="1234002496" sldId="271"/>
            <ac:spMk id="46" creationId="{0E290707-6BAB-E99C-6C4A-567C74D76F41}"/>
          </ac:spMkLst>
        </pc:spChg>
        <pc:spChg chg="add mod">
          <ac:chgData name="Nguyễn Duy Thắng" userId="S::22521333@ms.uit.edu.vn::54955dfb-6c99-4392-9f1d-30004a726cbf" providerId="AD" clId="Web-{356B2F64-1DBA-98CE-CAB2-206371FEFD6F}" dt="2023-10-14T03:56:31.029" v="2126" actId="1076"/>
          <ac:spMkLst>
            <pc:docMk/>
            <pc:sldMk cId="1234002496" sldId="271"/>
            <ac:spMk id="47" creationId="{4D21D9D7-A54E-D3EB-ABA9-00A0FCFFEFCF}"/>
          </ac:spMkLst>
        </pc:spChg>
        <pc:spChg chg="del">
          <ac:chgData name="Nguyễn Duy Thắng" userId="S::22521333@ms.uit.edu.vn::54955dfb-6c99-4392-9f1d-30004a726cbf" providerId="AD" clId="Web-{356B2F64-1DBA-98CE-CAB2-206371FEFD6F}" dt="2023-10-14T03:56:27.216" v="2091"/>
          <ac:spMkLst>
            <pc:docMk/>
            <pc:sldMk cId="1234002496" sldId="271"/>
            <ac:spMk id="48" creationId="{904E7F6A-1B18-04B8-AF0A-CBB053D82ECA}"/>
          </ac:spMkLst>
        </pc:spChg>
        <pc:spChg chg="del">
          <ac:chgData name="Nguyễn Duy Thắng" userId="S::22521333@ms.uit.edu.vn::54955dfb-6c99-4392-9f1d-30004a726cbf" providerId="AD" clId="Web-{356B2F64-1DBA-98CE-CAB2-206371FEFD6F}" dt="2023-10-14T03:56:27.216" v="2090"/>
          <ac:spMkLst>
            <pc:docMk/>
            <pc:sldMk cId="1234002496" sldId="271"/>
            <ac:spMk id="49" creationId="{2F25E2FB-2A44-3502-AA08-D26FC6252CE5}"/>
          </ac:spMkLst>
        </pc:spChg>
        <pc:spChg chg="del">
          <ac:chgData name="Nguyễn Duy Thắng" userId="S::22521333@ms.uit.edu.vn::54955dfb-6c99-4392-9f1d-30004a726cbf" providerId="AD" clId="Web-{356B2F64-1DBA-98CE-CAB2-206371FEFD6F}" dt="2023-10-14T03:56:27.216" v="2089"/>
          <ac:spMkLst>
            <pc:docMk/>
            <pc:sldMk cId="1234002496" sldId="271"/>
            <ac:spMk id="50" creationId="{E0CE2996-0289-9A5F-6F87-CFAF409F307E}"/>
          </ac:spMkLst>
        </pc:spChg>
        <pc:spChg chg="del">
          <ac:chgData name="Nguyễn Duy Thắng" userId="S::22521333@ms.uit.edu.vn::54955dfb-6c99-4392-9f1d-30004a726cbf" providerId="AD" clId="Web-{356B2F64-1DBA-98CE-CAB2-206371FEFD6F}" dt="2023-10-14T03:56:27.216" v="2094"/>
          <ac:spMkLst>
            <pc:docMk/>
            <pc:sldMk cId="1234002496" sldId="271"/>
            <ac:spMk id="51" creationId="{48EB3937-B200-079B-362C-44D6035211BB}"/>
          </ac:spMkLst>
        </pc:spChg>
        <pc:spChg chg="del">
          <ac:chgData name="Nguyễn Duy Thắng" userId="S::22521333@ms.uit.edu.vn::54955dfb-6c99-4392-9f1d-30004a726cbf" providerId="AD" clId="Web-{356B2F64-1DBA-98CE-CAB2-206371FEFD6F}" dt="2023-10-14T03:56:27.216" v="2093"/>
          <ac:spMkLst>
            <pc:docMk/>
            <pc:sldMk cId="1234002496" sldId="271"/>
            <ac:spMk id="52" creationId="{81B84B68-6436-15B4-5EDC-48BBDFC1645B}"/>
          </ac:spMkLst>
        </pc:spChg>
        <pc:spChg chg="del">
          <ac:chgData name="Nguyễn Duy Thắng" userId="S::22521333@ms.uit.edu.vn::54955dfb-6c99-4392-9f1d-30004a726cbf" providerId="AD" clId="Web-{356B2F64-1DBA-98CE-CAB2-206371FEFD6F}" dt="2023-10-14T03:56:27.216" v="2092"/>
          <ac:spMkLst>
            <pc:docMk/>
            <pc:sldMk cId="1234002496" sldId="271"/>
            <ac:spMk id="53" creationId="{4F740229-969E-18A0-0980-6C16A8EE99B1}"/>
          </ac:spMkLst>
        </pc:spChg>
        <pc:spChg chg="del">
          <ac:chgData name="Nguyễn Duy Thắng" userId="S::22521333@ms.uit.edu.vn::54955dfb-6c99-4392-9f1d-30004a726cbf" providerId="AD" clId="Web-{356B2F64-1DBA-98CE-CAB2-206371FEFD6F}" dt="2023-10-14T03:56:27.216" v="2097"/>
          <ac:spMkLst>
            <pc:docMk/>
            <pc:sldMk cId="1234002496" sldId="271"/>
            <ac:spMk id="54" creationId="{439A1BF9-561A-46F1-9A30-FC152F8635B1}"/>
          </ac:spMkLst>
        </pc:spChg>
        <pc:spChg chg="del">
          <ac:chgData name="Nguyễn Duy Thắng" userId="S::22521333@ms.uit.edu.vn::54955dfb-6c99-4392-9f1d-30004a726cbf" providerId="AD" clId="Web-{356B2F64-1DBA-98CE-CAB2-206371FEFD6F}" dt="2023-10-14T03:56:27.216" v="2096"/>
          <ac:spMkLst>
            <pc:docMk/>
            <pc:sldMk cId="1234002496" sldId="271"/>
            <ac:spMk id="55" creationId="{158CEABC-A8ED-4C07-D940-2C234E030709}"/>
          </ac:spMkLst>
        </pc:spChg>
        <pc:spChg chg="del">
          <ac:chgData name="Nguyễn Duy Thắng" userId="S::22521333@ms.uit.edu.vn::54955dfb-6c99-4392-9f1d-30004a726cbf" providerId="AD" clId="Web-{356B2F64-1DBA-98CE-CAB2-206371FEFD6F}" dt="2023-10-14T03:56:27.216" v="2095"/>
          <ac:spMkLst>
            <pc:docMk/>
            <pc:sldMk cId="1234002496" sldId="271"/>
            <ac:spMk id="56" creationId="{273F11C3-615B-58EB-0FF4-DECB79715D8D}"/>
          </ac:spMkLst>
        </pc:spChg>
        <pc:spChg chg="add mod">
          <ac:chgData name="Nguyễn Duy Thắng" userId="S::22521333@ms.uit.edu.vn::54955dfb-6c99-4392-9f1d-30004a726cbf" providerId="AD" clId="Web-{356B2F64-1DBA-98CE-CAB2-206371FEFD6F}" dt="2023-10-14T03:56:31.044" v="2127" actId="1076"/>
          <ac:spMkLst>
            <pc:docMk/>
            <pc:sldMk cId="1234002496" sldId="271"/>
            <ac:spMk id="58" creationId="{4D8E2F74-3FB4-6353-49EB-91F380A023DB}"/>
          </ac:spMkLst>
        </pc:spChg>
        <pc:spChg chg="add mod">
          <ac:chgData name="Nguyễn Duy Thắng" userId="S::22521333@ms.uit.edu.vn::54955dfb-6c99-4392-9f1d-30004a726cbf" providerId="AD" clId="Web-{356B2F64-1DBA-98CE-CAB2-206371FEFD6F}" dt="2023-10-14T03:56:31.044" v="2128" actId="1076"/>
          <ac:spMkLst>
            <pc:docMk/>
            <pc:sldMk cId="1234002496" sldId="271"/>
            <ac:spMk id="60" creationId="{D35FB07B-7C80-48C4-E16E-8C43C8637482}"/>
          </ac:spMkLst>
        </pc:spChg>
        <pc:spChg chg="add mod">
          <ac:chgData name="Nguyễn Duy Thắng" userId="S::22521333@ms.uit.edu.vn::54955dfb-6c99-4392-9f1d-30004a726cbf" providerId="AD" clId="Web-{356B2F64-1DBA-98CE-CAB2-206371FEFD6F}" dt="2023-10-14T03:56:31.044" v="2129" actId="1076"/>
          <ac:spMkLst>
            <pc:docMk/>
            <pc:sldMk cId="1234002496" sldId="271"/>
            <ac:spMk id="62" creationId="{1781044F-867C-9AE7-315C-7FC900C47885}"/>
          </ac:spMkLst>
        </pc:spChg>
        <pc:spChg chg="add mod">
          <ac:chgData name="Nguyễn Duy Thắng" userId="S::22521333@ms.uit.edu.vn::54955dfb-6c99-4392-9f1d-30004a726cbf" providerId="AD" clId="Web-{356B2F64-1DBA-98CE-CAB2-206371FEFD6F}" dt="2023-10-14T03:56:31.060" v="2130" actId="1076"/>
          <ac:spMkLst>
            <pc:docMk/>
            <pc:sldMk cId="1234002496" sldId="271"/>
            <ac:spMk id="64" creationId="{D52A3D8C-988F-8EB8-4F4F-BB71C461261E}"/>
          </ac:spMkLst>
        </pc:spChg>
        <pc:spChg chg="add mod">
          <ac:chgData name="Nguyễn Duy Thắng" userId="S::22521333@ms.uit.edu.vn::54955dfb-6c99-4392-9f1d-30004a726cbf" providerId="AD" clId="Web-{356B2F64-1DBA-98CE-CAB2-206371FEFD6F}" dt="2023-10-14T03:56:31.060" v="2131" actId="1076"/>
          <ac:spMkLst>
            <pc:docMk/>
            <pc:sldMk cId="1234002496" sldId="271"/>
            <ac:spMk id="66" creationId="{7ED72E32-C088-0831-5916-253A8F9F3C25}"/>
          </ac:spMkLst>
        </pc:spChg>
        <pc:spChg chg="add mod">
          <ac:chgData name="Nguyễn Duy Thắng" userId="S::22521333@ms.uit.edu.vn::54955dfb-6c99-4392-9f1d-30004a726cbf" providerId="AD" clId="Web-{356B2F64-1DBA-98CE-CAB2-206371FEFD6F}" dt="2023-10-14T03:56:31.060" v="2132" actId="1076"/>
          <ac:spMkLst>
            <pc:docMk/>
            <pc:sldMk cId="1234002496" sldId="271"/>
            <ac:spMk id="68" creationId="{FFAA538D-1556-0785-AFD9-415E66D61710}"/>
          </ac:spMkLst>
        </pc:spChg>
        <pc:spChg chg="add mod">
          <ac:chgData name="Nguyễn Duy Thắng" userId="S::22521333@ms.uit.edu.vn::54955dfb-6c99-4392-9f1d-30004a726cbf" providerId="AD" clId="Web-{356B2F64-1DBA-98CE-CAB2-206371FEFD6F}" dt="2023-10-14T03:56:31.076" v="2133" actId="1076"/>
          <ac:spMkLst>
            <pc:docMk/>
            <pc:sldMk cId="1234002496" sldId="271"/>
            <ac:spMk id="70" creationId="{FEF2E226-7147-825D-2DDF-438230CF9143}"/>
          </ac:spMkLst>
        </pc:spChg>
      </pc:sldChg>
      <pc:sldChg chg="addSp delSp modSp">
        <pc:chgData name="Nguyễn Duy Thắng" userId="S::22521333@ms.uit.edu.vn::54955dfb-6c99-4392-9f1d-30004a726cbf" providerId="AD" clId="Web-{356B2F64-1DBA-98CE-CAB2-206371FEFD6F}" dt="2023-10-14T03:50:22.718" v="1897"/>
        <pc:sldMkLst>
          <pc:docMk/>
          <pc:sldMk cId="3739230447" sldId="272"/>
        </pc:sldMkLst>
        <pc:spChg chg="add mod">
          <ac:chgData name="Nguyễn Duy Thắng" userId="S::22521333@ms.uit.edu.vn::54955dfb-6c99-4392-9f1d-30004a726cbf" providerId="AD" clId="Web-{356B2F64-1DBA-98CE-CAB2-206371FEFD6F}" dt="2023-10-14T03:35:24.810" v="1597" actId="1076"/>
          <ac:spMkLst>
            <pc:docMk/>
            <pc:sldMk cId="3739230447" sldId="272"/>
            <ac:spMk id="3" creationId="{28F8FEC7-81E9-A43B-191B-DE478ABE2028}"/>
          </ac:spMkLst>
        </pc:spChg>
        <pc:spChg chg="add mod">
          <ac:chgData name="Nguyễn Duy Thắng" userId="S::22521333@ms.uit.edu.vn::54955dfb-6c99-4392-9f1d-30004a726cbf" providerId="AD" clId="Web-{356B2F64-1DBA-98CE-CAB2-206371FEFD6F}" dt="2023-10-14T03:35:24.826" v="1598" actId="1076"/>
          <ac:spMkLst>
            <pc:docMk/>
            <pc:sldMk cId="3739230447" sldId="272"/>
            <ac:spMk id="5" creationId="{C4C832E0-B517-A9D6-91F2-38F96A840CF7}"/>
          </ac:spMkLst>
        </pc:spChg>
        <pc:spChg chg="add mod">
          <ac:chgData name="Nguyễn Duy Thắng" userId="S::22521333@ms.uit.edu.vn::54955dfb-6c99-4392-9f1d-30004a726cbf" providerId="AD" clId="Web-{356B2F64-1DBA-98CE-CAB2-206371FEFD6F}" dt="2023-10-14T03:35:24.826" v="1599" actId="1076"/>
          <ac:spMkLst>
            <pc:docMk/>
            <pc:sldMk cId="3739230447" sldId="272"/>
            <ac:spMk id="9" creationId="{0114DF9D-5DD0-5873-12A0-9A88D67F2E1C}"/>
          </ac:spMkLst>
        </pc:spChg>
        <pc:spChg chg="del">
          <ac:chgData name="Nguyễn Duy Thắng" userId="S::22521333@ms.uit.edu.vn::54955dfb-6c99-4392-9f1d-30004a726cbf" providerId="AD" clId="Web-{356B2F64-1DBA-98CE-CAB2-206371FEFD6F}" dt="2023-10-14T03:35:17.778" v="1563"/>
          <ac:spMkLst>
            <pc:docMk/>
            <pc:sldMk cId="3739230447" sldId="272"/>
            <ac:spMk id="11" creationId="{888E9119-91C0-9E9B-5B77-0AF7FDE0030E}"/>
          </ac:spMkLst>
        </pc:spChg>
        <pc:spChg chg="del">
          <ac:chgData name="Nguyễn Duy Thắng" userId="S::22521333@ms.uit.edu.vn::54955dfb-6c99-4392-9f1d-30004a726cbf" providerId="AD" clId="Web-{356B2F64-1DBA-98CE-CAB2-206371FEFD6F}" dt="2023-10-14T03:35:17.778" v="1562"/>
          <ac:spMkLst>
            <pc:docMk/>
            <pc:sldMk cId="3739230447" sldId="272"/>
            <ac:spMk id="12" creationId="{CD2AE440-9A64-714C-048E-868959A3AF9D}"/>
          </ac:spMkLst>
        </pc:spChg>
        <pc:spChg chg="del">
          <ac:chgData name="Nguyễn Duy Thắng" userId="S::22521333@ms.uit.edu.vn::54955dfb-6c99-4392-9f1d-30004a726cbf" providerId="AD" clId="Web-{356B2F64-1DBA-98CE-CAB2-206371FEFD6F}" dt="2023-10-14T03:35:17.778" v="1561"/>
          <ac:spMkLst>
            <pc:docMk/>
            <pc:sldMk cId="3739230447" sldId="272"/>
            <ac:spMk id="13" creationId="{89E9B2EC-6503-E073-C485-31C0DAFEF057}"/>
          </ac:spMkLst>
        </pc:spChg>
        <pc:spChg chg="del">
          <ac:chgData name="Nguyễn Duy Thắng" userId="S::22521333@ms.uit.edu.vn::54955dfb-6c99-4392-9f1d-30004a726cbf" providerId="AD" clId="Web-{356B2F64-1DBA-98CE-CAB2-206371FEFD6F}" dt="2023-10-14T03:35:17.778" v="1566"/>
          <ac:spMkLst>
            <pc:docMk/>
            <pc:sldMk cId="3739230447" sldId="272"/>
            <ac:spMk id="14" creationId="{40C6269D-525A-DA90-1407-F658ED00D311}"/>
          </ac:spMkLst>
        </pc:spChg>
        <pc:spChg chg="del">
          <ac:chgData name="Nguyễn Duy Thắng" userId="S::22521333@ms.uit.edu.vn::54955dfb-6c99-4392-9f1d-30004a726cbf" providerId="AD" clId="Web-{356B2F64-1DBA-98CE-CAB2-206371FEFD6F}" dt="2023-10-14T03:35:17.778" v="1565"/>
          <ac:spMkLst>
            <pc:docMk/>
            <pc:sldMk cId="3739230447" sldId="272"/>
            <ac:spMk id="15" creationId="{4E481B55-0F24-8530-4CCB-E2B236909C99}"/>
          </ac:spMkLst>
        </pc:spChg>
        <pc:spChg chg="del">
          <ac:chgData name="Nguyễn Duy Thắng" userId="S::22521333@ms.uit.edu.vn::54955dfb-6c99-4392-9f1d-30004a726cbf" providerId="AD" clId="Web-{356B2F64-1DBA-98CE-CAB2-206371FEFD6F}" dt="2023-10-14T03:35:17.778" v="1564"/>
          <ac:spMkLst>
            <pc:docMk/>
            <pc:sldMk cId="3739230447" sldId="272"/>
            <ac:spMk id="16" creationId="{C0F67490-7DB0-280A-356E-943FC09D0CC7}"/>
          </ac:spMkLst>
        </pc:spChg>
        <pc:spChg chg="del">
          <ac:chgData name="Nguyễn Duy Thắng" userId="S::22521333@ms.uit.edu.vn::54955dfb-6c99-4392-9f1d-30004a726cbf" providerId="AD" clId="Web-{356B2F64-1DBA-98CE-CAB2-206371FEFD6F}" dt="2023-10-14T03:35:17.778" v="1569"/>
          <ac:spMkLst>
            <pc:docMk/>
            <pc:sldMk cId="3739230447" sldId="272"/>
            <ac:spMk id="17" creationId="{188BF91F-7059-3AA5-05CB-FEC92E0075AB}"/>
          </ac:spMkLst>
        </pc:spChg>
        <pc:spChg chg="add mod">
          <ac:chgData name="Nguyễn Duy Thắng" userId="S::22521333@ms.uit.edu.vn::54955dfb-6c99-4392-9f1d-30004a726cbf" providerId="AD" clId="Web-{356B2F64-1DBA-98CE-CAB2-206371FEFD6F}" dt="2023-10-14T03:35:24.826" v="1600" actId="1076"/>
          <ac:spMkLst>
            <pc:docMk/>
            <pc:sldMk cId="3739230447" sldId="272"/>
            <ac:spMk id="18" creationId="{0162DEDF-D01B-5BA7-4CAC-6748120E2F65}"/>
          </ac:spMkLst>
        </pc:spChg>
        <pc:spChg chg="add del">
          <ac:chgData name="Nguyễn Duy Thắng" userId="S::22521333@ms.uit.edu.vn::54955dfb-6c99-4392-9f1d-30004a726cbf" providerId="AD" clId="Web-{356B2F64-1DBA-98CE-CAB2-206371FEFD6F}" dt="2023-10-14T03:48:57.434" v="1868"/>
          <ac:spMkLst>
            <pc:docMk/>
            <pc:sldMk cId="3739230447" sldId="272"/>
            <ac:spMk id="19" creationId="{A74AF19C-01B3-4A23-95D7-7497478CEF91}"/>
          </ac:spMkLst>
        </pc:spChg>
        <pc:spChg chg="add del">
          <ac:chgData name="Nguyễn Duy Thắng" userId="S::22521333@ms.uit.edu.vn::54955dfb-6c99-4392-9f1d-30004a726cbf" providerId="AD" clId="Web-{356B2F64-1DBA-98CE-CAB2-206371FEFD6F}" dt="2023-10-14T03:48:57.434" v="1867"/>
          <ac:spMkLst>
            <pc:docMk/>
            <pc:sldMk cId="3739230447" sldId="272"/>
            <ac:spMk id="20" creationId="{CB3EAA5D-E7F6-4490-9A6C-08930FAAC629}"/>
          </ac:spMkLst>
        </pc:spChg>
        <pc:spChg chg="add del">
          <ac:chgData name="Nguyễn Duy Thắng" userId="S::22521333@ms.uit.edu.vn::54955dfb-6c99-4392-9f1d-30004a726cbf" providerId="AD" clId="Web-{356B2F64-1DBA-98CE-CAB2-206371FEFD6F}" dt="2023-10-14T03:49:13.450" v="1873"/>
          <ac:spMkLst>
            <pc:docMk/>
            <pc:sldMk cId="3739230447" sldId="272"/>
            <ac:spMk id="22" creationId="{27A4FCE7-44E4-4563-A13F-40A0A4821E3C}"/>
          </ac:spMkLst>
        </pc:spChg>
        <pc:spChg chg="add del">
          <ac:chgData name="Nguyễn Duy Thắng" userId="S::22521333@ms.uit.edu.vn::54955dfb-6c99-4392-9f1d-30004a726cbf" providerId="AD" clId="Web-{356B2F64-1DBA-98CE-CAB2-206371FEFD6F}" dt="2023-10-14T03:49:11.841" v="1872"/>
          <ac:spMkLst>
            <pc:docMk/>
            <pc:sldMk cId="3739230447" sldId="272"/>
            <ac:spMk id="23" creationId="{7A334A6C-E98A-4671-8FA8-397ECA3BDE5A}"/>
          </ac:spMkLst>
        </pc:spChg>
        <pc:spChg chg="add del">
          <ac:chgData name="Nguyễn Duy Thắng" userId="S::22521333@ms.uit.edu.vn::54955dfb-6c99-4392-9f1d-30004a726cbf" providerId="AD" clId="Web-{356B2F64-1DBA-98CE-CAB2-206371FEFD6F}" dt="2023-10-14T03:40:42.728" v="1796"/>
          <ac:spMkLst>
            <pc:docMk/>
            <pc:sldMk cId="3739230447" sldId="272"/>
            <ac:spMk id="24" creationId="{1B64AF56-5ED6-42E4-8ED8-56E56C598136}"/>
          </ac:spMkLst>
        </pc:spChg>
        <pc:spChg chg="add del">
          <ac:chgData name="Nguyễn Duy Thắng" userId="S::22521333@ms.uit.edu.vn::54955dfb-6c99-4392-9f1d-30004a726cbf" providerId="AD" clId="Web-{356B2F64-1DBA-98CE-CAB2-206371FEFD6F}" dt="2023-10-14T03:40:42.728" v="1797"/>
          <ac:spMkLst>
            <pc:docMk/>
            <pc:sldMk cId="3739230447" sldId="272"/>
            <ac:spMk id="25" creationId="{8EF95FDE-AF32-471D-A12F-616B3626DE93}"/>
          </ac:spMkLst>
        </pc:spChg>
        <pc:spChg chg="add del">
          <ac:chgData name="Nguyễn Duy Thắng" userId="S::22521333@ms.uit.edu.vn::54955dfb-6c99-4392-9f1d-30004a726cbf" providerId="AD" clId="Web-{356B2F64-1DBA-98CE-CAB2-206371FEFD6F}" dt="2023-10-14T03:40:42.728" v="1798"/>
          <ac:spMkLst>
            <pc:docMk/>
            <pc:sldMk cId="3739230447" sldId="272"/>
            <ac:spMk id="26" creationId="{97E28ABC-EDE4-4BA6-95F4-73A442993965}"/>
          </ac:spMkLst>
        </pc:spChg>
        <pc:spChg chg="add del">
          <ac:chgData name="Nguyễn Duy Thắng" userId="S::22521333@ms.uit.edu.vn::54955dfb-6c99-4392-9f1d-30004a726cbf" providerId="AD" clId="Web-{356B2F64-1DBA-98CE-CAB2-206371FEFD6F}" dt="2023-10-14T03:40:42.728" v="1799"/>
          <ac:spMkLst>
            <pc:docMk/>
            <pc:sldMk cId="3739230447" sldId="272"/>
            <ac:spMk id="27" creationId="{64DF6D38-F4E7-48DA-A74C-FFB3F212B12B}"/>
          </ac:spMkLst>
        </pc:spChg>
        <pc:spChg chg="add del">
          <ac:chgData name="Nguyễn Duy Thắng" userId="S::22521333@ms.uit.edu.vn::54955dfb-6c99-4392-9f1d-30004a726cbf" providerId="AD" clId="Web-{356B2F64-1DBA-98CE-CAB2-206371FEFD6F}" dt="2023-10-14T03:40:42.728" v="1800"/>
          <ac:spMkLst>
            <pc:docMk/>
            <pc:sldMk cId="3739230447" sldId="272"/>
            <ac:spMk id="29" creationId="{84199188-4148-40FD-8D14-A43DCAA181B5}"/>
          </ac:spMkLst>
        </pc:spChg>
        <pc:spChg chg="add del">
          <ac:chgData name="Nguyễn Duy Thắng" userId="S::22521333@ms.uit.edu.vn::54955dfb-6c99-4392-9f1d-30004a726cbf" providerId="AD" clId="Web-{356B2F64-1DBA-98CE-CAB2-206371FEFD6F}" dt="2023-10-14T03:40:42.728" v="1801"/>
          <ac:spMkLst>
            <pc:docMk/>
            <pc:sldMk cId="3739230447" sldId="272"/>
            <ac:spMk id="30" creationId="{09480CC8-932E-434B-AC7C-E5E794AF720B}"/>
          </ac:spMkLst>
        </pc:spChg>
        <pc:spChg chg="add mod">
          <ac:chgData name="Nguyễn Duy Thắng" userId="S::22521333@ms.uit.edu.vn::54955dfb-6c99-4392-9f1d-30004a726cbf" providerId="AD" clId="Web-{356B2F64-1DBA-98CE-CAB2-206371FEFD6F}" dt="2023-10-14T03:35:24.841" v="1601" actId="1076"/>
          <ac:spMkLst>
            <pc:docMk/>
            <pc:sldMk cId="3739230447" sldId="272"/>
            <ac:spMk id="31" creationId="{72B13C15-E7CF-B4F8-5B5F-F82F22CE7B1B}"/>
          </ac:spMkLst>
        </pc:spChg>
        <pc:spChg chg="add mod">
          <ac:chgData name="Nguyễn Duy Thắng" userId="S::22521333@ms.uit.edu.vn::54955dfb-6c99-4392-9f1d-30004a726cbf" providerId="AD" clId="Web-{356B2F64-1DBA-98CE-CAB2-206371FEFD6F}" dt="2023-10-14T03:35:24.841" v="1602" actId="1076"/>
          <ac:spMkLst>
            <pc:docMk/>
            <pc:sldMk cId="3739230447" sldId="272"/>
            <ac:spMk id="33" creationId="{2C96DE17-EC75-561E-77B9-03BA716C0167}"/>
          </ac:spMkLst>
        </pc:spChg>
        <pc:spChg chg="add del">
          <ac:chgData name="Nguyễn Duy Thắng" userId="S::22521333@ms.uit.edu.vn::54955dfb-6c99-4392-9f1d-30004a726cbf" providerId="AD" clId="Web-{356B2F64-1DBA-98CE-CAB2-206371FEFD6F}" dt="2023-10-14T03:40:42.728" v="1802"/>
          <ac:spMkLst>
            <pc:docMk/>
            <pc:sldMk cId="3739230447" sldId="272"/>
            <ac:spMk id="34" creationId="{246ACC6D-7D64-4704-B730-41255071CA5C}"/>
          </ac:spMkLst>
        </pc:spChg>
        <pc:spChg chg="add mod topLvl">
          <ac:chgData name="Nguyễn Duy Thắng" userId="S::22521333@ms.uit.edu.vn::54955dfb-6c99-4392-9f1d-30004a726cbf" providerId="AD" clId="Web-{356B2F64-1DBA-98CE-CAB2-206371FEFD6F}" dt="2023-10-14T03:35:44.404" v="1620"/>
          <ac:spMkLst>
            <pc:docMk/>
            <pc:sldMk cId="3739230447" sldId="272"/>
            <ac:spMk id="36" creationId="{B30DE54D-26CB-FF01-6D25-1BC6BAAC282E}"/>
          </ac:spMkLst>
        </pc:spChg>
        <pc:spChg chg="add del">
          <ac:chgData name="Nguyễn Duy Thắng" userId="S::22521333@ms.uit.edu.vn::54955dfb-6c99-4392-9f1d-30004a726cbf" providerId="AD" clId="Web-{356B2F64-1DBA-98CE-CAB2-206371FEFD6F}" dt="2023-10-14T03:40:42.728" v="1803"/>
          <ac:spMkLst>
            <pc:docMk/>
            <pc:sldMk cId="3739230447" sldId="272"/>
            <ac:spMk id="37" creationId="{505DEBB9-6C5F-4A05-9850-C8AD51500D60}"/>
          </ac:spMkLst>
        </pc:spChg>
        <pc:spChg chg="del">
          <ac:chgData name="Nguyễn Duy Thắng" userId="S::22521333@ms.uit.edu.vn::54955dfb-6c99-4392-9f1d-30004a726cbf" providerId="AD" clId="Web-{356B2F64-1DBA-98CE-CAB2-206371FEFD6F}" dt="2023-10-14T03:35:17.778" v="1568"/>
          <ac:spMkLst>
            <pc:docMk/>
            <pc:sldMk cId="3739230447" sldId="272"/>
            <ac:spMk id="38" creationId="{C0B35A49-F4B5-D868-CFDE-13FD0B02470A}"/>
          </ac:spMkLst>
        </pc:spChg>
        <pc:spChg chg="add mod topLvl">
          <ac:chgData name="Nguyễn Duy Thắng" userId="S::22521333@ms.uit.edu.vn::54955dfb-6c99-4392-9f1d-30004a726cbf" providerId="AD" clId="Web-{356B2F64-1DBA-98CE-CAB2-206371FEFD6F}" dt="2023-10-14T03:35:44.404" v="1620"/>
          <ac:spMkLst>
            <pc:docMk/>
            <pc:sldMk cId="3739230447" sldId="272"/>
            <ac:spMk id="40" creationId="{C4191BFE-697C-C1C3-9726-AD7DCB286BC8}"/>
          </ac:spMkLst>
        </pc:spChg>
        <pc:spChg chg="del">
          <ac:chgData name="Nguyễn Duy Thắng" userId="S::22521333@ms.uit.edu.vn::54955dfb-6c99-4392-9f1d-30004a726cbf" providerId="AD" clId="Web-{356B2F64-1DBA-98CE-CAB2-206371FEFD6F}" dt="2023-10-14T03:35:17.778" v="1567"/>
          <ac:spMkLst>
            <pc:docMk/>
            <pc:sldMk cId="3739230447" sldId="272"/>
            <ac:spMk id="42" creationId="{9C61DA6B-F355-500F-9CC1-55E9BCF08733}"/>
          </ac:spMkLst>
        </pc:spChg>
        <pc:spChg chg="add mod topLvl">
          <ac:chgData name="Nguyễn Duy Thắng" userId="S::22521333@ms.uit.edu.vn::54955dfb-6c99-4392-9f1d-30004a726cbf" providerId="AD" clId="Web-{356B2F64-1DBA-98CE-CAB2-206371FEFD6F}" dt="2023-10-14T03:35:44.404" v="1620"/>
          <ac:spMkLst>
            <pc:docMk/>
            <pc:sldMk cId="3739230447" sldId="272"/>
            <ac:spMk id="43" creationId="{C5B9175A-7980-C9A6-4491-593C0A8B7DEC}"/>
          </ac:spMkLst>
        </pc:spChg>
        <pc:spChg chg="add mod">
          <ac:chgData name="Nguyễn Duy Thắng" userId="S::22521333@ms.uit.edu.vn::54955dfb-6c99-4392-9f1d-30004a726cbf" providerId="AD" clId="Web-{356B2F64-1DBA-98CE-CAB2-206371FEFD6F}" dt="2023-10-14T03:35:24.872" v="1606" actId="1076"/>
          <ac:spMkLst>
            <pc:docMk/>
            <pc:sldMk cId="3739230447" sldId="272"/>
            <ac:spMk id="45" creationId="{9973AF9A-818A-9FE9-C86F-D754FEE4DE93}"/>
          </ac:spMkLst>
        </pc:spChg>
        <pc:spChg chg="del">
          <ac:chgData name="Nguyễn Duy Thắng" userId="S::22521333@ms.uit.edu.vn::54955dfb-6c99-4392-9f1d-30004a726cbf" providerId="AD" clId="Web-{356B2F64-1DBA-98CE-CAB2-206371FEFD6F}" dt="2023-10-14T03:35:20.529" v="1578"/>
          <ac:spMkLst>
            <pc:docMk/>
            <pc:sldMk cId="3739230447" sldId="272"/>
            <ac:spMk id="46" creationId="{EAA294B0-DBF6-E631-B5C8-B3245F078969}"/>
          </ac:spMkLst>
        </pc:spChg>
        <pc:spChg chg="del">
          <ac:chgData name="Nguyễn Duy Thắng" userId="S::22521333@ms.uit.edu.vn::54955dfb-6c99-4392-9f1d-30004a726cbf" providerId="AD" clId="Web-{356B2F64-1DBA-98CE-CAB2-206371FEFD6F}" dt="2023-10-14T03:35:20.529" v="1577"/>
          <ac:spMkLst>
            <pc:docMk/>
            <pc:sldMk cId="3739230447" sldId="272"/>
            <ac:spMk id="48" creationId="{0C5A5242-8F69-FE65-7E96-6A7A7F3CBC15}"/>
          </ac:spMkLst>
        </pc:spChg>
        <pc:spChg chg="del">
          <ac:chgData name="Nguyễn Duy Thắng" userId="S::22521333@ms.uit.edu.vn::54955dfb-6c99-4392-9f1d-30004a726cbf" providerId="AD" clId="Web-{356B2F64-1DBA-98CE-CAB2-206371FEFD6F}" dt="2023-10-14T03:35:20.529" v="1576"/>
          <ac:spMkLst>
            <pc:docMk/>
            <pc:sldMk cId="3739230447" sldId="272"/>
            <ac:spMk id="49" creationId="{E1A9880C-832F-6798-D0EA-3F0F334EB05D}"/>
          </ac:spMkLst>
        </pc:spChg>
        <pc:spChg chg="del">
          <ac:chgData name="Nguyễn Duy Thắng" userId="S::22521333@ms.uit.edu.vn::54955dfb-6c99-4392-9f1d-30004a726cbf" providerId="AD" clId="Web-{356B2F64-1DBA-98CE-CAB2-206371FEFD6F}" dt="2023-10-14T03:35:17.778" v="1572"/>
          <ac:spMkLst>
            <pc:docMk/>
            <pc:sldMk cId="3739230447" sldId="272"/>
            <ac:spMk id="50" creationId="{5B48133D-4E82-AC30-D6E8-61D5B49E0777}"/>
          </ac:spMkLst>
        </pc:spChg>
        <pc:spChg chg="del">
          <ac:chgData name="Nguyễn Duy Thắng" userId="S::22521333@ms.uit.edu.vn::54955dfb-6c99-4392-9f1d-30004a726cbf" providerId="AD" clId="Web-{356B2F64-1DBA-98CE-CAB2-206371FEFD6F}" dt="2023-10-14T03:35:17.778" v="1571"/>
          <ac:spMkLst>
            <pc:docMk/>
            <pc:sldMk cId="3739230447" sldId="272"/>
            <ac:spMk id="51" creationId="{FC7235D6-3B83-09CB-7793-F38E6B43CBE6}"/>
          </ac:spMkLst>
        </pc:spChg>
        <pc:spChg chg="del">
          <ac:chgData name="Nguyễn Duy Thắng" userId="S::22521333@ms.uit.edu.vn::54955dfb-6c99-4392-9f1d-30004a726cbf" providerId="AD" clId="Web-{356B2F64-1DBA-98CE-CAB2-206371FEFD6F}" dt="2023-10-14T03:35:17.778" v="1570"/>
          <ac:spMkLst>
            <pc:docMk/>
            <pc:sldMk cId="3739230447" sldId="272"/>
            <ac:spMk id="52" creationId="{C0182542-B31A-688E-1157-9E15B5B6FDC5}"/>
          </ac:spMkLst>
        </pc:spChg>
        <pc:spChg chg="del">
          <ac:chgData name="Nguyễn Duy Thắng" userId="S::22521333@ms.uit.edu.vn::54955dfb-6c99-4392-9f1d-30004a726cbf" providerId="AD" clId="Web-{356B2F64-1DBA-98CE-CAB2-206371FEFD6F}" dt="2023-10-14T03:35:17.778" v="1575"/>
          <ac:spMkLst>
            <pc:docMk/>
            <pc:sldMk cId="3739230447" sldId="272"/>
            <ac:spMk id="53" creationId="{4CCF6DF3-46C4-8624-2AF5-BD58E5983F4C}"/>
          </ac:spMkLst>
        </pc:spChg>
        <pc:spChg chg="del">
          <ac:chgData name="Nguyễn Duy Thắng" userId="S::22521333@ms.uit.edu.vn::54955dfb-6c99-4392-9f1d-30004a726cbf" providerId="AD" clId="Web-{356B2F64-1DBA-98CE-CAB2-206371FEFD6F}" dt="2023-10-14T03:35:17.778" v="1574"/>
          <ac:spMkLst>
            <pc:docMk/>
            <pc:sldMk cId="3739230447" sldId="272"/>
            <ac:spMk id="54" creationId="{ED1E0A7A-60C9-8A5B-D335-C07EFD9E3A0D}"/>
          </ac:spMkLst>
        </pc:spChg>
        <pc:spChg chg="del">
          <ac:chgData name="Nguyễn Duy Thắng" userId="S::22521333@ms.uit.edu.vn::54955dfb-6c99-4392-9f1d-30004a726cbf" providerId="AD" clId="Web-{356B2F64-1DBA-98CE-CAB2-206371FEFD6F}" dt="2023-10-14T03:35:17.778" v="1573"/>
          <ac:spMkLst>
            <pc:docMk/>
            <pc:sldMk cId="3739230447" sldId="272"/>
            <ac:spMk id="55" creationId="{FA7A6B3A-D39F-AC72-5265-377060A6FA22}"/>
          </ac:spMkLst>
        </pc:spChg>
        <pc:spChg chg="add mod">
          <ac:chgData name="Nguyễn Duy Thắng" userId="S::22521333@ms.uit.edu.vn::54955dfb-6c99-4392-9f1d-30004a726cbf" providerId="AD" clId="Web-{356B2F64-1DBA-98CE-CAB2-206371FEFD6F}" dt="2023-10-14T03:35:24.872" v="1607" actId="1076"/>
          <ac:spMkLst>
            <pc:docMk/>
            <pc:sldMk cId="3739230447" sldId="272"/>
            <ac:spMk id="56" creationId="{8698DC67-C010-7E17-D9D0-61130B1BE89E}"/>
          </ac:spMkLst>
        </pc:spChg>
        <pc:spChg chg="add mod">
          <ac:chgData name="Nguyễn Duy Thắng" userId="S::22521333@ms.uit.edu.vn::54955dfb-6c99-4392-9f1d-30004a726cbf" providerId="AD" clId="Web-{356B2F64-1DBA-98CE-CAB2-206371FEFD6F}" dt="2023-10-14T03:35:24.888" v="1608" actId="1076"/>
          <ac:spMkLst>
            <pc:docMk/>
            <pc:sldMk cId="3739230447" sldId="272"/>
            <ac:spMk id="58" creationId="{9BD3048B-A079-711C-04D1-922EC7F79D76}"/>
          </ac:spMkLst>
        </pc:spChg>
        <pc:spChg chg="add mod">
          <ac:chgData name="Nguyễn Duy Thắng" userId="S::22521333@ms.uit.edu.vn::54955dfb-6c99-4392-9f1d-30004a726cbf" providerId="AD" clId="Web-{356B2F64-1DBA-98CE-CAB2-206371FEFD6F}" dt="2023-10-14T03:35:24.888" v="1609" actId="1076"/>
          <ac:spMkLst>
            <pc:docMk/>
            <pc:sldMk cId="3739230447" sldId="272"/>
            <ac:spMk id="60" creationId="{6EC4488A-C6DA-C81F-4EA2-59443E90A4B0}"/>
          </ac:spMkLst>
        </pc:spChg>
        <pc:spChg chg="add mod">
          <ac:chgData name="Nguyễn Duy Thắng" userId="S::22521333@ms.uit.edu.vn::54955dfb-6c99-4392-9f1d-30004a726cbf" providerId="AD" clId="Web-{356B2F64-1DBA-98CE-CAB2-206371FEFD6F}" dt="2023-10-14T03:35:24.888" v="1610" actId="1076"/>
          <ac:spMkLst>
            <pc:docMk/>
            <pc:sldMk cId="3739230447" sldId="272"/>
            <ac:spMk id="62" creationId="{1F230540-8F25-68EF-C06A-61229515237C}"/>
          </ac:spMkLst>
        </pc:spChg>
        <pc:spChg chg="add mod">
          <ac:chgData name="Nguyễn Duy Thắng" userId="S::22521333@ms.uit.edu.vn::54955dfb-6c99-4392-9f1d-30004a726cbf" providerId="AD" clId="Web-{356B2F64-1DBA-98CE-CAB2-206371FEFD6F}" dt="2023-10-14T03:35:24.904" v="1611" actId="1076"/>
          <ac:spMkLst>
            <pc:docMk/>
            <pc:sldMk cId="3739230447" sldId="272"/>
            <ac:spMk id="64" creationId="{A5B6C8E3-D343-01F1-626D-2DC728C64E55}"/>
          </ac:spMkLst>
        </pc:spChg>
        <pc:spChg chg="add mod">
          <ac:chgData name="Nguyễn Duy Thắng" userId="S::22521333@ms.uit.edu.vn::54955dfb-6c99-4392-9f1d-30004a726cbf" providerId="AD" clId="Web-{356B2F64-1DBA-98CE-CAB2-206371FEFD6F}" dt="2023-10-14T03:35:24.904" v="1612" actId="1076"/>
          <ac:spMkLst>
            <pc:docMk/>
            <pc:sldMk cId="3739230447" sldId="272"/>
            <ac:spMk id="66" creationId="{5AD51D03-6B4E-7264-219B-8B020C33C3FD}"/>
          </ac:spMkLst>
        </pc:spChg>
        <pc:spChg chg="add mod">
          <ac:chgData name="Nguyễn Duy Thắng" userId="S::22521333@ms.uit.edu.vn::54955dfb-6c99-4392-9f1d-30004a726cbf" providerId="AD" clId="Web-{356B2F64-1DBA-98CE-CAB2-206371FEFD6F}" dt="2023-10-14T03:35:24.919" v="1613" actId="1076"/>
          <ac:spMkLst>
            <pc:docMk/>
            <pc:sldMk cId="3739230447" sldId="272"/>
            <ac:spMk id="68" creationId="{ADC2588F-F608-8B48-CFF7-F6055BF98849}"/>
          </ac:spMkLst>
        </pc:spChg>
        <pc:spChg chg="add mod">
          <ac:chgData name="Nguyễn Duy Thắng" userId="S::22521333@ms.uit.edu.vn::54955dfb-6c99-4392-9f1d-30004a726cbf" providerId="AD" clId="Web-{356B2F64-1DBA-98CE-CAB2-206371FEFD6F}" dt="2023-10-14T03:35:24.919" v="1614" actId="1076"/>
          <ac:spMkLst>
            <pc:docMk/>
            <pc:sldMk cId="3739230447" sldId="272"/>
            <ac:spMk id="70" creationId="{8550180B-D6A4-45C8-89DF-FC8B9F2AA9F2}"/>
          </ac:spMkLst>
        </pc:spChg>
        <pc:spChg chg="add mod">
          <ac:chgData name="Nguyễn Duy Thắng" userId="S::22521333@ms.uit.edu.vn::54955dfb-6c99-4392-9f1d-30004a726cbf" providerId="AD" clId="Web-{356B2F64-1DBA-98CE-CAB2-206371FEFD6F}" dt="2023-10-14T03:49:02.387" v="1869" actId="1076"/>
          <ac:spMkLst>
            <pc:docMk/>
            <pc:sldMk cId="3739230447" sldId="272"/>
            <ac:spMk id="73" creationId="{13D0788D-839F-4CFE-4879-896881B69F88}"/>
          </ac:spMkLst>
        </pc:spChg>
        <pc:spChg chg="add mod">
          <ac:chgData name="Nguyễn Duy Thắng" userId="S::22521333@ms.uit.edu.vn::54955dfb-6c99-4392-9f1d-30004a726cbf" providerId="AD" clId="Web-{356B2F64-1DBA-98CE-CAB2-206371FEFD6F}" dt="2023-10-14T03:49:02.403" v="1870" actId="1076"/>
          <ac:spMkLst>
            <pc:docMk/>
            <pc:sldMk cId="3739230447" sldId="272"/>
            <ac:spMk id="75" creationId="{FDF5F4B7-8013-7979-1553-A0C63BDEAA86}"/>
          </ac:spMkLst>
        </pc:spChg>
        <pc:spChg chg="add mod">
          <ac:chgData name="Nguyễn Duy Thắng" userId="S::22521333@ms.uit.edu.vn::54955dfb-6c99-4392-9f1d-30004a726cbf" providerId="AD" clId="Web-{356B2F64-1DBA-98CE-CAB2-206371FEFD6F}" dt="2023-10-14T03:49:02.434" v="1871" actId="1076"/>
          <ac:spMkLst>
            <pc:docMk/>
            <pc:sldMk cId="3739230447" sldId="272"/>
            <ac:spMk id="77" creationId="{6A74363F-7459-DE38-E21B-07F1B4A6514C}"/>
          </ac:spMkLst>
        </pc:spChg>
        <pc:spChg chg="add mod">
          <ac:chgData name="Nguyễn Duy Thắng" userId="S::22521333@ms.uit.edu.vn::54955dfb-6c99-4392-9f1d-30004a726cbf" providerId="AD" clId="Web-{356B2F64-1DBA-98CE-CAB2-206371FEFD6F}" dt="2023-10-14T03:49:41.545" v="1885" actId="1076"/>
          <ac:spMkLst>
            <pc:docMk/>
            <pc:sldMk cId="3739230447" sldId="272"/>
            <ac:spMk id="79" creationId="{8D89403A-209E-5C6A-FE66-718126AAA979}"/>
          </ac:spMkLst>
        </pc:spChg>
        <pc:spChg chg="add mod">
          <ac:chgData name="Nguyễn Duy Thắng" userId="S::22521333@ms.uit.edu.vn::54955dfb-6c99-4392-9f1d-30004a726cbf" providerId="AD" clId="Web-{356B2F64-1DBA-98CE-CAB2-206371FEFD6F}" dt="2023-10-14T03:49:41.560" v="1886" actId="1076"/>
          <ac:spMkLst>
            <pc:docMk/>
            <pc:sldMk cId="3739230447" sldId="272"/>
            <ac:spMk id="81" creationId="{FB977E21-38E4-814A-71EF-4FA6A610B79B}"/>
          </ac:spMkLst>
        </pc:spChg>
        <pc:spChg chg="add mod">
          <ac:chgData name="Nguyễn Duy Thắng" userId="S::22521333@ms.uit.edu.vn::54955dfb-6c99-4392-9f1d-30004a726cbf" providerId="AD" clId="Web-{356B2F64-1DBA-98CE-CAB2-206371FEFD6F}" dt="2023-10-14T03:49:41.592" v="1887" actId="1076"/>
          <ac:spMkLst>
            <pc:docMk/>
            <pc:sldMk cId="3739230447" sldId="272"/>
            <ac:spMk id="83" creationId="{843A0EEF-FEED-B159-1FA1-0564A6F9706B}"/>
          </ac:spMkLst>
        </pc:spChg>
        <pc:spChg chg="add del">
          <ac:chgData name="Nguyễn Duy Thắng" userId="S::22521333@ms.uit.edu.vn::54955dfb-6c99-4392-9f1d-30004a726cbf" providerId="AD" clId="Web-{356B2F64-1DBA-98CE-CAB2-206371FEFD6F}" dt="2023-10-14T03:50:02.608" v="1893"/>
          <ac:spMkLst>
            <pc:docMk/>
            <pc:sldMk cId="3739230447" sldId="272"/>
            <ac:spMk id="85" creationId="{271E542D-635E-D8B5-0AA6-39B3D8887F0D}"/>
          </ac:spMkLst>
        </pc:spChg>
        <pc:spChg chg="add del">
          <ac:chgData name="Nguyễn Duy Thắng" userId="S::22521333@ms.uit.edu.vn::54955dfb-6c99-4392-9f1d-30004a726cbf" providerId="AD" clId="Web-{356B2F64-1DBA-98CE-CAB2-206371FEFD6F}" dt="2023-10-14T03:50:02.608" v="1892"/>
          <ac:spMkLst>
            <pc:docMk/>
            <pc:sldMk cId="3739230447" sldId="272"/>
            <ac:spMk id="87" creationId="{DB893886-CD40-D80D-29C5-DE0869082FEE}"/>
          </ac:spMkLst>
        </pc:spChg>
        <pc:spChg chg="add del">
          <ac:chgData name="Nguyễn Duy Thắng" userId="S::22521333@ms.uit.edu.vn::54955dfb-6c99-4392-9f1d-30004a726cbf" providerId="AD" clId="Web-{356B2F64-1DBA-98CE-CAB2-206371FEFD6F}" dt="2023-10-14T03:50:02.608" v="1891"/>
          <ac:spMkLst>
            <pc:docMk/>
            <pc:sldMk cId="3739230447" sldId="272"/>
            <ac:spMk id="89" creationId="{79761A66-2B7C-C2FA-8349-68C35E0FBE5B}"/>
          </ac:spMkLst>
        </pc:spChg>
        <pc:spChg chg="add del mod">
          <ac:chgData name="Nguyễn Duy Thắng" userId="S::22521333@ms.uit.edu.vn::54955dfb-6c99-4392-9f1d-30004a726cbf" providerId="AD" clId="Web-{356B2F64-1DBA-98CE-CAB2-206371FEFD6F}" dt="2023-10-14T03:50:22.718" v="1897"/>
          <ac:spMkLst>
            <pc:docMk/>
            <pc:sldMk cId="3739230447" sldId="272"/>
            <ac:spMk id="91" creationId="{F92D3036-604E-D686-15C3-087DFD909845}"/>
          </ac:spMkLst>
        </pc:spChg>
        <pc:grpChg chg="add del mod">
          <ac:chgData name="Nguyễn Duy Thắng" userId="S::22521333@ms.uit.edu.vn::54955dfb-6c99-4392-9f1d-30004a726cbf" providerId="AD" clId="Web-{356B2F64-1DBA-98CE-CAB2-206371FEFD6F}" dt="2023-10-14T03:35:44.404" v="1620"/>
          <ac:grpSpMkLst>
            <pc:docMk/>
            <pc:sldMk cId="3739230447" sldId="272"/>
            <ac:grpSpMk id="71" creationId="{9E0974C7-C018-C04A-FBDD-84225054B984}"/>
          </ac:grpSpMkLst>
        </pc:grpChg>
      </pc:sldChg>
      <pc:sldChg chg="addSp delSp modSp">
        <pc:chgData name="Nguyễn Duy Thắng" userId="S::22521333@ms.uit.edu.vn::54955dfb-6c99-4392-9f1d-30004a726cbf" providerId="AD" clId="Web-{356B2F64-1DBA-98CE-CAB2-206371FEFD6F}" dt="2023-10-14T04:10:46.201" v="3113" actId="1076"/>
        <pc:sldMkLst>
          <pc:docMk/>
          <pc:sldMk cId="1962695505" sldId="273"/>
        </pc:sldMkLst>
        <pc:spChg chg="del">
          <ac:chgData name="Nguyễn Duy Thắng" userId="S::22521333@ms.uit.edu.vn::54955dfb-6c99-4392-9f1d-30004a726cbf" providerId="AD" clId="Web-{356B2F64-1DBA-98CE-CAB2-206371FEFD6F}" dt="2023-10-14T04:02:15.010" v="2989"/>
          <ac:spMkLst>
            <pc:docMk/>
            <pc:sldMk cId="1962695505" sldId="273"/>
            <ac:spMk id="3" creationId="{2C63CD8F-48F3-4733-8643-7F8458D23A8E}"/>
          </ac:spMkLst>
        </pc:spChg>
        <pc:spChg chg="del">
          <ac:chgData name="Nguyễn Duy Thắng" userId="S::22521333@ms.uit.edu.vn::54955dfb-6c99-4392-9f1d-30004a726cbf" providerId="AD" clId="Web-{356B2F64-1DBA-98CE-CAB2-206371FEFD6F}" dt="2023-10-14T04:02:15.010" v="2988"/>
          <ac:spMkLst>
            <pc:docMk/>
            <pc:sldMk cId="1962695505" sldId="273"/>
            <ac:spMk id="4" creationId="{499BD5FD-653F-479C-B8F2-9DA9C906BB4E}"/>
          </ac:spMkLst>
        </pc:spChg>
        <pc:spChg chg="del">
          <ac:chgData name="Nguyễn Duy Thắng" userId="S::22521333@ms.uit.edu.vn::54955dfb-6c99-4392-9f1d-30004a726cbf" providerId="AD" clId="Web-{356B2F64-1DBA-98CE-CAB2-206371FEFD6F}" dt="2023-10-14T04:00:38.428" v="2952"/>
          <ac:spMkLst>
            <pc:docMk/>
            <pc:sldMk cId="1962695505" sldId="273"/>
            <ac:spMk id="5" creationId="{066055AA-A3B2-4112-BD3C-AB115CAAE417}"/>
          </ac:spMkLst>
        </pc:spChg>
        <pc:spChg chg="add mod">
          <ac:chgData name="Nguyễn Duy Thắng" userId="S::22521333@ms.uit.edu.vn::54955dfb-6c99-4392-9f1d-30004a726cbf" providerId="AD" clId="Web-{356B2F64-1DBA-98CE-CAB2-206371FEFD6F}" dt="2023-10-14T03:56:48.154" v="2218" actId="1076"/>
          <ac:spMkLst>
            <pc:docMk/>
            <pc:sldMk cId="1962695505" sldId="273"/>
            <ac:spMk id="6" creationId="{9DF119E5-4DFC-FE89-0F58-8D2B48B8198B}"/>
          </ac:spMkLst>
        </pc:spChg>
        <pc:spChg chg="del">
          <ac:chgData name="Nguyễn Duy Thắng" userId="S::22521333@ms.uit.edu.vn::54955dfb-6c99-4392-9f1d-30004a726cbf" providerId="AD" clId="Web-{356B2F64-1DBA-98CE-CAB2-206371FEFD6F}" dt="2023-10-14T04:00:39.553" v="2953"/>
          <ac:spMkLst>
            <pc:docMk/>
            <pc:sldMk cId="1962695505" sldId="273"/>
            <ac:spMk id="9" creationId="{9D195D4B-9136-48C0-8866-0FA40DA74B24}"/>
          </ac:spMkLst>
        </pc:spChg>
        <pc:spChg chg="add mod">
          <ac:chgData name="Nguyễn Duy Thắng" userId="S::22521333@ms.uit.edu.vn::54955dfb-6c99-4392-9f1d-30004a726cbf" providerId="AD" clId="Web-{356B2F64-1DBA-98CE-CAB2-206371FEFD6F}" dt="2023-10-14T03:56:48.154" v="2219" actId="1076"/>
          <ac:spMkLst>
            <pc:docMk/>
            <pc:sldMk cId="1962695505" sldId="273"/>
            <ac:spMk id="11" creationId="{F8439540-46F5-79EE-BB38-1C90D334B98E}"/>
          </ac:spMkLst>
        </pc:spChg>
        <pc:spChg chg="add mod">
          <ac:chgData name="Nguyễn Duy Thắng" userId="S::22521333@ms.uit.edu.vn::54955dfb-6c99-4392-9f1d-30004a726cbf" providerId="AD" clId="Web-{356B2F64-1DBA-98CE-CAB2-206371FEFD6F}" dt="2023-10-14T03:56:48.170" v="2220" actId="1076"/>
          <ac:spMkLst>
            <pc:docMk/>
            <pc:sldMk cId="1962695505" sldId="273"/>
            <ac:spMk id="13" creationId="{B54C7A02-68DC-BF94-014C-44D33F6BF6E3}"/>
          </ac:spMkLst>
        </pc:spChg>
        <pc:spChg chg="add mod">
          <ac:chgData name="Nguyễn Duy Thắng" userId="S::22521333@ms.uit.edu.vn::54955dfb-6c99-4392-9f1d-30004a726cbf" providerId="AD" clId="Web-{356B2F64-1DBA-98CE-CAB2-206371FEFD6F}" dt="2023-10-14T03:56:48.186" v="2221" actId="1076"/>
          <ac:spMkLst>
            <pc:docMk/>
            <pc:sldMk cId="1962695505" sldId="273"/>
            <ac:spMk id="15" creationId="{1BB3A947-29F1-77BB-9392-F1F10D1A4A75}"/>
          </ac:spMkLst>
        </pc:spChg>
        <pc:spChg chg="add mod">
          <ac:chgData name="Nguyễn Duy Thắng" userId="S::22521333@ms.uit.edu.vn::54955dfb-6c99-4392-9f1d-30004a726cbf" providerId="AD" clId="Web-{356B2F64-1DBA-98CE-CAB2-206371FEFD6F}" dt="2023-10-14T03:56:48.186" v="2222" actId="1076"/>
          <ac:spMkLst>
            <pc:docMk/>
            <pc:sldMk cId="1962695505" sldId="273"/>
            <ac:spMk id="17" creationId="{6C66A63F-98C0-F165-DB6E-AAC1284042CF}"/>
          </ac:spMkLst>
        </pc:spChg>
        <pc:spChg chg="add mod">
          <ac:chgData name="Nguyễn Duy Thắng" userId="S::22521333@ms.uit.edu.vn::54955dfb-6c99-4392-9f1d-30004a726cbf" providerId="AD" clId="Web-{356B2F64-1DBA-98CE-CAB2-206371FEFD6F}" dt="2023-10-14T03:56:48.201" v="2223" actId="1076"/>
          <ac:spMkLst>
            <pc:docMk/>
            <pc:sldMk cId="1962695505" sldId="273"/>
            <ac:spMk id="19" creationId="{F8893D7D-FDF3-CB01-BD0C-93668B4DF47A}"/>
          </ac:spMkLst>
        </pc:spChg>
        <pc:spChg chg="del">
          <ac:chgData name="Nguyễn Duy Thắng" userId="S::22521333@ms.uit.edu.vn::54955dfb-6c99-4392-9f1d-30004a726cbf" providerId="AD" clId="Web-{356B2F64-1DBA-98CE-CAB2-206371FEFD6F}" dt="2023-10-14T03:56:44.654" v="2187"/>
          <ac:spMkLst>
            <pc:docMk/>
            <pc:sldMk cId="1962695505" sldId="273"/>
            <ac:spMk id="20" creationId="{CA55EF24-A3DF-DAA6-5851-1F4F99E6AA21}"/>
          </ac:spMkLst>
        </pc:spChg>
        <pc:spChg chg="del">
          <ac:chgData name="Nguyễn Duy Thắng" userId="S::22521333@ms.uit.edu.vn::54955dfb-6c99-4392-9f1d-30004a726cbf" providerId="AD" clId="Web-{356B2F64-1DBA-98CE-CAB2-206371FEFD6F}" dt="2023-10-14T03:56:44.654" v="2186"/>
          <ac:spMkLst>
            <pc:docMk/>
            <pc:sldMk cId="1962695505" sldId="273"/>
            <ac:spMk id="21" creationId="{01D49FD2-6D0F-6C0D-F458-CA04ED7031C1}"/>
          </ac:spMkLst>
        </pc:spChg>
        <pc:spChg chg="del">
          <ac:chgData name="Nguyễn Duy Thắng" userId="S::22521333@ms.uit.edu.vn::54955dfb-6c99-4392-9f1d-30004a726cbf" providerId="AD" clId="Web-{356B2F64-1DBA-98CE-CAB2-206371FEFD6F}" dt="2023-10-14T03:56:44.654" v="2185"/>
          <ac:spMkLst>
            <pc:docMk/>
            <pc:sldMk cId="1962695505" sldId="273"/>
            <ac:spMk id="22" creationId="{05150FE3-3C4D-7A4F-3826-38827A3AC034}"/>
          </ac:spMkLst>
        </pc:spChg>
        <pc:spChg chg="del">
          <ac:chgData name="Nguyễn Duy Thắng" userId="S::22521333@ms.uit.edu.vn::54955dfb-6c99-4392-9f1d-30004a726cbf" providerId="AD" clId="Web-{356B2F64-1DBA-98CE-CAB2-206371FEFD6F}" dt="2023-10-14T03:56:44.654" v="2190"/>
          <ac:spMkLst>
            <pc:docMk/>
            <pc:sldMk cId="1962695505" sldId="273"/>
            <ac:spMk id="23" creationId="{B066C0A0-976A-A072-ED29-278EED726A48}"/>
          </ac:spMkLst>
        </pc:spChg>
        <pc:spChg chg="del">
          <ac:chgData name="Nguyễn Duy Thắng" userId="S::22521333@ms.uit.edu.vn::54955dfb-6c99-4392-9f1d-30004a726cbf" providerId="AD" clId="Web-{356B2F64-1DBA-98CE-CAB2-206371FEFD6F}" dt="2023-10-14T03:56:44.654" v="2189"/>
          <ac:spMkLst>
            <pc:docMk/>
            <pc:sldMk cId="1962695505" sldId="273"/>
            <ac:spMk id="24" creationId="{47A75EB2-93AC-2E4F-3CD3-ADC00181BA89}"/>
          </ac:spMkLst>
        </pc:spChg>
        <pc:spChg chg="del">
          <ac:chgData name="Nguyễn Duy Thắng" userId="S::22521333@ms.uit.edu.vn::54955dfb-6c99-4392-9f1d-30004a726cbf" providerId="AD" clId="Web-{356B2F64-1DBA-98CE-CAB2-206371FEFD6F}" dt="2023-10-14T03:56:44.654" v="2188"/>
          <ac:spMkLst>
            <pc:docMk/>
            <pc:sldMk cId="1962695505" sldId="273"/>
            <ac:spMk id="25" creationId="{4D436F7F-A401-22C4-8951-87F04EA0F094}"/>
          </ac:spMkLst>
        </pc:spChg>
        <pc:spChg chg="add mod">
          <ac:chgData name="Nguyễn Duy Thắng" userId="S::22521333@ms.uit.edu.vn::54955dfb-6c99-4392-9f1d-30004a726cbf" providerId="AD" clId="Web-{356B2F64-1DBA-98CE-CAB2-206371FEFD6F}" dt="2023-10-14T03:56:48.217" v="2224" actId="1076"/>
          <ac:spMkLst>
            <pc:docMk/>
            <pc:sldMk cId="1962695505" sldId="273"/>
            <ac:spMk id="27" creationId="{C8AB477B-7B11-6775-4992-96E9121758BF}"/>
          </ac:spMkLst>
        </pc:spChg>
        <pc:spChg chg="del">
          <ac:chgData name="Nguyễn Duy Thắng" userId="S::22521333@ms.uit.edu.vn::54955dfb-6c99-4392-9f1d-30004a726cbf" providerId="AD" clId="Web-{356B2F64-1DBA-98CE-CAB2-206371FEFD6F}" dt="2023-10-14T03:56:44.654" v="2193"/>
          <ac:spMkLst>
            <pc:docMk/>
            <pc:sldMk cId="1962695505" sldId="273"/>
            <ac:spMk id="30" creationId="{C380C902-D140-1B41-0277-18DE3C7D46EA}"/>
          </ac:spMkLst>
        </pc:spChg>
        <pc:spChg chg="add mod">
          <ac:chgData name="Nguyễn Duy Thắng" userId="S::22521333@ms.uit.edu.vn::54955dfb-6c99-4392-9f1d-30004a726cbf" providerId="AD" clId="Web-{356B2F64-1DBA-98CE-CAB2-206371FEFD6F}" dt="2023-10-14T03:56:48.217" v="2225" actId="1076"/>
          <ac:spMkLst>
            <pc:docMk/>
            <pc:sldMk cId="1962695505" sldId="273"/>
            <ac:spMk id="31" creationId="{1107676D-4772-3DAD-0DAA-B141E7EFF56C}"/>
          </ac:spMkLst>
        </pc:spChg>
        <pc:spChg chg="add mod">
          <ac:chgData name="Nguyễn Duy Thắng" userId="S::22521333@ms.uit.edu.vn::54955dfb-6c99-4392-9f1d-30004a726cbf" providerId="AD" clId="Web-{356B2F64-1DBA-98CE-CAB2-206371FEFD6F}" dt="2023-10-14T03:56:48.232" v="2226" actId="1076"/>
          <ac:spMkLst>
            <pc:docMk/>
            <pc:sldMk cId="1962695505" sldId="273"/>
            <ac:spMk id="33" creationId="{E75C72D2-CA63-1F50-BBAF-FF9259A7D458}"/>
          </ac:spMkLst>
        </pc:spChg>
        <pc:spChg chg="del">
          <ac:chgData name="Nguyễn Duy Thắng" userId="S::22521333@ms.uit.edu.vn::54955dfb-6c99-4392-9f1d-30004a726cbf" providerId="AD" clId="Web-{356B2F64-1DBA-98CE-CAB2-206371FEFD6F}" dt="2023-10-14T03:56:44.654" v="2192"/>
          <ac:spMkLst>
            <pc:docMk/>
            <pc:sldMk cId="1962695505" sldId="273"/>
            <ac:spMk id="34" creationId="{4BF59E7E-4231-5D03-F501-17CE3905F3EB}"/>
          </ac:spMkLst>
        </pc:spChg>
        <pc:spChg chg="add del mod">
          <ac:chgData name="Nguyễn Duy Thắng" userId="S::22521333@ms.uit.edu.vn::54955dfb-6c99-4392-9f1d-30004a726cbf" providerId="AD" clId="Web-{356B2F64-1DBA-98CE-CAB2-206371FEFD6F}" dt="2023-10-14T04:04:08.108" v="3017"/>
          <ac:spMkLst>
            <pc:docMk/>
            <pc:sldMk cId="1962695505" sldId="273"/>
            <ac:spMk id="36" creationId="{281BBAB7-09B2-F5A8-49B1-A85379520BB6}"/>
          </ac:spMkLst>
        </pc:spChg>
        <pc:spChg chg="del">
          <ac:chgData name="Nguyễn Duy Thắng" userId="S::22521333@ms.uit.edu.vn::54955dfb-6c99-4392-9f1d-30004a726cbf" providerId="AD" clId="Web-{356B2F64-1DBA-98CE-CAB2-206371FEFD6F}" dt="2023-10-14T03:56:44.654" v="2191"/>
          <ac:spMkLst>
            <pc:docMk/>
            <pc:sldMk cId="1962695505" sldId="273"/>
            <ac:spMk id="37" creationId="{42E01132-FF53-F985-4400-284A3603FB96}"/>
          </ac:spMkLst>
        </pc:spChg>
        <pc:spChg chg="del">
          <ac:chgData name="Nguyễn Duy Thắng" userId="S::22521333@ms.uit.edu.vn::54955dfb-6c99-4392-9f1d-30004a726cbf" providerId="AD" clId="Web-{356B2F64-1DBA-98CE-CAB2-206371FEFD6F}" dt="2023-10-14T04:02:16.666" v="2990"/>
          <ac:spMkLst>
            <pc:docMk/>
            <pc:sldMk cId="1962695505" sldId="273"/>
            <ac:spMk id="38" creationId="{1555ABB5-BDA7-4803-941D-E70D50214611}"/>
          </ac:spMkLst>
        </pc:spChg>
        <pc:spChg chg="add del mod">
          <ac:chgData name="Nguyễn Duy Thắng" userId="S::22521333@ms.uit.edu.vn::54955dfb-6c99-4392-9f1d-30004a726cbf" providerId="AD" clId="Web-{356B2F64-1DBA-98CE-CAB2-206371FEFD6F}" dt="2023-10-14T04:04:08.108" v="3016"/>
          <ac:spMkLst>
            <pc:docMk/>
            <pc:sldMk cId="1962695505" sldId="273"/>
            <ac:spMk id="40" creationId="{72D50015-0707-625B-68FF-C32C33873404}"/>
          </ac:spMkLst>
        </pc:spChg>
        <pc:spChg chg="del">
          <ac:chgData name="Nguyễn Duy Thắng" userId="S::22521333@ms.uit.edu.vn::54955dfb-6c99-4392-9f1d-30004a726cbf" providerId="AD" clId="Web-{356B2F64-1DBA-98CE-CAB2-206371FEFD6F}" dt="2023-10-14T04:02:17.963" v="2991"/>
          <ac:spMkLst>
            <pc:docMk/>
            <pc:sldMk cId="1962695505" sldId="273"/>
            <ac:spMk id="42" creationId="{B0F82308-ED2F-49F1-8309-605B9150237B}"/>
          </ac:spMkLst>
        </pc:spChg>
        <pc:spChg chg="mod">
          <ac:chgData name="Nguyễn Duy Thắng" userId="S::22521333@ms.uit.edu.vn::54955dfb-6c99-4392-9f1d-30004a726cbf" providerId="AD" clId="Web-{356B2F64-1DBA-98CE-CAB2-206371FEFD6F}" dt="2023-10-14T04:02:38.339" v="3000" actId="14100"/>
          <ac:spMkLst>
            <pc:docMk/>
            <pc:sldMk cId="1962695505" sldId="273"/>
            <ac:spMk id="43" creationId="{B3CD89A3-171F-4F07-9241-66AD28D92C17}"/>
          </ac:spMkLst>
        </pc:spChg>
        <pc:spChg chg="del">
          <ac:chgData name="Nguyễn Duy Thắng" userId="S::22521333@ms.uit.edu.vn::54955dfb-6c99-4392-9f1d-30004a726cbf" providerId="AD" clId="Web-{356B2F64-1DBA-98CE-CAB2-206371FEFD6F}" dt="2023-10-14T04:03:55.186" v="3014"/>
          <ac:spMkLst>
            <pc:docMk/>
            <pc:sldMk cId="1962695505" sldId="273"/>
            <ac:spMk id="45" creationId="{E98A8D30-EB80-4AA9-9881-57CC9C8E4A8B}"/>
          </ac:spMkLst>
        </pc:spChg>
        <pc:spChg chg="del">
          <ac:chgData name="Nguyễn Duy Thắng" userId="S::22521333@ms.uit.edu.vn::54955dfb-6c99-4392-9f1d-30004a726cbf" providerId="AD" clId="Web-{356B2F64-1DBA-98CE-CAB2-206371FEFD6F}" dt="2023-10-14T04:06:02.862" v="3034"/>
          <ac:spMkLst>
            <pc:docMk/>
            <pc:sldMk cId="1962695505" sldId="273"/>
            <ac:spMk id="46" creationId="{4EF03CB9-F6C8-4000-A38F-321042751D4D}"/>
          </ac:spMkLst>
        </pc:spChg>
        <pc:spChg chg="add mod">
          <ac:chgData name="Nguyễn Duy Thắng" userId="S::22521333@ms.uit.edu.vn::54955dfb-6c99-4392-9f1d-30004a726cbf" providerId="AD" clId="Web-{356B2F64-1DBA-98CE-CAB2-206371FEFD6F}" dt="2023-10-14T04:04:03.233" v="3015" actId="1076"/>
          <ac:spMkLst>
            <pc:docMk/>
            <pc:sldMk cId="1962695505" sldId="273"/>
            <ac:spMk id="47" creationId="{439E1A12-3FA4-2119-973B-78B3541F5536}"/>
          </ac:spMkLst>
        </pc:spChg>
        <pc:spChg chg="add mod">
          <ac:chgData name="Nguyễn Duy Thắng" userId="S::22521333@ms.uit.edu.vn::54955dfb-6c99-4392-9f1d-30004a726cbf" providerId="AD" clId="Web-{356B2F64-1DBA-98CE-CAB2-206371FEFD6F}" dt="2023-10-14T03:56:48.264" v="2230" actId="1076"/>
          <ac:spMkLst>
            <pc:docMk/>
            <pc:sldMk cId="1962695505" sldId="273"/>
            <ac:spMk id="49" creationId="{D20F59DE-F082-AECF-A517-332E8B23ED9E}"/>
          </ac:spMkLst>
        </pc:spChg>
        <pc:spChg chg="add mod">
          <ac:chgData name="Nguyễn Duy Thắng" userId="S::22521333@ms.uit.edu.vn::54955dfb-6c99-4392-9f1d-30004a726cbf" providerId="AD" clId="Web-{356B2F64-1DBA-98CE-CAB2-206371FEFD6F}" dt="2023-10-14T03:56:48.279" v="2231" actId="1076"/>
          <ac:spMkLst>
            <pc:docMk/>
            <pc:sldMk cId="1962695505" sldId="273"/>
            <ac:spMk id="51" creationId="{49C5873C-8814-CFA7-6E7D-E5F8EF6F19E1}"/>
          </ac:spMkLst>
        </pc:spChg>
        <pc:spChg chg="del">
          <ac:chgData name="Nguyễn Duy Thắng" userId="S::22521333@ms.uit.edu.vn::54955dfb-6c99-4392-9f1d-30004a726cbf" providerId="AD" clId="Web-{356B2F64-1DBA-98CE-CAB2-206371FEFD6F}" dt="2023-10-14T03:56:44.654" v="2196"/>
          <ac:spMkLst>
            <pc:docMk/>
            <pc:sldMk cId="1962695505" sldId="273"/>
            <ac:spMk id="53" creationId="{9EF3EEF5-5479-9578-099C-B014540D43F4}"/>
          </ac:spMkLst>
        </pc:spChg>
        <pc:spChg chg="del">
          <ac:chgData name="Nguyễn Duy Thắng" userId="S::22521333@ms.uit.edu.vn::54955dfb-6c99-4392-9f1d-30004a726cbf" providerId="AD" clId="Web-{356B2F64-1DBA-98CE-CAB2-206371FEFD6F}" dt="2023-10-14T03:56:44.654" v="2195"/>
          <ac:spMkLst>
            <pc:docMk/>
            <pc:sldMk cId="1962695505" sldId="273"/>
            <ac:spMk id="54" creationId="{DBC8D887-1527-BD84-4531-1FAC0A5BD53E}"/>
          </ac:spMkLst>
        </pc:spChg>
        <pc:spChg chg="del">
          <ac:chgData name="Nguyễn Duy Thắng" userId="S::22521333@ms.uit.edu.vn::54955dfb-6c99-4392-9f1d-30004a726cbf" providerId="AD" clId="Web-{356B2F64-1DBA-98CE-CAB2-206371FEFD6F}" dt="2023-10-14T03:56:44.654" v="2194"/>
          <ac:spMkLst>
            <pc:docMk/>
            <pc:sldMk cId="1962695505" sldId="273"/>
            <ac:spMk id="55" creationId="{18A960EC-85FB-53A5-D8CE-C20BA9205FDF}"/>
          </ac:spMkLst>
        </pc:spChg>
        <pc:spChg chg="del">
          <ac:chgData name="Nguyễn Duy Thắng" userId="S::22521333@ms.uit.edu.vn::54955dfb-6c99-4392-9f1d-30004a726cbf" providerId="AD" clId="Web-{356B2F64-1DBA-98CE-CAB2-206371FEFD6F}" dt="2023-10-14T03:56:44.654" v="2199"/>
          <ac:spMkLst>
            <pc:docMk/>
            <pc:sldMk cId="1962695505" sldId="273"/>
            <ac:spMk id="56" creationId="{B0B9883A-5472-C12E-7025-EC13D9089C6E}"/>
          </ac:spMkLst>
        </pc:spChg>
        <pc:spChg chg="del">
          <ac:chgData name="Nguyễn Duy Thắng" userId="S::22521333@ms.uit.edu.vn::54955dfb-6c99-4392-9f1d-30004a726cbf" providerId="AD" clId="Web-{356B2F64-1DBA-98CE-CAB2-206371FEFD6F}" dt="2023-10-14T03:56:44.654" v="2198"/>
          <ac:spMkLst>
            <pc:docMk/>
            <pc:sldMk cId="1962695505" sldId="273"/>
            <ac:spMk id="57" creationId="{C9573B75-F9FB-556A-F4A4-78A1446BBD01}"/>
          </ac:spMkLst>
        </pc:spChg>
        <pc:spChg chg="del">
          <ac:chgData name="Nguyễn Duy Thắng" userId="S::22521333@ms.uit.edu.vn::54955dfb-6c99-4392-9f1d-30004a726cbf" providerId="AD" clId="Web-{356B2F64-1DBA-98CE-CAB2-206371FEFD6F}" dt="2023-10-14T03:56:44.654" v="2197"/>
          <ac:spMkLst>
            <pc:docMk/>
            <pc:sldMk cId="1962695505" sldId="273"/>
            <ac:spMk id="58" creationId="{6848C192-E9C3-5DE2-5AF6-CDB9CEDD13BF}"/>
          </ac:spMkLst>
        </pc:spChg>
        <pc:spChg chg="add mod">
          <ac:chgData name="Nguyễn Duy Thắng" userId="S::22521333@ms.uit.edu.vn::54955dfb-6c99-4392-9f1d-30004a726cbf" providerId="AD" clId="Web-{356B2F64-1DBA-98CE-CAB2-206371FEFD6F}" dt="2023-10-14T03:56:48.295" v="2232" actId="1076"/>
          <ac:spMkLst>
            <pc:docMk/>
            <pc:sldMk cId="1962695505" sldId="273"/>
            <ac:spMk id="59" creationId="{A3662498-C0E9-C94A-98EC-BB7FFACAE581}"/>
          </ac:spMkLst>
        </pc:spChg>
        <pc:spChg chg="add mod">
          <ac:chgData name="Nguyễn Duy Thắng" userId="S::22521333@ms.uit.edu.vn::54955dfb-6c99-4392-9f1d-30004a726cbf" providerId="AD" clId="Web-{356B2F64-1DBA-98CE-CAB2-206371FEFD6F}" dt="2023-10-14T03:56:48.295" v="2233" actId="1076"/>
          <ac:spMkLst>
            <pc:docMk/>
            <pc:sldMk cId="1962695505" sldId="273"/>
            <ac:spMk id="61" creationId="{ABD31E3C-71D8-6EBB-7A3B-0C77A81331E8}"/>
          </ac:spMkLst>
        </pc:spChg>
        <pc:spChg chg="add mod">
          <ac:chgData name="Nguyễn Duy Thắng" userId="S::22521333@ms.uit.edu.vn::54955dfb-6c99-4392-9f1d-30004a726cbf" providerId="AD" clId="Web-{356B2F64-1DBA-98CE-CAB2-206371FEFD6F}" dt="2023-10-14T03:56:48.311" v="2234" actId="1076"/>
          <ac:spMkLst>
            <pc:docMk/>
            <pc:sldMk cId="1962695505" sldId="273"/>
            <ac:spMk id="63" creationId="{2D6DF351-483F-A255-6F00-09BF35AF4714}"/>
          </ac:spMkLst>
        </pc:spChg>
        <pc:spChg chg="add mod">
          <ac:chgData name="Nguyễn Duy Thắng" userId="S::22521333@ms.uit.edu.vn::54955dfb-6c99-4392-9f1d-30004a726cbf" providerId="AD" clId="Web-{356B2F64-1DBA-98CE-CAB2-206371FEFD6F}" dt="2023-10-14T03:56:48.326" v="2235" actId="1076"/>
          <ac:spMkLst>
            <pc:docMk/>
            <pc:sldMk cId="1962695505" sldId="273"/>
            <ac:spMk id="65" creationId="{ED33C8C1-1545-38EB-FB4B-71CE30D178DB}"/>
          </ac:spMkLst>
        </pc:spChg>
        <pc:spChg chg="add mod">
          <ac:chgData name="Nguyễn Duy Thắng" userId="S::22521333@ms.uit.edu.vn::54955dfb-6c99-4392-9f1d-30004a726cbf" providerId="AD" clId="Web-{356B2F64-1DBA-98CE-CAB2-206371FEFD6F}" dt="2023-10-14T04:05:33.486" v="3030"/>
          <ac:spMkLst>
            <pc:docMk/>
            <pc:sldMk cId="1962695505" sldId="273"/>
            <ac:spMk id="67" creationId="{A497A474-5B70-5BD8-A2D1-FBFBFF3A6C12}"/>
          </ac:spMkLst>
        </pc:spChg>
        <pc:spChg chg="add mod">
          <ac:chgData name="Nguyễn Duy Thắng" userId="S::22521333@ms.uit.edu.vn::54955dfb-6c99-4392-9f1d-30004a726cbf" providerId="AD" clId="Web-{356B2F64-1DBA-98CE-CAB2-206371FEFD6F}" dt="2023-10-14T04:03:13.934" v="3008" actId="1076"/>
          <ac:spMkLst>
            <pc:docMk/>
            <pc:sldMk cId="1962695505" sldId="273"/>
            <ac:spMk id="69" creationId="{731CFF9E-D9D4-9526-736F-45F7135F4A33}"/>
          </ac:spMkLst>
        </pc:spChg>
        <pc:spChg chg="add del mod">
          <ac:chgData name="Nguyễn Duy Thắng" userId="S::22521333@ms.uit.edu.vn::54955dfb-6c99-4392-9f1d-30004a726cbf" providerId="AD" clId="Web-{356B2F64-1DBA-98CE-CAB2-206371FEFD6F}" dt="2023-10-14T04:03:22.497" v="3010"/>
          <ac:spMkLst>
            <pc:docMk/>
            <pc:sldMk cId="1962695505" sldId="273"/>
            <ac:spMk id="71" creationId="{BB3FFA9D-5B95-0ED9-CD6C-9A6483C4E3AE}"/>
          </ac:spMkLst>
        </pc:spChg>
        <pc:spChg chg="add mod">
          <ac:chgData name="Nguyễn Duy Thắng" userId="S::22521333@ms.uit.edu.vn::54955dfb-6c99-4392-9f1d-30004a726cbf" providerId="AD" clId="Web-{356B2F64-1DBA-98CE-CAB2-206371FEFD6F}" dt="2023-10-14T04:02:48.746" v="3002" actId="1076"/>
          <ac:spMkLst>
            <pc:docMk/>
            <pc:sldMk cId="1962695505" sldId="273"/>
            <ac:spMk id="73" creationId="{C0248B57-6625-8363-96AC-93FBC7DA8F95}"/>
          </ac:spMkLst>
        </pc:spChg>
        <pc:spChg chg="add mod ord">
          <ac:chgData name="Nguyễn Duy Thắng" userId="S::22521333@ms.uit.edu.vn::54955dfb-6c99-4392-9f1d-30004a726cbf" providerId="AD" clId="Web-{356B2F64-1DBA-98CE-CAB2-206371FEFD6F}" dt="2023-10-14T04:05:37.799" v="3031"/>
          <ac:spMkLst>
            <pc:docMk/>
            <pc:sldMk cId="1962695505" sldId="273"/>
            <ac:spMk id="74" creationId="{65AE09CF-CB7A-9F09-18DB-ADA2F635B126}"/>
          </ac:spMkLst>
        </pc:spChg>
        <pc:picChg chg="add mod">
          <ac:chgData name="Nguyễn Duy Thắng" userId="S::22521333@ms.uit.edu.vn::54955dfb-6c99-4392-9f1d-30004a726cbf" providerId="AD" clId="Web-{356B2F64-1DBA-98CE-CAB2-206371FEFD6F}" dt="2023-10-14T04:10:46.201" v="3113" actId="1076"/>
          <ac:picMkLst>
            <pc:docMk/>
            <pc:sldMk cId="1962695505" sldId="273"/>
            <ac:picMk id="75" creationId="{9B77EF9E-4189-59D4-7384-8147D9EC1112}"/>
          </ac:picMkLst>
        </pc:picChg>
      </pc:sldChg>
      <pc:sldChg chg="addSp delSp modSp">
        <pc:chgData name="Nguyễn Duy Thắng" userId="S::22521333@ms.uit.edu.vn::54955dfb-6c99-4392-9f1d-30004a726cbf" providerId="AD" clId="Web-{356B2F64-1DBA-98CE-CAB2-206371FEFD6F}" dt="2023-10-14T04:05:47.893" v="3033"/>
        <pc:sldMkLst>
          <pc:docMk/>
          <pc:sldMk cId="3662789415" sldId="274"/>
        </pc:sldMkLst>
        <pc:spChg chg="add mod">
          <ac:chgData name="Nguyễn Duy Thắng" userId="S::22521333@ms.uit.edu.vn::54955dfb-6c99-4392-9f1d-30004a726cbf" providerId="AD" clId="Web-{356B2F64-1DBA-98CE-CAB2-206371FEFD6F}" dt="2023-10-14T03:56:41.076" v="2167" actId="1076"/>
          <ac:spMkLst>
            <pc:docMk/>
            <pc:sldMk cId="3662789415" sldId="274"/>
            <ac:spMk id="3" creationId="{11326B90-34A8-9EF5-DC65-D2F68C5AF8BC}"/>
          </ac:spMkLst>
        </pc:spChg>
        <pc:spChg chg="add mod">
          <ac:chgData name="Nguyễn Duy Thắng" userId="S::22521333@ms.uit.edu.vn::54955dfb-6c99-4392-9f1d-30004a726cbf" providerId="AD" clId="Web-{356B2F64-1DBA-98CE-CAB2-206371FEFD6F}" dt="2023-10-14T03:56:41.092" v="2168" actId="1076"/>
          <ac:spMkLst>
            <pc:docMk/>
            <pc:sldMk cId="3662789415" sldId="274"/>
            <ac:spMk id="5" creationId="{AA689F0A-EFA9-414A-CC08-618E625432FE}"/>
          </ac:spMkLst>
        </pc:spChg>
        <pc:spChg chg="add mod">
          <ac:chgData name="Nguyễn Duy Thắng" userId="S::22521333@ms.uit.edu.vn::54955dfb-6c99-4392-9f1d-30004a726cbf" providerId="AD" clId="Web-{356B2F64-1DBA-98CE-CAB2-206371FEFD6F}" dt="2023-10-14T03:56:41.107" v="2169" actId="1076"/>
          <ac:spMkLst>
            <pc:docMk/>
            <pc:sldMk cId="3662789415" sldId="274"/>
            <ac:spMk id="9" creationId="{19AFDC96-4263-A3F1-3A3F-452C6963C99F}"/>
          </ac:spMkLst>
        </pc:spChg>
        <pc:spChg chg="del">
          <ac:chgData name="Nguyễn Duy Thắng" userId="S::22521333@ms.uit.edu.vn::54955dfb-6c99-4392-9f1d-30004a726cbf" providerId="AD" clId="Web-{356B2F64-1DBA-98CE-CAB2-206371FEFD6F}" dt="2023-10-14T03:56:37.138" v="2136"/>
          <ac:spMkLst>
            <pc:docMk/>
            <pc:sldMk cId="3662789415" sldId="274"/>
            <ac:spMk id="11" creationId="{C01ECE2C-BA2F-C3FC-E063-3BEA154519DB}"/>
          </ac:spMkLst>
        </pc:spChg>
        <pc:spChg chg="del">
          <ac:chgData name="Nguyễn Duy Thắng" userId="S::22521333@ms.uit.edu.vn::54955dfb-6c99-4392-9f1d-30004a726cbf" providerId="AD" clId="Web-{356B2F64-1DBA-98CE-CAB2-206371FEFD6F}" dt="2023-10-14T03:56:37.138" v="2135"/>
          <ac:spMkLst>
            <pc:docMk/>
            <pc:sldMk cId="3662789415" sldId="274"/>
            <ac:spMk id="12" creationId="{A7F9A694-D0BF-975A-0E52-0EB92EAD65C5}"/>
          </ac:spMkLst>
        </pc:spChg>
        <pc:spChg chg="del">
          <ac:chgData name="Nguyễn Duy Thắng" userId="S::22521333@ms.uit.edu.vn::54955dfb-6c99-4392-9f1d-30004a726cbf" providerId="AD" clId="Web-{356B2F64-1DBA-98CE-CAB2-206371FEFD6F}" dt="2023-10-14T03:56:37.138" v="2134"/>
          <ac:spMkLst>
            <pc:docMk/>
            <pc:sldMk cId="3662789415" sldId="274"/>
            <ac:spMk id="13" creationId="{377F2629-E632-FB3E-A9C2-1504B66740E0}"/>
          </ac:spMkLst>
        </pc:spChg>
        <pc:spChg chg="del">
          <ac:chgData name="Nguyễn Duy Thắng" userId="S::22521333@ms.uit.edu.vn::54955dfb-6c99-4392-9f1d-30004a726cbf" providerId="AD" clId="Web-{356B2F64-1DBA-98CE-CAB2-206371FEFD6F}" dt="2023-10-14T03:56:37.138" v="2139"/>
          <ac:spMkLst>
            <pc:docMk/>
            <pc:sldMk cId="3662789415" sldId="274"/>
            <ac:spMk id="14" creationId="{7D3EDBE6-C37F-4002-EE91-96E7A4546F74}"/>
          </ac:spMkLst>
        </pc:spChg>
        <pc:spChg chg="del">
          <ac:chgData name="Nguyễn Duy Thắng" userId="S::22521333@ms.uit.edu.vn::54955dfb-6c99-4392-9f1d-30004a726cbf" providerId="AD" clId="Web-{356B2F64-1DBA-98CE-CAB2-206371FEFD6F}" dt="2023-10-14T03:56:37.138" v="2138"/>
          <ac:spMkLst>
            <pc:docMk/>
            <pc:sldMk cId="3662789415" sldId="274"/>
            <ac:spMk id="15" creationId="{CC42A53E-B19F-5EF6-AD0D-25B1AD60139E}"/>
          </ac:spMkLst>
        </pc:spChg>
        <pc:spChg chg="del">
          <ac:chgData name="Nguyễn Duy Thắng" userId="S::22521333@ms.uit.edu.vn::54955dfb-6c99-4392-9f1d-30004a726cbf" providerId="AD" clId="Web-{356B2F64-1DBA-98CE-CAB2-206371FEFD6F}" dt="2023-10-14T03:56:37.138" v="2137"/>
          <ac:spMkLst>
            <pc:docMk/>
            <pc:sldMk cId="3662789415" sldId="274"/>
            <ac:spMk id="16" creationId="{AF7A1D58-47EA-A4A5-939B-388D6FF70C53}"/>
          </ac:spMkLst>
        </pc:spChg>
        <pc:spChg chg="del">
          <ac:chgData name="Nguyễn Duy Thắng" userId="S::22521333@ms.uit.edu.vn::54955dfb-6c99-4392-9f1d-30004a726cbf" providerId="AD" clId="Web-{356B2F64-1DBA-98CE-CAB2-206371FEFD6F}" dt="2023-10-14T03:59:41.301" v="2943"/>
          <ac:spMkLst>
            <pc:docMk/>
            <pc:sldMk cId="3662789415" sldId="274"/>
            <ac:spMk id="17" creationId="{4D402E2B-216D-6DC0-4334-38CB8C599633}"/>
          </ac:spMkLst>
        </pc:spChg>
        <pc:spChg chg="del">
          <ac:chgData name="Nguyễn Duy Thắng" userId="S::22521333@ms.uit.edu.vn::54955dfb-6c99-4392-9f1d-30004a726cbf" providerId="AD" clId="Web-{356B2F64-1DBA-98CE-CAB2-206371FEFD6F}" dt="2023-10-14T03:59:41.301" v="2942"/>
          <ac:spMkLst>
            <pc:docMk/>
            <pc:sldMk cId="3662789415" sldId="274"/>
            <ac:spMk id="18" creationId="{0FECA1F9-D8A9-40F9-FC40-D843CB8AF432}"/>
          </ac:spMkLst>
        </pc:spChg>
        <pc:spChg chg="del">
          <ac:chgData name="Nguyễn Duy Thắng" userId="S::22521333@ms.uit.edu.vn::54955dfb-6c99-4392-9f1d-30004a726cbf" providerId="AD" clId="Web-{356B2F64-1DBA-98CE-CAB2-206371FEFD6F}" dt="2023-10-14T03:59:41.301" v="2941"/>
          <ac:spMkLst>
            <pc:docMk/>
            <pc:sldMk cId="3662789415" sldId="274"/>
            <ac:spMk id="19" creationId="{FF37C630-5DA2-7BFD-E7CB-4054B98F4FD9}"/>
          </ac:spMkLst>
        </pc:spChg>
        <pc:spChg chg="del">
          <ac:chgData name="Nguyễn Duy Thắng" userId="S::22521333@ms.uit.edu.vn::54955dfb-6c99-4392-9f1d-30004a726cbf" providerId="AD" clId="Web-{356B2F64-1DBA-98CE-CAB2-206371FEFD6F}" dt="2023-10-14T03:56:37.138" v="2142"/>
          <ac:spMkLst>
            <pc:docMk/>
            <pc:sldMk cId="3662789415" sldId="274"/>
            <ac:spMk id="20" creationId="{0B92232C-B269-4135-72F6-B73145E5ED35}"/>
          </ac:spMkLst>
        </pc:spChg>
        <pc:spChg chg="del">
          <ac:chgData name="Nguyễn Duy Thắng" userId="S::22521333@ms.uit.edu.vn::54955dfb-6c99-4392-9f1d-30004a726cbf" providerId="AD" clId="Web-{356B2F64-1DBA-98CE-CAB2-206371FEFD6F}" dt="2023-10-14T03:56:37.138" v="2141"/>
          <ac:spMkLst>
            <pc:docMk/>
            <pc:sldMk cId="3662789415" sldId="274"/>
            <ac:spMk id="21" creationId="{B4B46AFA-B880-574C-5289-9DCDBD59F4A1}"/>
          </ac:spMkLst>
        </pc:spChg>
        <pc:spChg chg="del">
          <ac:chgData name="Nguyễn Duy Thắng" userId="S::22521333@ms.uit.edu.vn::54955dfb-6c99-4392-9f1d-30004a726cbf" providerId="AD" clId="Web-{356B2F64-1DBA-98CE-CAB2-206371FEFD6F}" dt="2023-10-14T03:56:37.138" v="2140"/>
          <ac:spMkLst>
            <pc:docMk/>
            <pc:sldMk cId="3662789415" sldId="274"/>
            <ac:spMk id="22" creationId="{1B762156-2F3A-1088-8C99-E7C66D07B152}"/>
          </ac:spMkLst>
        </pc:spChg>
        <pc:spChg chg="del">
          <ac:chgData name="Nguyễn Duy Thắng" userId="S::22521333@ms.uit.edu.vn::54955dfb-6c99-4392-9f1d-30004a726cbf" providerId="AD" clId="Web-{356B2F64-1DBA-98CE-CAB2-206371FEFD6F}" dt="2023-10-14T03:56:37.138" v="2145"/>
          <ac:spMkLst>
            <pc:docMk/>
            <pc:sldMk cId="3662789415" sldId="274"/>
            <ac:spMk id="23" creationId="{BE119E61-04CB-4E3B-D5A9-7ACAC1C6EE55}"/>
          </ac:spMkLst>
        </pc:spChg>
        <pc:spChg chg="del">
          <ac:chgData name="Nguyễn Duy Thắng" userId="S::22521333@ms.uit.edu.vn::54955dfb-6c99-4392-9f1d-30004a726cbf" providerId="AD" clId="Web-{356B2F64-1DBA-98CE-CAB2-206371FEFD6F}" dt="2023-10-14T03:56:37.138" v="2144"/>
          <ac:spMkLst>
            <pc:docMk/>
            <pc:sldMk cId="3662789415" sldId="274"/>
            <ac:spMk id="24" creationId="{BDF30654-C392-B69F-CE7B-E652E6F5A84E}"/>
          </ac:spMkLst>
        </pc:spChg>
        <pc:spChg chg="del">
          <ac:chgData name="Nguyễn Duy Thắng" userId="S::22521333@ms.uit.edu.vn::54955dfb-6c99-4392-9f1d-30004a726cbf" providerId="AD" clId="Web-{356B2F64-1DBA-98CE-CAB2-206371FEFD6F}" dt="2023-10-14T03:56:37.138" v="2143"/>
          <ac:spMkLst>
            <pc:docMk/>
            <pc:sldMk cId="3662789415" sldId="274"/>
            <ac:spMk id="25" creationId="{53B70916-6149-DCAA-83AA-B97A676E295D}"/>
          </ac:spMkLst>
        </pc:spChg>
        <pc:spChg chg="del">
          <ac:chgData name="Nguyễn Duy Thắng" userId="S::22521333@ms.uit.edu.vn::54955dfb-6c99-4392-9f1d-30004a726cbf" providerId="AD" clId="Web-{356B2F64-1DBA-98CE-CAB2-206371FEFD6F}" dt="2023-10-14T03:56:37.154" v="2148"/>
          <ac:spMkLst>
            <pc:docMk/>
            <pc:sldMk cId="3662789415" sldId="274"/>
            <ac:spMk id="26" creationId="{4B7F9136-FEFB-D366-7815-BAF388C6992F}"/>
          </ac:spMkLst>
        </pc:spChg>
        <pc:spChg chg="del">
          <ac:chgData name="Nguyễn Duy Thắng" userId="S::22521333@ms.uit.edu.vn::54955dfb-6c99-4392-9f1d-30004a726cbf" providerId="AD" clId="Web-{356B2F64-1DBA-98CE-CAB2-206371FEFD6F}" dt="2023-10-14T03:56:37.154" v="2147"/>
          <ac:spMkLst>
            <pc:docMk/>
            <pc:sldMk cId="3662789415" sldId="274"/>
            <ac:spMk id="27" creationId="{33F70FB7-9517-C994-EDDA-2572AE1437DB}"/>
          </ac:spMkLst>
        </pc:spChg>
        <pc:spChg chg="del">
          <ac:chgData name="Nguyễn Duy Thắng" userId="S::22521333@ms.uit.edu.vn::54955dfb-6c99-4392-9f1d-30004a726cbf" providerId="AD" clId="Web-{356B2F64-1DBA-98CE-CAB2-206371FEFD6F}" dt="2023-10-14T03:56:37.154" v="2146"/>
          <ac:spMkLst>
            <pc:docMk/>
            <pc:sldMk cId="3662789415" sldId="274"/>
            <ac:spMk id="29" creationId="{45F7C059-B667-9896-24F6-DEF4CC390E79}"/>
          </ac:spMkLst>
        </pc:spChg>
        <pc:spChg chg="add mod">
          <ac:chgData name="Nguyễn Duy Thắng" userId="S::22521333@ms.uit.edu.vn::54955dfb-6c99-4392-9f1d-30004a726cbf" providerId="AD" clId="Web-{356B2F64-1DBA-98CE-CAB2-206371FEFD6F}" dt="2023-10-14T03:56:41.107" v="2170" actId="1076"/>
          <ac:spMkLst>
            <pc:docMk/>
            <pc:sldMk cId="3662789415" sldId="274"/>
            <ac:spMk id="30" creationId="{87DCAE8A-11DD-8C86-FB9A-90A31E03A2D8}"/>
          </ac:spMkLst>
        </pc:spChg>
        <pc:spChg chg="add mod">
          <ac:chgData name="Nguyễn Duy Thắng" userId="S::22521333@ms.uit.edu.vn::54955dfb-6c99-4392-9f1d-30004a726cbf" providerId="AD" clId="Web-{356B2F64-1DBA-98CE-CAB2-206371FEFD6F}" dt="2023-10-14T03:56:41.123" v="2171" actId="1076"/>
          <ac:spMkLst>
            <pc:docMk/>
            <pc:sldMk cId="3662789415" sldId="274"/>
            <ac:spMk id="32" creationId="{7F522409-0D9D-ADCC-ED40-ABDD3F40A4C1}"/>
          </ac:spMkLst>
        </pc:spChg>
        <pc:spChg chg="add mod">
          <ac:chgData name="Nguyễn Duy Thắng" userId="S::22521333@ms.uit.edu.vn::54955dfb-6c99-4392-9f1d-30004a726cbf" providerId="AD" clId="Web-{356B2F64-1DBA-98CE-CAB2-206371FEFD6F}" dt="2023-10-14T03:56:41.123" v="2172" actId="1076"/>
          <ac:spMkLst>
            <pc:docMk/>
            <pc:sldMk cId="3662789415" sldId="274"/>
            <ac:spMk id="34" creationId="{8FD91801-71C5-3322-51C2-5CDE22D27C74}"/>
          </ac:spMkLst>
        </pc:spChg>
        <pc:spChg chg="add mod">
          <ac:chgData name="Nguyễn Duy Thắng" userId="S::22521333@ms.uit.edu.vn::54955dfb-6c99-4392-9f1d-30004a726cbf" providerId="AD" clId="Web-{356B2F64-1DBA-98CE-CAB2-206371FEFD6F}" dt="2023-10-14T03:56:41.138" v="2173" actId="1076"/>
          <ac:spMkLst>
            <pc:docMk/>
            <pc:sldMk cId="3662789415" sldId="274"/>
            <ac:spMk id="36" creationId="{84B99EFF-6B93-0966-586A-8D7A8F399718}"/>
          </ac:spMkLst>
        </pc:spChg>
        <pc:spChg chg="add mod">
          <ac:chgData name="Nguyễn Duy Thắng" userId="S::22521333@ms.uit.edu.vn::54955dfb-6c99-4392-9f1d-30004a726cbf" providerId="AD" clId="Web-{356B2F64-1DBA-98CE-CAB2-206371FEFD6F}" dt="2023-10-14T03:56:41.154" v="2174" actId="1076"/>
          <ac:spMkLst>
            <pc:docMk/>
            <pc:sldMk cId="3662789415" sldId="274"/>
            <ac:spMk id="38" creationId="{D4F852EF-47E1-7BC8-660F-1D683B8B119F}"/>
          </ac:spMkLst>
        </pc:spChg>
        <pc:spChg chg="add mod">
          <ac:chgData name="Nguyễn Duy Thắng" userId="S::22521333@ms.uit.edu.vn::54955dfb-6c99-4392-9f1d-30004a726cbf" providerId="AD" clId="Web-{356B2F64-1DBA-98CE-CAB2-206371FEFD6F}" dt="2023-10-14T03:56:41.154" v="2175" actId="1076"/>
          <ac:spMkLst>
            <pc:docMk/>
            <pc:sldMk cId="3662789415" sldId="274"/>
            <ac:spMk id="40" creationId="{D5998689-5FFD-FA74-EE5A-1931D7721314}"/>
          </ac:spMkLst>
        </pc:spChg>
        <pc:spChg chg="del">
          <ac:chgData name="Nguyễn Duy Thắng" userId="S::22521333@ms.uit.edu.vn::54955dfb-6c99-4392-9f1d-30004a726cbf" providerId="AD" clId="Web-{356B2F64-1DBA-98CE-CAB2-206371FEFD6F}" dt="2023-10-14T04:04:44.703" v="3020"/>
          <ac:spMkLst>
            <pc:docMk/>
            <pc:sldMk cId="3662789415" sldId="274"/>
            <ac:spMk id="42" creationId="{3FCE9652-AADC-4FA7-964B-DAD2AC482967}"/>
          </ac:spMkLst>
        </pc:spChg>
        <pc:spChg chg="add mod topLvl">
          <ac:chgData name="Nguyễn Duy Thắng" userId="S::22521333@ms.uit.edu.vn::54955dfb-6c99-4392-9f1d-30004a726cbf" providerId="AD" clId="Web-{356B2F64-1DBA-98CE-CAB2-206371FEFD6F}" dt="2023-10-14T04:00:04.271" v="2949"/>
          <ac:spMkLst>
            <pc:docMk/>
            <pc:sldMk cId="3662789415" sldId="274"/>
            <ac:spMk id="43" creationId="{C2FED610-7299-3F42-1C6B-6149DDFE2CC3}"/>
          </ac:spMkLst>
        </pc:spChg>
        <pc:spChg chg="add mod topLvl">
          <ac:chgData name="Nguyễn Duy Thắng" userId="S::22521333@ms.uit.edu.vn::54955dfb-6c99-4392-9f1d-30004a726cbf" providerId="AD" clId="Web-{356B2F64-1DBA-98CE-CAB2-206371FEFD6F}" dt="2023-10-14T04:00:04.271" v="2949"/>
          <ac:spMkLst>
            <pc:docMk/>
            <pc:sldMk cId="3662789415" sldId="274"/>
            <ac:spMk id="45" creationId="{2460D9AD-E669-FCF3-3281-EF230A59C1EF}"/>
          </ac:spMkLst>
        </pc:spChg>
        <pc:spChg chg="del mod">
          <ac:chgData name="Nguyễn Duy Thắng" userId="S::22521333@ms.uit.edu.vn::54955dfb-6c99-4392-9f1d-30004a726cbf" providerId="AD" clId="Web-{356B2F64-1DBA-98CE-CAB2-206371FEFD6F}" dt="2023-10-14T04:04:44.703" v="3019"/>
          <ac:spMkLst>
            <pc:docMk/>
            <pc:sldMk cId="3662789415" sldId="274"/>
            <ac:spMk id="46" creationId="{C52A1692-0B02-4007-B21F-7473D634890B}"/>
          </ac:spMkLst>
        </pc:spChg>
        <pc:spChg chg="del">
          <ac:chgData name="Nguyễn Duy Thắng" userId="S::22521333@ms.uit.edu.vn::54955dfb-6c99-4392-9f1d-30004a726cbf" providerId="AD" clId="Web-{356B2F64-1DBA-98CE-CAB2-206371FEFD6F}" dt="2023-10-14T04:00:33.288" v="2950"/>
          <ac:spMkLst>
            <pc:docMk/>
            <pc:sldMk cId="3662789415" sldId="274"/>
            <ac:spMk id="48" creationId="{7ECE4548-A473-43DD-B893-49C7730B0F2E}"/>
          </ac:spMkLst>
        </pc:spChg>
        <pc:spChg chg="add mod topLvl">
          <ac:chgData name="Nguyễn Duy Thắng" userId="S::22521333@ms.uit.edu.vn::54955dfb-6c99-4392-9f1d-30004a726cbf" providerId="AD" clId="Web-{356B2F64-1DBA-98CE-CAB2-206371FEFD6F}" dt="2023-10-14T04:00:04.271" v="2949"/>
          <ac:spMkLst>
            <pc:docMk/>
            <pc:sldMk cId="3662789415" sldId="274"/>
            <ac:spMk id="49" creationId="{B4FEA03C-EDDA-720F-7D5A-19105B6E4C5B}"/>
          </ac:spMkLst>
        </pc:spChg>
        <pc:spChg chg="del mod">
          <ac:chgData name="Nguyễn Duy Thắng" userId="S::22521333@ms.uit.edu.vn::54955dfb-6c99-4392-9f1d-30004a726cbf" providerId="AD" clId="Web-{356B2F64-1DBA-98CE-CAB2-206371FEFD6F}" dt="2023-10-14T04:04:46.735" v="3021"/>
          <ac:spMkLst>
            <pc:docMk/>
            <pc:sldMk cId="3662789415" sldId="274"/>
            <ac:spMk id="50" creationId="{49DE0372-4015-4DD2-B1D1-D2CE9140B03C}"/>
          </ac:spMkLst>
        </pc:spChg>
        <pc:spChg chg="add del mod">
          <ac:chgData name="Nguyễn Duy Thắng" userId="S::22521333@ms.uit.edu.vn::54955dfb-6c99-4392-9f1d-30004a726cbf" providerId="AD" clId="Web-{356B2F64-1DBA-98CE-CAB2-206371FEFD6F}" dt="2023-10-14T04:04:44.703" v="3018"/>
          <ac:spMkLst>
            <pc:docMk/>
            <pc:sldMk cId="3662789415" sldId="274"/>
            <ac:spMk id="51" creationId="{078E6882-11FA-46A4-9098-F58B1E5F3E8B}"/>
          </ac:spMkLst>
        </pc:spChg>
        <pc:spChg chg="del">
          <ac:chgData name="Nguyễn Duy Thắng" userId="S::22521333@ms.uit.edu.vn::54955dfb-6c99-4392-9f1d-30004a726cbf" providerId="AD" clId="Web-{356B2F64-1DBA-98CE-CAB2-206371FEFD6F}" dt="2023-10-14T04:00:35.897" v="2951"/>
          <ac:spMkLst>
            <pc:docMk/>
            <pc:sldMk cId="3662789415" sldId="274"/>
            <ac:spMk id="52" creationId="{917470F9-065B-41DE-B2B8-A396DFA3FE2B}"/>
          </ac:spMkLst>
        </pc:spChg>
        <pc:spChg chg="add mod">
          <ac:chgData name="Nguyễn Duy Thắng" userId="S::22521333@ms.uit.edu.vn::54955dfb-6c99-4392-9f1d-30004a726cbf" providerId="AD" clId="Web-{356B2F64-1DBA-98CE-CAB2-206371FEFD6F}" dt="2023-10-14T03:56:41.201" v="2179" actId="1076"/>
          <ac:spMkLst>
            <pc:docMk/>
            <pc:sldMk cId="3662789415" sldId="274"/>
            <ac:spMk id="54" creationId="{2A982CFB-8FD3-84D5-0B03-29A81A5789F5}"/>
          </ac:spMkLst>
        </pc:spChg>
        <pc:spChg chg="add mod">
          <ac:chgData name="Nguyễn Duy Thắng" userId="S::22521333@ms.uit.edu.vn::54955dfb-6c99-4392-9f1d-30004a726cbf" providerId="AD" clId="Web-{356B2F64-1DBA-98CE-CAB2-206371FEFD6F}" dt="2023-10-14T03:56:41.201" v="2180" actId="1076"/>
          <ac:spMkLst>
            <pc:docMk/>
            <pc:sldMk cId="3662789415" sldId="274"/>
            <ac:spMk id="56" creationId="{6F154A2C-0B88-0697-A07E-18071907AC40}"/>
          </ac:spMkLst>
        </pc:spChg>
        <pc:spChg chg="add mod">
          <ac:chgData name="Nguyễn Duy Thắng" userId="S::22521333@ms.uit.edu.vn::54955dfb-6c99-4392-9f1d-30004a726cbf" providerId="AD" clId="Web-{356B2F64-1DBA-98CE-CAB2-206371FEFD6F}" dt="2023-10-14T03:56:41.217" v="2181" actId="1076"/>
          <ac:spMkLst>
            <pc:docMk/>
            <pc:sldMk cId="3662789415" sldId="274"/>
            <ac:spMk id="58" creationId="{5DCB2FBD-1C9D-6C83-33DD-7CEF4F705374}"/>
          </ac:spMkLst>
        </pc:spChg>
        <pc:spChg chg="add mod">
          <ac:chgData name="Nguyễn Duy Thắng" userId="S::22521333@ms.uit.edu.vn::54955dfb-6c99-4392-9f1d-30004a726cbf" providerId="AD" clId="Web-{356B2F64-1DBA-98CE-CAB2-206371FEFD6F}" dt="2023-10-14T03:56:41.217" v="2182" actId="1076"/>
          <ac:spMkLst>
            <pc:docMk/>
            <pc:sldMk cId="3662789415" sldId="274"/>
            <ac:spMk id="60" creationId="{0BFBA474-FBDB-4D59-97AD-54CFB47F24B4}"/>
          </ac:spMkLst>
        </pc:spChg>
        <pc:spChg chg="add mod">
          <ac:chgData name="Nguyễn Duy Thắng" userId="S::22521333@ms.uit.edu.vn::54955dfb-6c99-4392-9f1d-30004a726cbf" providerId="AD" clId="Web-{356B2F64-1DBA-98CE-CAB2-206371FEFD6F}" dt="2023-10-14T03:56:41.232" v="2183" actId="1076"/>
          <ac:spMkLst>
            <pc:docMk/>
            <pc:sldMk cId="3662789415" sldId="274"/>
            <ac:spMk id="62" creationId="{347AD346-17EA-CAFC-3D61-B2D878E2D281}"/>
          </ac:spMkLst>
        </pc:spChg>
        <pc:spChg chg="add mod">
          <ac:chgData name="Nguyễn Duy Thắng" userId="S::22521333@ms.uit.edu.vn::54955dfb-6c99-4392-9f1d-30004a726cbf" providerId="AD" clId="Web-{356B2F64-1DBA-98CE-CAB2-206371FEFD6F}" dt="2023-10-14T03:56:41.248" v="2184" actId="1076"/>
          <ac:spMkLst>
            <pc:docMk/>
            <pc:sldMk cId="3662789415" sldId="274"/>
            <ac:spMk id="64" creationId="{1271C67B-C0EB-79A8-BDFF-75E47933623A}"/>
          </ac:spMkLst>
        </pc:spChg>
        <pc:spChg chg="add mod">
          <ac:chgData name="Nguyễn Duy Thắng" userId="S::22521333@ms.uit.edu.vn::54955dfb-6c99-4392-9f1d-30004a726cbf" providerId="AD" clId="Web-{356B2F64-1DBA-98CE-CAB2-206371FEFD6F}" dt="2023-10-14T04:05:44.846" v="3032"/>
          <ac:spMkLst>
            <pc:docMk/>
            <pc:sldMk cId="3662789415" sldId="274"/>
            <ac:spMk id="67" creationId="{3EC838E9-9180-16A0-2902-3CACAB56CCAA}"/>
          </ac:spMkLst>
        </pc:spChg>
        <pc:spChg chg="add mod">
          <ac:chgData name="Nguyễn Duy Thắng" userId="S::22521333@ms.uit.edu.vn::54955dfb-6c99-4392-9f1d-30004a726cbf" providerId="AD" clId="Web-{356B2F64-1DBA-98CE-CAB2-206371FEFD6F}" dt="2023-10-14T04:04:51.063" v="3027" actId="1076"/>
          <ac:spMkLst>
            <pc:docMk/>
            <pc:sldMk cId="3662789415" sldId="274"/>
            <ac:spMk id="69" creationId="{202483EC-A564-2963-1067-D9061C0BF630}"/>
          </ac:spMkLst>
        </pc:spChg>
        <pc:spChg chg="add mod">
          <ac:chgData name="Nguyễn Duy Thắng" userId="S::22521333@ms.uit.edu.vn::54955dfb-6c99-4392-9f1d-30004a726cbf" providerId="AD" clId="Web-{356B2F64-1DBA-98CE-CAB2-206371FEFD6F}" dt="2023-10-14T04:05:47.893" v="3033"/>
          <ac:spMkLst>
            <pc:docMk/>
            <pc:sldMk cId="3662789415" sldId="274"/>
            <ac:spMk id="71" creationId="{0D359352-A4DF-718B-0E08-61FA23C405BA}"/>
          </ac:spMkLst>
        </pc:spChg>
        <pc:spChg chg="add mod">
          <ac:chgData name="Nguyễn Duy Thắng" userId="S::22521333@ms.uit.edu.vn::54955dfb-6c99-4392-9f1d-30004a726cbf" providerId="AD" clId="Web-{356B2F64-1DBA-98CE-CAB2-206371FEFD6F}" dt="2023-10-14T04:04:51.078" v="3029" actId="1076"/>
          <ac:spMkLst>
            <pc:docMk/>
            <pc:sldMk cId="3662789415" sldId="274"/>
            <ac:spMk id="73" creationId="{AE81C494-E913-8F40-1A49-36EFD20B276E}"/>
          </ac:spMkLst>
        </pc:spChg>
        <pc:grpChg chg="add del mod">
          <ac:chgData name="Nguyễn Duy Thắng" userId="S::22521333@ms.uit.edu.vn::54955dfb-6c99-4392-9f1d-30004a726cbf" providerId="AD" clId="Web-{356B2F64-1DBA-98CE-CAB2-206371FEFD6F}" dt="2023-10-14T04:00:04.271" v="2949"/>
          <ac:grpSpMkLst>
            <pc:docMk/>
            <pc:sldMk cId="3662789415" sldId="274"/>
            <ac:grpSpMk id="65" creationId="{A8BE6E72-2274-15A7-E8EE-4D7A8A483A58}"/>
          </ac:grpSpMkLst>
        </pc:grpChg>
      </pc:sldChg>
      <pc:sldChg chg="addSp delSp">
        <pc:chgData name="Nguyễn Duy Thắng" userId="S::22521333@ms.uit.edu.vn::54955dfb-6c99-4392-9f1d-30004a726cbf" providerId="AD" clId="Web-{356B2F64-1DBA-98CE-CAB2-206371FEFD6F}" dt="2023-10-14T03:59:22.316" v="2940"/>
        <pc:sldMkLst>
          <pc:docMk/>
          <pc:sldMk cId="3083815547" sldId="275"/>
        </pc:sldMkLst>
        <pc:spChg chg="add">
          <ac:chgData name="Nguyễn Duy Thắng" userId="S::22521333@ms.uit.edu.vn::54955dfb-6c99-4392-9f1d-30004a726cbf" providerId="AD" clId="Web-{356B2F64-1DBA-98CE-CAB2-206371FEFD6F}" dt="2023-10-14T03:59:22.160" v="2923"/>
          <ac:spMkLst>
            <pc:docMk/>
            <pc:sldMk cId="3083815547" sldId="275"/>
            <ac:spMk id="3" creationId="{E8DEB524-9D4C-6FFD-E782-4E17F701C615}"/>
          </ac:spMkLst>
        </pc:spChg>
        <pc:spChg chg="add">
          <ac:chgData name="Nguyễn Duy Thắng" userId="S::22521333@ms.uit.edu.vn::54955dfb-6c99-4392-9f1d-30004a726cbf" providerId="AD" clId="Web-{356B2F64-1DBA-98CE-CAB2-206371FEFD6F}" dt="2023-10-14T03:59:22.176" v="2924"/>
          <ac:spMkLst>
            <pc:docMk/>
            <pc:sldMk cId="3083815547" sldId="275"/>
            <ac:spMk id="11" creationId="{29794928-5FE1-7965-3F69-C6BD8A1DF021}"/>
          </ac:spMkLst>
        </pc:spChg>
        <pc:spChg chg="add">
          <ac:chgData name="Nguyễn Duy Thắng" userId="S::22521333@ms.uit.edu.vn::54955dfb-6c99-4392-9f1d-30004a726cbf" providerId="AD" clId="Web-{356B2F64-1DBA-98CE-CAB2-206371FEFD6F}" dt="2023-10-14T03:59:22.176" v="2925"/>
          <ac:spMkLst>
            <pc:docMk/>
            <pc:sldMk cId="3083815547" sldId="275"/>
            <ac:spMk id="13" creationId="{35765D2C-C2DF-F867-5FDA-AC9A9FE257A1}"/>
          </ac:spMkLst>
        </pc:spChg>
        <pc:spChg chg="add">
          <ac:chgData name="Nguyễn Duy Thắng" userId="S::22521333@ms.uit.edu.vn::54955dfb-6c99-4392-9f1d-30004a726cbf" providerId="AD" clId="Web-{356B2F64-1DBA-98CE-CAB2-206371FEFD6F}" dt="2023-10-14T03:59:22.191" v="2926"/>
          <ac:spMkLst>
            <pc:docMk/>
            <pc:sldMk cId="3083815547" sldId="275"/>
            <ac:spMk id="15" creationId="{883615DE-B68A-2C13-8F89-2255AA358E03}"/>
          </ac:spMkLst>
        </pc:spChg>
        <pc:spChg chg="add">
          <ac:chgData name="Nguyễn Duy Thắng" userId="S::22521333@ms.uit.edu.vn::54955dfb-6c99-4392-9f1d-30004a726cbf" providerId="AD" clId="Web-{356B2F64-1DBA-98CE-CAB2-206371FEFD6F}" dt="2023-10-14T03:59:22.191" v="2927"/>
          <ac:spMkLst>
            <pc:docMk/>
            <pc:sldMk cId="3083815547" sldId="275"/>
            <ac:spMk id="17" creationId="{B269311B-7FA9-8377-69E9-0919F6D98AE3}"/>
          </ac:spMkLst>
        </pc:spChg>
        <pc:spChg chg="del">
          <ac:chgData name="Nguyễn Duy Thắng" userId="S::22521333@ms.uit.edu.vn::54955dfb-6c99-4392-9f1d-30004a726cbf" providerId="AD" clId="Web-{356B2F64-1DBA-98CE-CAB2-206371FEFD6F}" dt="2023-10-14T03:59:21.097" v="2907"/>
          <ac:spMkLst>
            <pc:docMk/>
            <pc:sldMk cId="3083815547" sldId="275"/>
            <ac:spMk id="19" creationId="{483DD26E-6620-39B2-827E-10F0C4EC078D}"/>
          </ac:spMkLst>
        </pc:spChg>
        <pc:spChg chg="del">
          <ac:chgData name="Nguyễn Duy Thắng" userId="S::22521333@ms.uit.edu.vn::54955dfb-6c99-4392-9f1d-30004a726cbf" providerId="AD" clId="Web-{356B2F64-1DBA-98CE-CAB2-206371FEFD6F}" dt="2023-10-14T03:59:21.097" v="2906"/>
          <ac:spMkLst>
            <pc:docMk/>
            <pc:sldMk cId="3083815547" sldId="275"/>
            <ac:spMk id="20" creationId="{01C46672-BCD2-C113-B0BA-E5824C40A848}"/>
          </ac:spMkLst>
        </pc:spChg>
        <pc:spChg chg="del">
          <ac:chgData name="Nguyễn Duy Thắng" userId="S::22521333@ms.uit.edu.vn::54955dfb-6c99-4392-9f1d-30004a726cbf" providerId="AD" clId="Web-{356B2F64-1DBA-98CE-CAB2-206371FEFD6F}" dt="2023-10-14T03:59:21.097" v="2905"/>
          <ac:spMkLst>
            <pc:docMk/>
            <pc:sldMk cId="3083815547" sldId="275"/>
            <ac:spMk id="21" creationId="{64B7D0CE-540A-A759-E094-C6C538B8B3CA}"/>
          </ac:spMkLst>
        </pc:spChg>
        <pc:spChg chg="del">
          <ac:chgData name="Nguyễn Duy Thắng" userId="S::22521333@ms.uit.edu.vn::54955dfb-6c99-4392-9f1d-30004a726cbf" providerId="AD" clId="Web-{356B2F64-1DBA-98CE-CAB2-206371FEFD6F}" dt="2023-10-14T03:59:21.097" v="2910"/>
          <ac:spMkLst>
            <pc:docMk/>
            <pc:sldMk cId="3083815547" sldId="275"/>
            <ac:spMk id="22" creationId="{187A6077-6267-90D0-A80F-8C99860AF4A9}"/>
          </ac:spMkLst>
        </pc:spChg>
        <pc:spChg chg="del">
          <ac:chgData name="Nguyễn Duy Thắng" userId="S::22521333@ms.uit.edu.vn::54955dfb-6c99-4392-9f1d-30004a726cbf" providerId="AD" clId="Web-{356B2F64-1DBA-98CE-CAB2-206371FEFD6F}" dt="2023-10-14T03:59:21.097" v="2909"/>
          <ac:spMkLst>
            <pc:docMk/>
            <pc:sldMk cId="3083815547" sldId="275"/>
            <ac:spMk id="23" creationId="{F48EDBCD-4AC9-7456-EC1A-4572D43827A0}"/>
          </ac:spMkLst>
        </pc:spChg>
        <pc:spChg chg="del">
          <ac:chgData name="Nguyễn Duy Thắng" userId="S::22521333@ms.uit.edu.vn::54955dfb-6c99-4392-9f1d-30004a726cbf" providerId="AD" clId="Web-{356B2F64-1DBA-98CE-CAB2-206371FEFD6F}" dt="2023-10-14T03:59:21.097" v="2908"/>
          <ac:spMkLst>
            <pc:docMk/>
            <pc:sldMk cId="3083815547" sldId="275"/>
            <ac:spMk id="24" creationId="{7CB31110-B583-3F0A-5835-49FC39EBA99E}"/>
          </ac:spMkLst>
        </pc:spChg>
        <pc:spChg chg="del">
          <ac:chgData name="Nguyễn Duy Thắng" userId="S::22521333@ms.uit.edu.vn::54955dfb-6c99-4392-9f1d-30004a726cbf" providerId="AD" clId="Web-{356B2F64-1DBA-98CE-CAB2-206371FEFD6F}" dt="2023-10-14T03:59:21.097" v="2913"/>
          <ac:spMkLst>
            <pc:docMk/>
            <pc:sldMk cId="3083815547" sldId="275"/>
            <ac:spMk id="25" creationId="{045BB9E4-9E33-B687-B243-27C26114BD4C}"/>
          </ac:spMkLst>
        </pc:spChg>
        <pc:spChg chg="del">
          <ac:chgData name="Nguyễn Duy Thắng" userId="S::22521333@ms.uit.edu.vn::54955dfb-6c99-4392-9f1d-30004a726cbf" providerId="AD" clId="Web-{356B2F64-1DBA-98CE-CAB2-206371FEFD6F}" dt="2023-10-14T03:59:21.097" v="2912"/>
          <ac:spMkLst>
            <pc:docMk/>
            <pc:sldMk cId="3083815547" sldId="275"/>
            <ac:spMk id="26" creationId="{B8FFD8BF-DF62-0779-DAA1-531F0C02CEE7}"/>
          </ac:spMkLst>
        </pc:spChg>
        <pc:spChg chg="del">
          <ac:chgData name="Nguyễn Duy Thắng" userId="S::22521333@ms.uit.edu.vn::54955dfb-6c99-4392-9f1d-30004a726cbf" providerId="AD" clId="Web-{356B2F64-1DBA-98CE-CAB2-206371FEFD6F}" dt="2023-10-14T03:59:21.097" v="2911"/>
          <ac:spMkLst>
            <pc:docMk/>
            <pc:sldMk cId="3083815547" sldId="275"/>
            <ac:spMk id="27" creationId="{7256A2F0-27AD-09EA-4FC9-C7C9036FCFD2}"/>
          </ac:spMkLst>
        </pc:spChg>
        <pc:spChg chg="del">
          <ac:chgData name="Nguyễn Duy Thắng" userId="S::22521333@ms.uit.edu.vn::54955dfb-6c99-4392-9f1d-30004a726cbf" providerId="AD" clId="Web-{356B2F64-1DBA-98CE-CAB2-206371FEFD6F}" dt="2023-10-14T03:59:21.097" v="2916"/>
          <ac:spMkLst>
            <pc:docMk/>
            <pc:sldMk cId="3083815547" sldId="275"/>
            <ac:spMk id="29" creationId="{2D392B8D-5C80-BECE-B437-FA5EB8C4DC62}"/>
          </ac:spMkLst>
        </pc:spChg>
        <pc:spChg chg="del">
          <ac:chgData name="Nguyễn Duy Thắng" userId="S::22521333@ms.uit.edu.vn::54955dfb-6c99-4392-9f1d-30004a726cbf" providerId="AD" clId="Web-{356B2F64-1DBA-98CE-CAB2-206371FEFD6F}" dt="2023-10-14T03:59:21.097" v="2915"/>
          <ac:spMkLst>
            <pc:docMk/>
            <pc:sldMk cId="3083815547" sldId="275"/>
            <ac:spMk id="30" creationId="{A527ABB7-04E0-64BC-8934-41A6C9E43D16}"/>
          </ac:spMkLst>
        </pc:spChg>
        <pc:spChg chg="add">
          <ac:chgData name="Nguyễn Duy Thắng" userId="S::22521333@ms.uit.edu.vn::54955dfb-6c99-4392-9f1d-30004a726cbf" providerId="AD" clId="Web-{356B2F64-1DBA-98CE-CAB2-206371FEFD6F}" dt="2023-10-14T03:59:22.207" v="2928"/>
          <ac:spMkLst>
            <pc:docMk/>
            <pc:sldMk cId="3083815547" sldId="275"/>
            <ac:spMk id="31" creationId="{BA5220AC-D699-D168-0BA6-DCFE4BF9E8FA}"/>
          </ac:spMkLst>
        </pc:spChg>
        <pc:spChg chg="add">
          <ac:chgData name="Nguyễn Duy Thắng" userId="S::22521333@ms.uit.edu.vn::54955dfb-6c99-4392-9f1d-30004a726cbf" providerId="AD" clId="Web-{356B2F64-1DBA-98CE-CAB2-206371FEFD6F}" dt="2023-10-14T03:59:22.207" v="2929"/>
          <ac:spMkLst>
            <pc:docMk/>
            <pc:sldMk cId="3083815547" sldId="275"/>
            <ac:spMk id="33" creationId="{151B867A-5512-6B44-AEF2-557D34CDCD83}"/>
          </ac:spMkLst>
        </pc:spChg>
        <pc:spChg chg="del">
          <ac:chgData name="Nguyễn Duy Thắng" userId="S::22521333@ms.uit.edu.vn::54955dfb-6c99-4392-9f1d-30004a726cbf" providerId="AD" clId="Web-{356B2F64-1DBA-98CE-CAB2-206371FEFD6F}" dt="2023-10-14T03:59:21.097" v="2914"/>
          <ac:spMkLst>
            <pc:docMk/>
            <pc:sldMk cId="3083815547" sldId="275"/>
            <ac:spMk id="34" creationId="{2D6534E2-AB55-94AC-0498-5356277207FD}"/>
          </ac:spMkLst>
        </pc:spChg>
        <pc:spChg chg="add">
          <ac:chgData name="Nguyễn Duy Thắng" userId="S::22521333@ms.uit.edu.vn::54955dfb-6c99-4392-9f1d-30004a726cbf" providerId="AD" clId="Web-{356B2F64-1DBA-98CE-CAB2-206371FEFD6F}" dt="2023-10-14T03:59:22.223" v="2930"/>
          <ac:spMkLst>
            <pc:docMk/>
            <pc:sldMk cId="3083815547" sldId="275"/>
            <ac:spMk id="36" creationId="{4E058D79-596D-2770-0569-5D8C8F221901}"/>
          </ac:spMkLst>
        </pc:spChg>
        <pc:spChg chg="del">
          <ac:chgData name="Nguyễn Duy Thắng" userId="S::22521333@ms.uit.edu.vn::54955dfb-6c99-4392-9f1d-30004a726cbf" providerId="AD" clId="Web-{356B2F64-1DBA-98CE-CAB2-206371FEFD6F}" dt="2023-10-14T03:59:21.097" v="2919"/>
          <ac:spMkLst>
            <pc:docMk/>
            <pc:sldMk cId="3083815547" sldId="275"/>
            <ac:spMk id="37" creationId="{48EB5E71-8647-7627-4F0C-982D40ADD102}"/>
          </ac:spMkLst>
        </pc:spChg>
        <pc:spChg chg="add">
          <ac:chgData name="Nguyễn Duy Thắng" userId="S::22521333@ms.uit.edu.vn::54955dfb-6c99-4392-9f1d-30004a726cbf" providerId="AD" clId="Web-{356B2F64-1DBA-98CE-CAB2-206371FEFD6F}" dt="2023-10-14T03:59:22.238" v="2931"/>
          <ac:spMkLst>
            <pc:docMk/>
            <pc:sldMk cId="3083815547" sldId="275"/>
            <ac:spMk id="39" creationId="{3E02A10E-5642-B910-582C-FEA902D1BEF3}"/>
          </ac:spMkLst>
        </pc:spChg>
        <pc:spChg chg="add">
          <ac:chgData name="Nguyễn Duy Thắng" userId="S::22521333@ms.uit.edu.vn::54955dfb-6c99-4392-9f1d-30004a726cbf" providerId="AD" clId="Web-{356B2F64-1DBA-98CE-CAB2-206371FEFD6F}" dt="2023-10-14T03:59:22.238" v="2932"/>
          <ac:spMkLst>
            <pc:docMk/>
            <pc:sldMk cId="3083815547" sldId="275"/>
            <ac:spMk id="41" creationId="{8FFE6A7D-04B4-F138-1231-646C6B3B4BF5}"/>
          </ac:spMkLst>
        </pc:spChg>
        <pc:spChg chg="add">
          <ac:chgData name="Nguyễn Duy Thắng" userId="S::22521333@ms.uit.edu.vn::54955dfb-6c99-4392-9f1d-30004a726cbf" providerId="AD" clId="Web-{356B2F64-1DBA-98CE-CAB2-206371FEFD6F}" dt="2023-10-14T03:59:22.254" v="2933"/>
          <ac:spMkLst>
            <pc:docMk/>
            <pc:sldMk cId="3083815547" sldId="275"/>
            <ac:spMk id="43" creationId="{23D8A1A0-FFD5-E0FD-1AE8-04D885F3B549}"/>
          </ac:spMkLst>
        </pc:spChg>
        <pc:spChg chg="add">
          <ac:chgData name="Nguyễn Duy Thắng" userId="S::22521333@ms.uit.edu.vn::54955dfb-6c99-4392-9f1d-30004a726cbf" providerId="AD" clId="Web-{356B2F64-1DBA-98CE-CAB2-206371FEFD6F}" dt="2023-10-14T03:59:22.254" v="2934"/>
          <ac:spMkLst>
            <pc:docMk/>
            <pc:sldMk cId="3083815547" sldId="275"/>
            <ac:spMk id="45" creationId="{CA450A4E-6F2B-F623-1E67-222B0B6DEF8D}"/>
          </ac:spMkLst>
        </pc:spChg>
        <pc:spChg chg="add">
          <ac:chgData name="Nguyễn Duy Thắng" userId="S::22521333@ms.uit.edu.vn::54955dfb-6c99-4392-9f1d-30004a726cbf" providerId="AD" clId="Web-{356B2F64-1DBA-98CE-CAB2-206371FEFD6F}" dt="2023-10-14T03:59:22.269" v="2935"/>
          <ac:spMkLst>
            <pc:docMk/>
            <pc:sldMk cId="3083815547" sldId="275"/>
            <ac:spMk id="47" creationId="{A0DDBF15-C787-71A4-49E4-CE19B526B9B2}"/>
          </ac:spMkLst>
        </pc:spChg>
        <pc:spChg chg="add">
          <ac:chgData name="Nguyễn Duy Thắng" userId="S::22521333@ms.uit.edu.vn::54955dfb-6c99-4392-9f1d-30004a726cbf" providerId="AD" clId="Web-{356B2F64-1DBA-98CE-CAB2-206371FEFD6F}" dt="2023-10-14T03:59:22.285" v="2936"/>
          <ac:spMkLst>
            <pc:docMk/>
            <pc:sldMk cId="3083815547" sldId="275"/>
            <ac:spMk id="49" creationId="{2E587BD7-C024-0AD4-965F-6D5967638326}"/>
          </ac:spMkLst>
        </pc:spChg>
        <pc:spChg chg="add">
          <ac:chgData name="Nguyễn Duy Thắng" userId="S::22521333@ms.uit.edu.vn::54955dfb-6c99-4392-9f1d-30004a726cbf" providerId="AD" clId="Web-{356B2F64-1DBA-98CE-CAB2-206371FEFD6F}" dt="2023-10-14T03:59:22.285" v="2937"/>
          <ac:spMkLst>
            <pc:docMk/>
            <pc:sldMk cId="3083815547" sldId="275"/>
            <ac:spMk id="51" creationId="{F72820EB-D1BE-3AB1-10FF-2B7EEDAD4055}"/>
          </ac:spMkLst>
        </pc:spChg>
        <pc:spChg chg="del">
          <ac:chgData name="Nguyễn Duy Thắng" userId="S::22521333@ms.uit.edu.vn::54955dfb-6c99-4392-9f1d-30004a726cbf" providerId="AD" clId="Web-{356B2F64-1DBA-98CE-CAB2-206371FEFD6F}" dt="2023-10-14T03:59:21.097" v="2918"/>
          <ac:spMkLst>
            <pc:docMk/>
            <pc:sldMk cId="3083815547" sldId="275"/>
            <ac:spMk id="54" creationId="{A36C5F8A-3788-8FF6-EF7D-2D91DD7CD8AE}"/>
          </ac:spMkLst>
        </pc:spChg>
        <pc:spChg chg="del">
          <ac:chgData name="Nguyễn Duy Thắng" userId="S::22521333@ms.uit.edu.vn::54955dfb-6c99-4392-9f1d-30004a726cbf" providerId="AD" clId="Web-{356B2F64-1DBA-98CE-CAB2-206371FEFD6F}" dt="2023-10-14T03:59:21.097" v="2917"/>
          <ac:spMkLst>
            <pc:docMk/>
            <pc:sldMk cId="3083815547" sldId="275"/>
            <ac:spMk id="55" creationId="{E87E816E-2304-1B4E-5BD5-155BB2D7171F}"/>
          </ac:spMkLst>
        </pc:spChg>
        <pc:spChg chg="del">
          <ac:chgData name="Nguyễn Duy Thắng" userId="S::22521333@ms.uit.edu.vn::54955dfb-6c99-4392-9f1d-30004a726cbf" providerId="AD" clId="Web-{356B2F64-1DBA-98CE-CAB2-206371FEFD6F}" dt="2023-10-14T03:59:21.097" v="2922"/>
          <ac:spMkLst>
            <pc:docMk/>
            <pc:sldMk cId="3083815547" sldId="275"/>
            <ac:spMk id="56" creationId="{873CDBD3-0DC9-C5D4-0782-41EE6CCB68F2}"/>
          </ac:spMkLst>
        </pc:spChg>
        <pc:spChg chg="del">
          <ac:chgData name="Nguyễn Duy Thắng" userId="S::22521333@ms.uit.edu.vn::54955dfb-6c99-4392-9f1d-30004a726cbf" providerId="AD" clId="Web-{356B2F64-1DBA-98CE-CAB2-206371FEFD6F}" dt="2023-10-14T03:59:21.097" v="2921"/>
          <ac:spMkLst>
            <pc:docMk/>
            <pc:sldMk cId="3083815547" sldId="275"/>
            <ac:spMk id="57" creationId="{D1334E7C-9D28-8378-0F66-67C008DD8D77}"/>
          </ac:spMkLst>
        </pc:spChg>
        <pc:spChg chg="del">
          <ac:chgData name="Nguyễn Duy Thắng" userId="S::22521333@ms.uit.edu.vn::54955dfb-6c99-4392-9f1d-30004a726cbf" providerId="AD" clId="Web-{356B2F64-1DBA-98CE-CAB2-206371FEFD6F}" dt="2023-10-14T03:59:21.097" v="2920"/>
          <ac:spMkLst>
            <pc:docMk/>
            <pc:sldMk cId="3083815547" sldId="275"/>
            <ac:spMk id="58" creationId="{F28ECF7A-6AD3-4C16-145C-142AE2C677C0}"/>
          </ac:spMkLst>
        </pc:spChg>
        <pc:spChg chg="add">
          <ac:chgData name="Nguyễn Duy Thắng" userId="S::22521333@ms.uit.edu.vn::54955dfb-6c99-4392-9f1d-30004a726cbf" providerId="AD" clId="Web-{356B2F64-1DBA-98CE-CAB2-206371FEFD6F}" dt="2023-10-14T03:59:22.301" v="2938"/>
          <ac:spMkLst>
            <pc:docMk/>
            <pc:sldMk cId="3083815547" sldId="275"/>
            <ac:spMk id="59" creationId="{ECEE5C80-0D1C-F15A-44EF-9FD16EEDD278}"/>
          </ac:spMkLst>
        </pc:spChg>
        <pc:spChg chg="add">
          <ac:chgData name="Nguyễn Duy Thắng" userId="S::22521333@ms.uit.edu.vn::54955dfb-6c99-4392-9f1d-30004a726cbf" providerId="AD" clId="Web-{356B2F64-1DBA-98CE-CAB2-206371FEFD6F}" dt="2023-10-14T03:59:22.301" v="2939"/>
          <ac:spMkLst>
            <pc:docMk/>
            <pc:sldMk cId="3083815547" sldId="275"/>
            <ac:spMk id="61" creationId="{28898283-D827-24BA-C7B3-CC72473E15AF}"/>
          </ac:spMkLst>
        </pc:spChg>
        <pc:spChg chg="add">
          <ac:chgData name="Nguyễn Duy Thắng" userId="S::22521333@ms.uit.edu.vn::54955dfb-6c99-4392-9f1d-30004a726cbf" providerId="AD" clId="Web-{356B2F64-1DBA-98CE-CAB2-206371FEFD6F}" dt="2023-10-14T03:59:22.316" v="2940"/>
          <ac:spMkLst>
            <pc:docMk/>
            <pc:sldMk cId="3083815547" sldId="275"/>
            <ac:spMk id="63" creationId="{16E31082-F0A7-7355-629D-52C89CE3E2C1}"/>
          </ac:spMkLst>
        </pc:spChg>
      </pc:sldChg>
      <pc:sldChg chg="addSp delSp modSp">
        <pc:chgData name="Nguyễn Duy Thắng" userId="S::22521333@ms.uit.edu.vn::54955dfb-6c99-4392-9f1d-30004a726cbf" providerId="AD" clId="Web-{356B2F64-1DBA-98CE-CAB2-206371FEFD6F}" dt="2023-10-14T03:56:56.014" v="2286" actId="1076"/>
        <pc:sldMkLst>
          <pc:docMk/>
          <pc:sldMk cId="2384018646" sldId="277"/>
        </pc:sldMkLst>
        <pc:spChg chg="add mod">
          <ac:chgData name="Nguyễn Duy Thắng" userId="S::22521333@ms.uit.edu.vn::54955dfb-6c99-4392-9f1d-30004a726cbf" providerId="AD" clId="Web-{356B2F64-1DBA-98CE-CAB2-206371FEFD6F}" dt="2023-10-14T03:56:55.889" v="2269" actId="1076"/>
          <ac:spMkLst>
            <pc:docMk/>
            <pc:sldMk cId="2384018646" sldId="277"/>
            <ac:spMk id="3" creationId="{42FFF1F4-308E-56FB-F7DB-CD7FE6B9CDAA}"/>
          </ac:spMkLst>
        </pc:spChg>
        <pc:spChg chg="add mod">
          <ac:chgData name="Nguyễn Duy Thắng" userId="S::22521333@ms.uit.edu.vn::54955dfb-6c99-4392-9f1d-30004a726cbf" providerId="AD" clId="Web-{356B2F64-1DBA-98CE-CAB2-206371FEFD6F}" dt="2023-10-14T03:56:55.905" v="2270" actId="1076"/>
          <ac:spMkLst>
            <pc:docMk/>
            <pc:sldMk cId="2384018646" sldId="277"/>
            <ac:spMk id="5" creationId="{36E84E65-A86A-37E9-E73C-2E70FE57ACAA}"/>
          </ac:spMkLst>
        </pc:spChg>
        <pc:spChg chg="add mod">
          <ac:chgData name="Nguyễn Duy Thắng" userId="S::22521333@ms.uit.edu.vn::54955dfb-6c99-4392-9f1d-30004a726cbf" providerId="AD" clId="Web-{356B2F64-1DBA-98CE-CAB2-206371FEFD6F}" dt="2023-10-14T03:56:55.905" v="2271" actId="1076"/>
          <ac:spMkLst>
            <pc:docMk/>
            <pc:sldMk cId="2384018646" sldId="277"/>
            <ac:spMk id="9" creationId="{AC5DED60-31C9-33C4-3D53-1EF995403936}"/>
          </ac:spMkLst>
        </pc:spChg>
        <pc:spChg chg="add mod">
          <ac:chgData name="Nguyễn Duy Thắng" userId="S::22521333@ms.uit.edu.vn::54955dfb-6c99-4392-9f1d-30004a726cbf" providerId="AD" clId="Web-{356B2F64-1DBA-98CE-CAB2-206371FEFD6F}" dt="2023-10-14T03:56:55.920" v="2272" actId="1076"/>
          <ac:spMkLst>
            <pc:docMk/>
            <pc:sldMk cId="2384018646" sldId="277"/>
            <ac:spMk id="11" creationId="{E496E0BA-DB23-A3BD-608F-5D0C75F4A1DE}"/>
          </ac:spMkLst>
        </pc:spChg>
        <pc:spChg chg="del">
          <ac:chgData name="Nguyễn Duy Thắng" userId="S::22521333@ms.uit.edu.vn::54955dfb-6c99-4392-9f1d-30004a726cbf" providerId="AD" clId="Web-{356B2F64-1DBA-98CE-CAB2-206371FEFD6F}" dt="2023-10-14T03:56:52.108" v="2238"/>
          <ac:spMkLst>
            <pc:docMk/>
            <pc:sldMk cId="2384018646" sldId="277"/>
            <ac:spMk id="12" creationId="{1A2F7AE7-AF1A-D360-B258-17761D47F546}"/>
          </ac:spMkLst>
        </pc:spChg>
        <pc:spChg chg="del">
          <ac:chgData name="Nguyễn Duy Thắng" userId="S::22521333@ms.uit.edu.vn::54955dfb-6c99-4392-9f1d-30004a726cbf" providerId="AD" clId="Web-{356B2F64-1DBA-98CE-CAB2-206371FEFD6F}" dt="2023-10-14T03:56:52.108" v="2237"/>
          <ac:spMkLst>
            <pc:docMk/>
            <pc:sldMk cId="2384018646" sldId="277"/>
            <ac:spMk id="13" creationId="{D645D5C0-0DC4-4BE0-85D8-54BCA8423661}"/>
          </ac:spMkLst>
        </pc:spChg>
        <pc:spChg chg="del">
          <ac:chgData name="Nguyễn Duy Thắng" userId="S::22521333@ms.uit.edu.vn::54955dfb-6c99-4392-9f1d-30004a726cbf" providerId="AD" clId="Web-{356B2F64-1DBA-98CE-CAB2-206371FEFD6F}" dt="2023-10-14T03:56:52.108" v="2236"/>
          <ac:spMkLst>
            <pc:docMk/>
            <pc:sldMk cId="2384018646" sldId="277"/>
            <ac:spMk id="14" creationId="{40E2EFFB-B754-6624-CCD1-A9AD0E107685}"/>
          </ac:spMkLst>
        </pc:spChg>
        <pc:spChg chg="del">
          <ac:chgData name="Nguyễn Duy Thắng" userId="S::22521333@ms.uit.edu.vn::54955dfb-6c99-4392-9f1d-30004a726cbf" providerId="AD" clId="Web-{356B2F64-1DBA-98CE-CAB2-206371FEFD6F}" dt="2023-10-14T03:56:52.108" v="2241"/>
          <ac:spMkLst>
            <pc:docMk/>
            <pc:sldMk cId="2384018646" sldId="277"/>
            <ac:spMk id="15" creationId="{884E0670-9E48-43E2-3672-476C15D66477}"/>
          </ac:spMkLst>
        </pc:spChg>
        <pc:spChg chg="del">
          <ac:chgData name="Nguyễn Duy Thắng" userId="S::22521333@ms.uit.edu.vn::54955dfb-6c99-4392-9f1d-30004a726cbf" providerId="AD" clId="Web-{356B2F64-1DBA-98CE-CAB2-206371FEFD6F}" dt="2023-10-14T03:56:52.108" v="2240"/>
          <ac:spMkLst>
            <pc:docMk/>
            <pc:sldMk cId="2384018646" sldId="277"/>
            <ac:spMk id="16" creationId="{F0E359F4-3DC9-19DD-8008-CD8F529953B6}"/>
          </ac:spMkLst>
        </pc:spChg>
        <pc:spChg chg="del">
          <ac:chgData name="Nguyễn Duy Thắng" userId="S::22521333@ms.uit.edu.vn::54955dfb-6c99-4392-9f1d-30004a726cbf" providerId="AD" clId="Web-{356B2F64-1DBA-98CE-CAB2-206371FEFD6F}" dt="2023-10-14T03:56:52.108" v="2239"/>
          <ac:spMkLst>
            <pc:docMk/>
            <pc:sldMk cId="2384018646" sldId="277"/>
            <ac:spMk id="17" creationId="{5DB609FF-A5E7-1F08-5899-CDD26986E8BF}"/>
          </ac:spMkLst>
        </pc:spChg>
        <pc:spChg chg="add mod">
          <ac:chgData name="Nguyễn Duy Thắng" userId="S::22521333@ms.uit.edu.vn::54955dfb-6c99-4392-9f1d-30004a726cbf" providerId="AD" clId="Web-{356B2F64-1DBA-98CE-CAB2-206371FEFD6F}" dt="2023-10-14T03:56:55.920" v="2273" actId="1076"/>
          <ac:spMkLst>
            <pc:docMk/>
            <pc:sldMk cId="2384018646" sldId="277"/>
            <ac:spMk id="21" creationId="{D35B437D-6544-0873-11E9-B3DAB8D55716}"/>
          </ac:spMkLst>
        </pc:spChg>
        <pc:spChg chg="add mod">
          <ac:chgData name="Nguyễn Duy Thắng" userId="S::22521333@ms.uit.edu.vn::54955dfb-6c99-4392-9f1d-30004a726cbf" providerId="AD" clId="Web-{356B2F64-1DBA-98CE-CAB2-206371FEFD6F}" dt="2023-10-14T03:56:55.920" v="2274" actId="1076"/>
          <ac:spMkLst>
            <pc:docMk/>
            <pc:sldMk cId="2384018646" sldId="277"/>
            <ac:spMk id="32" creationId="{222AC184-DDE8-031B-4CC2-099FC8117D79}"/>
          </ac:spMkLst>
        </pc:spChg>
        <pc:spChg chg="add mod">
          <ac:chgData name="Nguyễn Duy Thắng" userId="S::22521333@ms.uit.edu.vn::54955dfb-6c99-4392-9f1d-30004a726cbf" providerId="AD" clId="Web-{356B2F64-1DBA-98CE-CAB2-206371FEFD6F}" dt="2023-10-14T03:56:55.936" v="2275" actId="1076"/>
          <ac:spMkLst>
            <pc:docMk/>
            <pc:sldMk cId="2384018646" sldId="277"/>
            <ac:spMk id="35" creationId="{BA3C5888-AB2A-3243-696C-3D2F7D83207D}"/>
          </ac:spMkLst>
        </pc:spChg>
        <pc:spChg chg="add mod">
          <ac:chgData name="Nguyễn Duy Thắng" userId="S::22521333@ms.uit.edu.vn::54955dfb-6c99-4392-9f1d-30004a726cbf" providerId="AD" clId="Web-{356B2F64-1DBA-98CE-CAB2-206371FEFD6F}" dt="2023-10-14T03:56:55.936" v="2276" actId="1076"/>
          <ac:spMkLst>
            <pc:docMk/>
            <pc:sldMk cId="2384018646" sldId="277"/>
            <ac:spMk id="39" creationId="{83CFE756-8C92-6968-239D-7097F6ADCF93}"/>
          </ac:spMkLst>
        </pc:spChg>
        <pc:spChg chg="add mod">
          <ac:chgData name="Nguyễn Duy Thắng" userId="S::22521333@ms.uit.edu.vn::54955dfb-6c99-4392-9f1d-30004a726cbf" providerId="AD" clId="Web-{356B2F64-1DBA-98CE-CAB2-206371FEFD6F}" dt="2023-10-14T03:56:55.951" v="2277" actId="1076"/>
          <ac:spMkLst>
            <pc:docMk/>
            <pc:sldMk cId="2384018646" sldId="277"/>
            <ac:spMk id="41" creationId="{3C7E9E8D-D054-614A-C521-6A52FD6901E7}"/>
          </ac:spMkLst>
        </pc:spChg>
        <pc:spChg chg="add mod">
          <ac:chgData name="Nguyễn Duy Thắng" userId="S::22521333@ms.uit.edu.vn::54955dfb-6c99-4392-9f1d-30004a726cbf" providerId="AD" clId="Web-{356B2F64-1DBA-98CE-CAB2-206371FEFD6F}" dt="2023-10-14T03:56:55.951" v="2278" actId="1076"/>
          <ac:spMkLst>
            <pc:docMk/>
            <pc:sldMk cId="2384018646" sldId="277"/>
            <ac:spMk id="44" creationId="{85DB241F-3D91-EB54-80B2-3A0A1A784B38}"/>
          </ac:spMkLst>
        </pc:spChg>
        <pc:spChg chg="add mod">
          <ac:chgData name="Nguyễn Duy Thắng" userId="S::22521333@ms.uit.edu.vn::54955dfb-6c99-4392-9f1d-30004a726cbf" providerId="AD" clId="Web-{356B2F64-1DBA-98CE-CAB2-206371FEFD6F}" dt="2023-10-14T03:56:55.967" v="2279" actId="1076"/>
          <ac:spMkLst>
            <pc:docMk/>
            <pc:sldMk cId="2384018646" sldId="277"/>
            <ac:spMk id="47" creationId="{417FE746-9ABF-73A1-5BAA-61F7FE2C2485}"/>
          </ac:spMkLst>
        </pc:spChg>
        <pc:spChg chg="del">
          <ac:chgData name="Nguyễn Duy Thắng" userId="S::22521333@ms.uit.edu.vn::54955dfb-6c99-4392-9f1d-30004a726cbf" providerId="AD" clId="Web-{356B2F64-1DBA-98CE-CAB2-206371FEFD6F}" dt="2023-10-14T03:56:52.108" v="2244"/>
          <ac:spMkLst>
            <pc:docMk/>
            <pc:sldMk cId="2384018646" sldId="277"/>
            <ac:spMk id="48" creationId="{904E7F6A-1B18-04B8-AF0A-CBB053D82ECA}"/>
          </ac:spMkLst>
        </pc:spChg>
        <pc:spChg chg="del">
          <ac:chgData name="Nguyễn Duy Thắng" userId="S::22521333@ms.uit.edu.vn::54955dfb-6c99-4392-9f1d-30004a726cbf" providerId="AD" clId="Web-{356B2F64-1DBA-98CE-CAB2-206371FEFD6F}" dt="2023-10-14T03:56:52.108" v="2243"/>
          <ac:spMkLst>
            <pc:docMk/>
            <pc:sldMk cId="2384018646" sldId="277"/>
            <ac:spMk id="49" creationId="{2F25E2FB-2A44-3502-AA08-D26FC6252CE5}"/>
          </ac:spMkLst>
        </pc:spChg>
        <pc:spChg chg="del">
          <ac:chgData name="Nguyễn Duy Thắng" userId="S::22521333@ms.uit.edu.vn::54955dfb-6c99-4392-9f1d-30004a726cbf" providerId="AD" clId="Web-{356B2F64-1DBA-98CE-CAB2-206371FEFD6F}" dt="2023-10-14T03:56:52.108" v="2242"/>
          <ac:spMkLst>
            <pc:docMk/>
            <pc:sldMk cId="2384018646" sldId="277"/>
            <ac:spMk id="50" creationId="{E0CE2996-0289-9A5F-6F87-CFAF409F307E}"/>
          </ac:spMkLst>
        </pc:spChg>
        <pc:spChg chg="del">
          <ac:chgData name="Nguyễn Duy Thắng" userId="S::22521333@ms.uit.edu.vn::54955dfb-6c99-4392-9f1d-30004a726cbf" providerId="AD" clId="Web-{356B2F64-1DBA-98CE-CAB2-206371FEFD6F}" dt="2023-10-14T03:56:52.108" v="2247"/>
          <ac:spMkLst>
            <pc:docMk/>
            <pc:sldMk cId="2384018646" sldId="277"/>
            <ac:spMk id="51" creationId="{48EB3937-B200-079B-362C-44D6035211BB}"/>
          </ac:spMkLst>
        </pc:spChg>
        <pc:spChg chg="del">
          <ac:chgData name="Nguyễn Duy Thắng" userId="S::22521333@ms.uit.edu.vn::54955dfb-6c99-4392-9f1d-30004a726cbf" providerId="AD" clId="Web-{356B2F64-1DBA-98CE-CAB2-206371FEFD6F}" dt="2023-10-14T03:56:52.108" v="2246"/>
          <ac:spMkLst>
            <pc:docMk/>
            <pc:sldMk cId="2384018646" sldId="277"/>
            <ac:spMk id="52" creationId="{81B84B68-6436-15B4-5EDC-48BBDFC1645B}"/>
          </ac:spMkLst>
        </pc:spChg>
        <pc:spChg chg="del">
          <ac:chgData name="Nguyễn Duy Thắng" userId="S::22521333@ms.uit.edu.vn::54955dfb-6c99-4392-9f1d-30004a726cbf" providerId="AD" clId="Web-{356B2F64-1DBA-98CE-CAB2-206371FEFD6F}" dt="2023-10-14T03:56:52.108" v="2245"/>
          <ac:spMkLst>
            <pc:docMk/>
            <pc:sldMk cId="2384018646" sldId="277"/>
            <ac:spMk id="53" creationId="{4F740229-969E-18A0-0980-6C16A8EE99B1}"/>
          </ac:spMkLst>
        </pc:spChg>
        <pc:spChg chg="del">
          <ac:chgData name="Nguyễn Duy Thắng" userId="S::22521333@ms.uit.edu.vn::54955dfb-6c99-4392-9f1d-30004a726cbf" providerId="AD" clId="Web-{356B2F64-1DBA-98CE-CAB2-206371FEFD6F}" dt="2023-10-14T03:56:52.108" v="2250"/>
          <ac:spMkLst>
            <pc:docMk/>
            <pc:sldMk cId="2384018646" sldId="277"/>
            <ac:spMk id="54" creationId="{439A1BF9-561A-46F1-9A30-FC152F8635B1}"/>
          </ac:spMkLst>
        </pc:spChg>
        <pc:spChg chg="del">
          <ac:chgData name="Nguyễn Duy Thắng" userId="S::22521333@ms.uit.edu.vn::54955dfb-6c99-4392-9f1d-30004a726cbf" providerId="AD" clId="Web-{356B2F64-1DBA-98CE-CAB2-206371FEFD6F}" dt="2023-10-14T03:56:52.108" v="2249"/>
          <ac:spMkLst>
            <pc:docMk/>
            <pc:sldMk cId="2384018646" sldId="277"/>
            <ac:spMk id="55" creationId="{158CEABC-A8ED-4C07-D940-2C234E030709}"/>
          </ac:spMkLst>
        </pc:spChg>
        <pc:spChg chg="del">
          <ac:chgData name="Nguyễn Duy Thắng" userId="S::22521333@ms.uit.edu.vn::54955dfb-6c99-4392-9f1d-30004a726cbf" providerId="AD" clId="Web-{356B2F64-1DBA-98CE-CAB2-206371FEFD6F}" dt="2023-10-14T03:56:52.108" v="2248"/>
          <ac:spMkLst>
            <pc:docMk/>
            <pc:sldMk cId="2384018646" sldId="277"/>
            <ac:spMk id="56" creationId="{273F11C3-615B-58EB-0FF4-DECB79715D8D}"/>
          </ac:spMkLst>
        </pc:spChg>
        <pc:spChg chg="add mod">
          <ac:chgData name="Nguyễn Duy Thắng" userId="S::22521333@ms.uit.edu.vn::54955dfb-6c99-4392-9f1d-30004a726cbf" providerId="AD" clId="Web-{356B2F64-1DBA-98CE-CAB2-206371FEFD6F}" dt="2023-10-14T03:56:55.967" v="2280" actId="1076"/>
          <ac:spMkLst>
            <pc:docMk/>
            <pc:sldMk cId="2384018646" sldId="277"/>
            <ac:spMk id="58" creationId="{B6ADE0D3-A7B9-625E-65E8-5936E4C0FB9F}"/>
          </ac:spMkLst>
        </pc:spChg>
        <pc:spChg chg="add mod">
          <ac:chgData name="Nguyễn Duy Thắng" userId="S::22521333@ms.uit.edu.vn::54955dfb-6c99-4392-9f1d-30004a726cbf" providerId="AD" clId="Web-{356B2F64-1DBA-98CE-CAB2-206371FEFD6F}" dt="2023-10-14T03:56:55.983" v="2281" actId="1076"/>
          <ac:spMkLst>
            <pc:docMk/>
            <pc:sldMk cId="2384018646" sldId="277"/>
            <ac:spMk id="60" creationId="{3B3AAD04-48C3-7081-A493-BC6C98161E64}"/>
          </ac:spMkLst>
        </pc:spChg>
        <pc:spChg chg="add mod">
          <ac:chgData name="Nguyễn Duy Thắng" userId="S::22521333@ms.uit.edu.vn::54955dfb-6c99-4392-9f1d-30004a726cbf" providerId="AD" clId="Web-{356B2F64-1DBA-98CE-CAB2-206371FEFD6F}" dt="2023-10-14T03:56:55.983" v="2282" actId="1076"/>
          <ac:spMkLst>
            <pc:docMk/>
            <pc:sldMk cId="2384018646" sldId="277"/>
            <ac:spMk id="62" creationId="{85CAA74E-DEA4-CE62-98B8-6945B2473F13}"/>
          </ac:spMkLst>
        </pc:spChg>
        <pc:spChg chg="add mod">
          <ac:chgData name="Nguyễn Duy Thắng" userId="S::22521333@ms.uit.edu.vn::54955dfb-6c99-4392-9f1d-30004a726cbf" providerId="AD" clId="Web-{356B2F64-1DBA-98CE-CAB2-206371FEFD6F}" dt="2023-10-14T03:56:55.983" v="2283" actId="1076"/>
          <ac:spMkLst>
            <pc:docMk/>
            <pc:sldMk cId="2384018646" sldId="277"/>
            <ac:spMk id="64" creationId="{3D242AF0-5FD5-2D5D-E2D7-2EE97444CCF5}"/>
          </ac:spMkLst>
        </pc:spChg>
        <pc:spChg chg="add mod">
          <ac:chgData name="Nguyễn Duy Thắng" userId="S::22521333@ms.uit.edu.vn::54955dfb-6c99-4392-9f1d-30004a726cbf" providerId="AD" clId="Web-{356B2F64-1DBA-98CE-CAB2-206371FEFD6F}" dt="2023-10-14T03:56:55.998" v="2284" actId="1076"/>
          <ac:spMkLst>
            <pc:docMk/>
            <pc:sldMk cId="2384018646" sldId="277"/>
            <ac:spMk id="66" creationId="{E9FCCD50-E5C4-CA3F-565F-A6BE05C48962}"/>
          </ac:spMkLst>
        </pc:spChg>
        <pc:spChg chg="add mod">
          <ac:chgData name="Nguyễn Duy Thắng" userId="S::22521333@ms.uit.edu.vn::54955dfb-6c99-4392-9f1d-30004a726cbf" providerId="AD" clId="Web-{356B2F64-1DBA-98CE-CAB2-206371FEFD6F}" dt="2023-10-14T03:56:55.998" v="2285" actId="1076"/>
          <ac:spMkLst>
            <pc:docMk/>
            <pc:sldMk cId="2384018646" sldId="277"/>
            <ac:spMk id="68" creationId="{F2581D42-E145-70CD-1C2D-5875D105F742}"/>
          </ac:spMkLst>
        </pc:spChg>
        <pc:spChg chg="add mod">
          <ac:chgData name="Nguyễn Duy Thắng" userId="S::22521333@ms.uit.edu.vn::54955dfb-6c99-4392-9f1d-30004a726cbf" providerId="AD" clId="Web-{356B2F64-1DBA-98CE-CAB2-206371FEFD6F}" dt="2023-10-14T03:56:56.014" v="2286" actId="1076"/>
          <ac:spMkLst>
            <pc:docMk/>
            <pc:sldMk cId="2384018646" sldId="277"/>
            <ac:spMk id="70" creationId="{96C121DC-8249-88F6-42F4-42B9F8703F0A}"/>
          </ac:spMkLst>
        </pc:spChg>
      </pc:sldChg>
      <pc:sldChg chg="addSp delSp modSp">
        <pc:chgData name="Nguyễn Duy Thắng" userId="S::22521333@ms.uit.edu.vn::54955dfb-6c99-4392-9f1d-30004a726cbf" providerId="AD" clId="Web-{356B2F64-1DBA-98CE-CAB2-206371FEFD6F}" dt="2023-10-14T03:57:11.171" v="2391" actId="1076"/>
        <pc:sldMkLst>
          <pc:docMk/>
          <pc:sldMk cId="2200566135" sldId="278"/>
        </pc:sldMkLst>
        <pc:spChg chg="add mod">
          <ac:chgData name="Nguyễn Duy Thắng" userId="S::22521333@ms.uit.edu.vn::54955dfb-6c99-4392-9f1d-30004a726cbf" providerId="AD" clId="Web-{356B2F64-1DBA-98CE-CAB2-206371FEFD6F}" dt="2023-10-14T03:57:11.046" v="2374" actId="1076"/>
          <ac:spMkLst>
            <pc:docMk/>
            <pc:sldMk cId="2200566135" sldId="278"/>
            <ac:spMk id="3" creationId="{93BE6F53-7222-60EF-F78D-75A7BFA2F571}"/>
          </ac:spMkLst>
        </pc:spChg>
        <pc:spChg chg="add mod">
          <ac:chgData name="Nguyễn Duy Thắng" userId="S::22521333@ms.uit.edu.vn::54955dfb-6c99-4392-9f1d-30004a726cbf" providerId="AD" clId="Web-{356B2F64-1DBA-98CE-CAB2-206371FEFD6F}" dt="2023-10-14T03:57:11.061" v="2375" actId="1076"/>
          <ac:spMkLst>
            <pc:docMk/>
            <pc:sldMk cId="2200566135" sldId="278"/>
            <ac:spMk id="5" creationId="{0943C54A-2E58-D8FF-EF25-097A5C66E4C3}"/>
          </ac:spMkLst>
        </pc:spChg>
        <pc:spChg chg="add mod">
          <ac:chgData name="Nguyễn Duy Thắng" userId="S::22521333@ms.uit.edu.vn::54955dfb-6c99-4392-9f1d-30004a726cbf" providerId="AD" clId="Web-{356B2F64-1DBA-98CE-CAB2-206371FEFD6F}" dt="2023-10-14T03:57:11.061" v="2376" actId="1076"/>
          <ac:spMkLst>
            <pc:docMk/>
            <pc:sldMk cId="2200566135" sldId="278"/>
            <ac:spMk id="9" creationId="{D417B19A-3587-3C8D-5BB6-9A8BCECCDCD8}"/>
          </ac:spMkLst>
        </pc:spChg>
        <pc:spChg chg="add mod">
          <ac:chgData name="Nguyễn Duy Thắng" userId="S::22521333@ms.uit.edu.vn::54955dfb-6c99-4392-9f1d-30004a726cbf" providerId="AD" clId="Web-{356B2F64-1DBA-98CE-CAB2-206371FEFD6F}" dt="2023-10-14T03:57:11.077" v="2377" actId="1076"/>
          <ac:spMkLst>
            <pc:docMk/>
            <pc:sldMk cId="2200566135" sldId="278"/>
            <ac:spMk id="11" creationId="{1BC26D7E-9DE5-CBBA-DB33-73D98BBBDEF4}"/>
          </ac:spMkLst>
        </pc:spChg>
        <pc:spChg chg="del">
          <ac:chgData name="Nguyễn Duy Thắng" userId="S::22521333@ms.uit.edu.vn::54955dfb-6c99-4392-9f1d-30004a726cbf" providerId="AD" clId="Web-{356B2F64-1DBA-98CE-CAB2-206371FEFD6F}" dt="2023-10-14T03:57:07.889" v="2343"/>
          <ac:spMkLst>
            <pc:docMk/>
            <pc:sldMk cId="2200566135" sldId="278"/>
            <ac:spMk id="12" creationId="{1A2F7AE7-AF1A-D360-B258-17761D47F546}"/>
          </ac:spMkLst>
        </pc:spChg>
        <pc:spChg chg="del">
          <ac:chgData name="Nguyễn Duy Thắng" userId="S::22521333@ms.uit.edu.vn::54955dfb-6c99-4392-9f1d-30004a726cbf" providerId="AD" clId="Web-{356B2F64-1DBA-98CE-CAB2-206371FEFD6F}" dt="2023-10-14T03:57:07.889" v="2342"/>
          <ac:spMkLst>
            <pc:docMk/>
            <pc:sldMk cId="2200566135" sldId="278"/>
            <ac:spMk id="13" creationId="{D645D5C0-0DC4-4BE0-85D8-54BCA8423661}"/>
          </ac:spMkLst>
        </pc:spChg>
        <pc:spChg chg="del">
          <ac:chgData name="Nguyễn Duy Thắng" userId="S::22521333@ms.uit.edu.vn::54955dfb-6c99-4392-9f1d-30004a726cbf" providerId="AD" clId="Web-{356B2F64-1DBA-98CE-CAB2-206371FEFD6F}" dt="2023-10-14T03:57:07.889" v="2341"/>
          <ac:spMkLst>
            <pc:docMk/>
            <pc:sldMk cId="2200566135" sldId="278"/>
            <ac:spMk id="14" creationId="{40E2EFFB-B754-6624-CCD1-A9AD0E107685}"/>
          </ac:spMkLst>
        </pc:spChg>
        <pc:spChg chg="add mod">
          <ac:chgData name="Nguyễn Duy Thắng" userId="S::22521333@ms.uit.edu.vn::54955dfb-6c99-4392-9f1d-30004a726cbf" providerId="AD" clId="Web-{356B2F64-1DBA-98CE-CAB2-206371FEFD6F}" dt="2023-10-14T03:57:11.077" v="2378" actId="1076"/>
          <ac:spMkLst>
            <pc:docMk/>
            <pc:sldMk cId="2200566135" sldId="278"/>
            <ac:spMk id="21" creationId="{CCA5CA45-257A-6945-73B5-165476F9DD52}"/>
          </ac:spMkLst>
        </pc:spChg>
        <pc:spChg chg="add mod">
          <ac:chgData name="Nguyễn Duy Thắng" userId="S::22521333@ms.uit.edu.vn::54955dfb-6c99-4392-9f1d-30004a726cbf" providerId="AD" clId="Web-{356B2F64-1DBA-98CE-CAB2-206371FEFD6F}" dt="2023-10-14T03:57:11.077" v="2379" actId="1076"/>
          <ac:spMkLst>
            <pc:docMk/>
            <pc:sldMk cId="2200566135" sldId="278"/>
            <ac:spMk id="32" creationId="{574F050D-142B-14D2-7B1A-F9451255C261}"/>
          </ac:spMkLst>
        </pc:spChg>
        <pc:spChg chg="add mod">
          <ac:chgData name="Nguyễn Duy Thắng" userId="S::22521333@ms.uit.edu.vn::54955dfb-6c99-4392-9f1d-30004a726cbf" providerId="AD" clId="Web-{356B2F64-1DBA-98CE-CAB2-206371FEFD6F}" dt="2023-10-14T03:57:11.093" v="2380" actId="1076"/>
          <ac:spMkLst>
            <pc:docMk/>
            <pc:sldMk cId="2200566135" sldId="278"/>
            <ac:spMk id="35" creationId="{CAD6716B-8CDD-1BC5-7960-A3C5D0675473}"/>
          </ac:spMkLst>
        </pc:spChg>
        <pc:spChg chg="del">
          <ac:chgData name="Nguyễn Duy Thắng" userId="S::22521333@ms.uit.edu.vn::54955dfb-6c99-4392-9f1d-30004a726cbf" providerId="AD" clId="Web-{356B2F64-1DBA-98CE-CAB2-206371FEFD6F}" dt="2023-10-14T03:57:07.889" v="2346"/>
          <ac:spMkLst>
            <pc:docMk/>
            <pc:sldMk cId="2200566135" sldId="278"/>
            <ac:spMk id="38" creationId="{4AC2E017-5C86-F671-BD9D-18B9F7387AF4}"/>
          </ac:spMkLst>
        </pc:spChg>
        <pc:spChg chg="add mod">
          <ac:chgData name="Nguyễn Duy Thắng" userId="S::22521333@ms.uit.edu.vn::54955dfb-6c99-4392-9f1d-30004a726cbf" providerId="AD" clId="Web-{356B2F64-1DBA-98CE-CAB2-206371FEFD6F}" dt="2023-10-14T03:57:11.093" v="2381" actId="1076"/>
          <ac:spMkLst>
            <pc:docMk/>
            <pc:sldMk cId="2200566135" sldId="278"/>
            <ac:spMk id="39" creationId="{BE1B3A04-636E-725B-84EE-D567A2C885C8}"/>
          </ac:spMkLst>
        </pc:spChg>
        <pc:spChg chg="add mod">
          <ac:chgData name="Nguyễn Duy Thắng" userId="S::22521333@ms.uit.edu.vn::54955dfb-6c99-4392-9f1d-30004a726cbf" providerId="AD" clId="Web-{356B2F64-1DBA-98CE-CAB2-206371FEFD6F}" dt="2023-10-14T03:57:11.108" v="2382" actId="1076"/>
          <ac:spMkLst>
            <pc:docMk/>
            <pc:sldMk cId="2200566135" sldId="278"/>
            <ac:spMk id="41" creationId="{9AFFDE2A-12AE-AB0E-AACF-0B260F7A5075}"/>
          </ac:spMkLst>
        </pc:spChg>
        <pc:spChg chg="del">
          <ac:chgData name="Nguyễn Duy Thắng" userId="S::22521333@ms.uit.edu.vn::54955dfb-6c99-4392-9f1d-30004a726cbf" providerId="AD" clId="Web-{356B2F64-1DBA-98CE-CAB2-206371FEFD6F}" dt="2023-10-14T03:57:07.889" v="2345"/>
          <ac:spMkLst>
            <pc:docMk/>
            <pc:sldMk cId="2200566135" sldId="278"/>
            <ac:spMk id="42" creationId="{6FA50A91-A7F9-49F2-0A70-F5864025430B}"/>
          </ac:spMkLst>
        </pc:spChg>
        <pc:spChg chg="add mod">
          <ac:chgData name="Nguyễn Duy Thắng" userId="S::22521333@ms.uit.edu.vn::54955dfb-6c99-4392-9f1d-30004a726cbf" providerId="AD" clId="Web-{356B2F64-1DBA-98CE-CAB2-206371FEFD6F}" dt="2023-10-14T03:57:11.108" v="2383" actId="1076"/>
          <ac:spMkLst>
            <pc:docMk/>
            <pc:sldMk cId="2200566135" sldId="278"/>
            <ac:spMk id="44" creationId="{56302108-AEB0-B300-9F42-2FD8B4B8B4C3}"/>
          </ac:spMkLst>
        </pc:spChg>
        <pc:spChg chg="del">
          <ac:chgData name="Nguyễn Duy Thắng" userId="S::22521333@ms.uit.edu.vn::54955dfb-6c99-4392-9f1d-30004a726cbf" providerId="AD" clId="Web-{356B2F64-1DBA-98CE-CAB2-206371FEFD6F}" dt="2023-10-14T03:57:07.889" v="2344"/>
          <ac:spMkLst>
            <pc:docMk/>
            <pc:sldMk cId="2200566135" sldId="278"/>
            <ac:spMk id="46" creationId="{0E290707-6BAB-E99C-6C4A-567C74D76F41}"/>
          </ac:spMkLst>
        </pc:spChg>
        <pc:spChg chg="add mod">
          <ac:chgData name="Nguyễn Duy Thắng" userId="S::22521333@ms.uit.edu.vn::54955dfb-6c99-4392-9f1d-30004a726cbf" providerId="AD" clId="Web-{356B2F64-1DBA-98CE-CAB2-206371FEFD6F}" dt="2023-10-14T03:57:11.108" v="2384" actId="1076"/>
          <ac:spMkLst>
            <pc:docMk/>
            <pc:sldMk cId="2200566135" sldId="278"/>
            <ac:spMk id="47" creationId="{991EA7D6-52FF-D6B2-94D3-54624D5EBDDC}"/>
          </ac:spMkLst>
        </pc:spChg>
        <pc:spChg chg="del">
          <ac:chgData name="Nguyễn Duy Thắng" userId="S::22521333@ms.uit.edu.vn::54955dfb-6c99-4392-9f1d-30004a726cbf" providerId="AD" clId="Web-{356B2F64-1DBA-98CE-CAB2-206371FEFD6F}" dt="2023-10-14T03:57:07.889" v="2349"/>
          <ac:spMkLst>
            <pc:docMk/>
            <pc:sldMk cId="2200566135" sldId="278"/>
            <ac:spMk id="48" creationId="{904E7F6A-1B18-04B8-AF0A-CBB053D82ECA}"/>
          </ac:spMkLst>
        </pc:spChg>
        <pc:spChg chg="del">
          <ac:chgData name="Nguyễn Duy Thắng" userId="S::22521333@ms.uit.edu.vn::54955dfb-6c99-4392-9f1d-30004a726cbf" providerId="AD" clId="Web-{356B2F64-1DBA-98CE-CAB2-206371FEFD6F}" dt="2023-10-14T03:57:07.889" v="2348"/>
          <ac:spMkLst>
            <pc:docMk/>
            <pc:sldMk cId="2200566135" sldId="278"/>
            <ac:spMk id="49" creationId="{2F25E2FB-2A44-3502-AA08-D26FC6252CE5}"/>
          </ac:spMkLst>
        </pc:spChg>
        <pc:spChg chg="del">
          <ac:chgData name="Nguyễn Duy Thắng" userId="S::22521333@ms.uit.edu.vn::54955dfb-6c99-4392-9f1d-30004a726cbf" providerId="AD" clId="Web-{356B2F64-1DBA-98CE-CAB2-206371FEFD6F}" dt="2023-10-14T03:57:07.889" v="2347"/>
          <ac:spMkLst>
            <pc:docMk/>
            <pc:sldMk cId="2200566135" sldId="278"/>
            <ac:spMk id="50" creationId="{E0CE2996-0289-9A5F-6F87-CFAF409F307E}"/>
          </ac:spMkLst>
        </pc:spChg>
        <pc:spChg chg="del">
          <ac:chgData name="Nguyễn Duy Thắng" userId="S::22521333@ms.uit.edu.vn::54955dfb-6c99-4392-9f1d-30004a726cbf" providerId="AD" clId="Web-{356B2F64-1DBA-98CE-CAB2-206371FEFD6F}" dt="2023-10-14T03:57:07.889" v="2352"/>
          <ac:spMkLst>
            <pc:docMk/>
            <pc:sldMk cId="2200566135" sldId="278"/>
            <ac:spMk id="51" creationId="{48EB3937-B200-079B-362C-44D6035211BB}"/>
          </ac:spMkLst>
        </pc:spChg>
        <pc:spChg chg="del">
          <ac:chgData name="Nguyễn Duy Thắng" userId="S::22521333@ms.uit.edu.vn::54955dfb-6c99-4392-9f1d-30004a726cbf" providerId="AD" clId="Web-{356B2F64-1DBA-98CE-CAB2-206371FEFD6F}" dt="2023-10-14T03:57:07.889" v="2351"/>
          <ac:spMkLst>
            <pc:docMk/>
            <pc:sldMk cId="2200566135" sldId="278"/>
            <ac:spMk id="52" creationId="{81B84B68-6436-15B4-5EDC-48BBDFC1645B}"/>
          </ac:spMkLst>
        </pc:spChg>
        <pc:spChg chg="del">
          <ac:chgData name="Nguyễn Duy Thắng" userId="S::22521333@ms.uit.edu.vn::54955dfb-6c99-4392-9f1d-30004a726cbf" providerId="AD" clId="Web-{356B2F64-1DBA-98CE-CAB2-206371FEFD6F}" dt="2023-10-14T03:57:07.889" v="2350"/>
          <ac:spMkLst>
            <pc:docMk/>
            <pc:sldMk cId="2200566135" sldId="278"/>
            <ac:spMk id="53" creationId="{4F740229-969E-18A0-0980-6C16A8EE99B1}"/>
          </ac:spMkLst>
        </pc:spChg>
        <pc:spChg chg="del">
          <ac:chgData name="Nguyễn Duy Thắng" userId="S::22521333@ms.uit.edu.vn::54955dfb-6c99-4392-9f1d-30004a726cbf" providerId="AD" clId="Web-{356B2F64-1DBA-98CE-CAB2-206371FEFD6F}" dt="2023-10-14T03:57:07.889" v="2355"/>
          <ac:spMkLst>
            <pc:docMk/>
            <pc:sldMk cId="2200566135" sldId="278"/>
            <ac:spMk id="54" creationId="{439A1BF9-561A-46F1-9A30-FC152F8635B1}"/>
          </ac:spMkLst>
        </pc:spChg>
        <pc:spChg chg="del">
          <ac:chgData name="Nguyễn Duy Thắng" userId="S::22521333@ms.uit.edu.vn::54955dfb-6c99-4392-9f1d-30004a726cbf" providerId="AD" clId="Web-{356B2F64-1DBA-98CE-CAB2-206371FEFD6F}" dt="2023-10-14T03:57:07.889" v="2354"/>
          <ac:spMkLst>
            <pc:docMk/>
            <pc:sldMk cId="2200566135" sldId="278"/>
            <ac:spMk id="55" creationId="{158CEABC-A8ED-4C07-D940-2C234E030709}"/>
          </ac:spMkLst>
        </pc:spChg>
        <pc:spChg chg="del">
          <ac:chgData name="Nguyễn Duy Thắng" userId="S::22521333@ms.uit.edu.vn::54955dfb-6c99-4392-9f1d-30004a726cbf" providerId="AD" clId="Web-{356B2F64-1DBA-98CE-CAB2-206371FEFD6F}" dt="2023-10-14T03:57:07.889" v="2353"/>
          <ac:spMkLst>
            <pc:docMk/>
            <pc:sldMk cId="2200566135" sldId="278"/>
            <ac:spMk id="56" creationId="{273F11C3-615B-58EB-0FF4-DECB79715D8D}"/>
          </ac:spMkLst>
        </pc:spChg>
        <pc:spChg chg="add mod">
          <ac:chgData name="Nguyễn Duy Thắng" userId="S::22521333@ms.uit.edu.vn::54955dfb-6c99-4392-9f1d-30004a726cbf" providerId="AD" clId="Web-{356B2F64-1DBA-98CE-CAB2-206371FEFD6F}" dt="2023-10-14T03:57:11.124" v="2385" actId="1076"/>
          <ac:spMkLst>
            <pc:docMk/>
            <pc:sldMk cId="2200566135" sldId="278"/>
            <ac:spMk id="58" creationId="{20F78265-7FD1-AB13-8787-4A7AF1CC2CB4}"/>
          </ac:spMkLst>
        </pc:spChg>
        <pc:spChg chg="add mod">
          <ac:chgData name="Nguyễn Duy Thắng" userId="S::22521333@ms.uit.edu.vn::54955dfb-6c99-4392-9f1d-30004a726cbf" providerId="AD" clId="Web-{356B2F64-1DBA-98CE-CAB2-206371FEFD6F}" dt="2023-10-14T03:57:11.124" v="2386" actId="1076"/>
          <ac:spMkLst>
            <pc:docMk/>
            <pc:sldMk cId="2200566135" sldId="278"/>
            <ac:spMk id="60" creationId="{7E0F7AE0-79AF-7095-A80A-893EE5EC6AA4}"/>
          </ac:spMkLst>
        </pc:spChg>
        <pc:spChg chg="add mod">
          <ac:chgData name="Nguyễn Duy Thắng" userId="S::22521333@ms.uit.edu.vn::54955dfb-6c99-4392-9f1d-30004a726cbf" providerId="AD" clId="Web-{356B2F64-1DBA-98CE-CAB2-206371FEFD6F}" dt="2023-10-14T03:57:11.140" v="2387" actId="1076"/>
          <ac:spMkLst>
            <pc:docMk/>
            <pc:sldMk cId="2200566135" sldId="278"/>
            <ac:spMk id="62" creationId="{403228EC-6107-8744-8354-5A7444DC8BA3}"/>
          </ac:spMkLst>
        </pc:spChg>
        <pc:spChg chg="add mod">
          <ac:chgData name="Nguyễn Duy Thắng" userId="S::22521333@ms.uit.edu.vn::54955dfb-6c99-4392-9f1d-30004a726cbf" providerId="AD" clId="Web-{356B2F64-1DBA-98CE-CAB2-206371FEFD6F}" dt="2023-10-14T03:57:11.140" v="2388" actId="1076"/>
          <ac:spMkLst>
            <pc:docMk/>
            <pc:sldMk cId="2200566135" sldId="278"/>
            <ac:spMk id="64" creationId="{18581786-E7FD-EBC5-900C-036AD1D8A41F}"/>
          </ac:spMkLst>
        </pc:spChg>
        <pc:spChg chg="add mod">
          <ac:chgData name="Nguyễn Duy Thắng" userId="S::22521333@ms.uit.edu.vn::54955dfb-6c99-4392-9f1d-30004a726cbf" providerId="AD" clId="Web-{356B2F64-1DBA-98CE-CAB2-206371FEFD6F}" dt="2023-10-14T03:57:11.155" v="2389" actId="1076"/>
          <ac:spMkLst>
            <pc:docMk/>
            <pc:sldMk cId="2200566135" sldId="278"/>
            <ac:spMk id="66" creationId="{BC6FC22F-8FC2-185F-0E84-7D8310B0C708}"/>
          </ac:spMkLst>
        </pc:spChg>
        <pc:spChg chg="add mod">
          <ac:chgData name="Nguyễn Duy Thắng" userId="S::22521333@ms.uit.edu.vn::54955dfb-6c99-4392-9f1d-30004a726cbf" providerId="AD" clId="Web-{356B2F64-1DBA-98CE-CAB2-206371FEFD6F}" dt="2023-10-14T03:57:11.155" v="2390" actId="1076"/>
          <ac:spMkLst>
            <pc:docMk/>
            <pc:sldMk cId="2200566135" sldId="278"/>
            <ac:spMk id="68" creationId="{A4CC225E-EBEF-7984-2FB6-F8D0AB1081FF}"/>
          </ac:spMkLst>
        </pc:spChg>
        <pc:spChg chg="add mod">
          <ac:chgData name="Nguyễn Duy Thắng" userId="S::22521333@ms.uit.edu.vn::54955dfb-6c99-4392-9f1d-30004a726cbf" providerId="AD" clId="Web-{356B2F64-1DBA-98CE-CAB2-206371FEFD6F}" dt="2023-10-14T03:57:11.171" v="2391" actId="1076"/>
          <ac:spMkLst>
            <pc:docMk/>
            <pc:sldMk cId="2200566135" sldId="278"/>
            <ac:spMk id="70" creationId="{CF17A956-FD13-D1E5-92D8-6BE6F541E4E0}"/>
          </ac:spMkLst>
        </pc:spChg>
      </pc:sldChg>
      <pc:sldChg chg="addSp delSp modSp">
        <pc:chgData name="Nguyễn Duy Thắng" userId="S::22521333@ms.uit.edu.vn::54955dfb-6c99-4392-9f1d-30004a726cbf" providerId="AD" clId="Web-{356B2F64-1DBA-98CE-CAB2-206371FEFD6F}" dt="2023-10-14T03:57:04.842" v="2340" actId="1076"/>
        <pc:sldMkLst>
          <pc:docMk/>
          <pc:sldMk cId="1408337237" sldId="279"/>
        </pc:sldMkLst>
        <pc:spChg chg="add mod">
          <ac:chgData name="Nguyễn Duy Thắng" userId="S::22521333@ms.uit.edu.vn::54955dfb-6c99-4392-9f1d-30004a726cbf" providerId="AD" clId="Web-{356B2F64-1DBA-98CE-CAB2-206371FEFD6F}" dt="2023-10-14T03:57:04.733" v="2323" actId="1076"/>
          <ac:spMkLst>
            <pc:docMk/>
            <pc:sldMk cId="1408337237" sldId="279"/>
            <ac:spMk id="3" creationId="{9CB2655C-7709-ECB1-17D2-2628B3C37410}"/>
          </ac:spMkLst>
        </pc:spChg>
        <pc:spChg chg="add mod">
          <ac:chgData name="Nguyễn Duy Thắng" userId="S::22521333@ms.uit.edu.vn::54955dfb-6c99-4392-9f1d-30004a726cbf" providerId="AD" clId="Web-{356B2F64-1DBA-98CE-CAB2-206371FEFD6F}" dt="2023-10-14T03:57:04.733" v="2324" actId="1076"/>
          <ac:spMkLst>
            <pc:docMk/>
            <pc:sldMk cId="1408337237" sldId="279"/>
            <ac:spMk id="5" creationId="{DB254322-CAEB-82B6-4042-274D61DBE0A1}"/>
          </ac:spMkLst>
        </pc:spChg>
        <pc:spChg chg="add mod">
          <ac:chgData name="Nguyễn Duy Thắng" userId="S::22521333@ms.uit.edu.vn::54955dfb-6c99-4392-9f1d-30004a726cbf" providerId="AD" clId="Web-{356B2F64-1DBA-98CE-CAB2-206371FEFD6F}" dt="2023-10-14T03:57:04.749" v="2325" actId="1076"/>
          <ac:spMkLst>
            <pc:docMk/>
            <pc:sldMk cId="1408337237" sldId="279"/>
            <ac:spMk id="9" creationId="{AC7BFB13-6A95-1C20-A6F7-A04D5D14FC54}"/>
          </ac:spMkLst>
        </pc:spChg>
        <pc:spChg chg="add mod">
          <ac:chgData name="Nguyễn Duy Thắng" userId="S::22521333@ms.uit.edu.vn::54955dfb-6c99-4392-9f1d-30004a726cbf" providerId="AD" clId="Web-{356B2F64-1DBA-98CE-CAB2-206371FEFD6F}" dt="2023-10-14T03:57:04.749" v="2326" actId="1076"/>
          <ac:spMkLst>
            <pc:docMk/>
            <pc:sldMk cId="1408337237" sldId="279"/>
            <ac:spMk id="11" creationId="{BE987A1A-17E4-3EB8-9AA2-A51B28708034}"/>
          </ac:spMkLst>
        </pc:spChg>
        <pc:spChg chg="del">
          <ac:chgData name="Nguyễn Duy Thắng" userId="S::22521333@ms.uit.edu.vn::54955dfb-6c99-4392-9f1d-30004a726cbf" providerId="AD" clId="Web-{356B2F64-1DBA-98CE-CAB2-206371FEFD6F}" dt="2023-10-14T03:57:00.499" v="2289"/>
          <ac:spMkLst>
            <pc:docMk/>
            <pc:sldMk cId="1408337237" sldId="279"/>
            <ac:spMk id="12" creationId="{1A2F7AE7-AF1A-D360-B258-17761D47F546}"/>
          </ac:spMkLst>
        </pc:spChg>
        <pc:spChg chg="del">
          <ac:chgData name="Nguyễn Duy Thắng" userId="S::22521333@ms.uit.edu.vn::54955dfb-6c99-4392-9f1d-30004a726cbf" providerId="AD" clId="Web-{356B2F64-1DBA-98CE-CAB2-206371FEFD6F}" dt="2023-10-14T03:57:00.499" v="2288"/>
          <ac:spMkLst>
            <pc:docMk/>
            <pc:sldMk cId="1408337237" sldId="279"/>
            <ac:spMk id="13" creationId="{D645D5C0-0DC4-4BE0-85D8-54BCA8423661}"/>
          </ac:spMkLst>
        </pc:spChg>
        <pc:spChg chg="del">
          <ac:chgData name="Nguyễn Duy Thắng" userId="S::22521333@ms.uit.edu.vn::54955dfb-6c99-4392-9f1d-30004a726cbf" providerId="AD" clId="Web-{356B2F64-1DBA-98CE-CAB2-206371FEFD6F}" dt="2023-10-14T03:57:00.499" v="2287"/>
          <ac:spMkLst>
            <pc:docMk/>
            <pc:sldMk cId="1408337237" sldId="279"/>
            <ac:spMk id="14" creationId="{40E2EFFB-B754-6624-CCD1-A9AD0E107685}"/>
          </ac:spMkLst>
        </pc:spChg>
        <pc:spChg chg="del">
          <ac:chgData name="Nguyễn Duy Thắng" userId="S::22521333@ms.uit.edu.vn::54955dfb-6c99-4392-9f1d-30004a726cbf" providerId="AD" clId="Web-{356B2F64-1DBA-98CE-CAB2-206371FEFD6F}" dt="2023-10-14T03:57:00.499" v="2292"/>
          <ac:spMkLst>
            <pc:docMk/>
            <pc:sldMk cId="1408337237" sldId="279"/>
            <ac:spMk id="15" creationId="{884E0670-9E48-43E2-3672-476C15D66477}"/>
          </ac:spMkLst>
        </pc:spChg>
        <pc:spChg chg="del">
          <ac:chgData name="Nguyễn Duy Thắng" userId="S::22521333@ms.uit.edu.vn::54955dfb-6c99-4392-9f1d-30004a726cbf" providerId="AD" clId="Web-{356B2F64-1DBA-98CE-CAB2-206371FEFD6F}" dt="2023-10-14T03:57:00.499" v="2291"/>
          <ac:spMkLst>
            <pc:docMk/>
            <pc:sldMk cId="1408337237" sldId="279"/>
            <ac:spMk id="16" creationId="{F0E359F4-3DC9-19DD-8008-CD8F529953B6}"/>
          </ac:spMkLst>
        </pc:spChg>
        <pc:spChg chg="del">
          <ac:chgData name="Nguyễn Duy Thắng" userId="S::22521333@ms.uit.edu.vn::54955dfb-6c99-4392-9f1d-30004a726cbf" providerId="AD" clId="Web-{356B2F64-1DBA-98CE-CAB2-206371FEFD6F}" dt="2023-10-14T03:57:00.499" v="2290"/>
          <ac:spMkLst>
            <pc:docMk/>
            <pc:sldMk cId="1408337237" sldId="279"/>
            <ac:spMk id="17" creationId="{5DB609FF-A5E7-1F08-5899-CDD26986E8BF}"/>
          </ac:spMkLst>
        </pc:spChg>
        <pc:spChg chg="add mod">
          <ac:chgData name="Nguyễn Duy Thắng" userId="S::22521333@ms.uit.edu.vn::54955dfb-6c99-4392-9f1d-30004a726cbf" providerId="AD" clId="Web-{356B2F64-1DBA-98CE-CAB2-206371FEFD6F}" dt="2023-10-14T03:57:04.764" v="2327" actId="1076"/>
          <ac:spMkLst>
            <pc:docMk/>
            <pc:sldMk cId="1408337237" sldId="279"/>
            <ac:spMk id="21" creationId="{3755C51F-3256-AEF2-FC2E-EECAC3DB4401}"/>
          </ac:spMkLst>
        </pc:spChg>
        <pc:spChg chg="add mod">
          <ac:chgData name="Nguyễn Duy Thắng" userId="S::22521333@ms.uit.edu.vn::54955dfb-6c99-4392-9f1d-30004a726cbf" providerId="AD" clId="Web-{356B2F64-1DBA-98CE-CAB2-206371FEFD6F}" dt="2023-10-14T03:57:04.764" v="2328" actId="1076"/>
          <ac:spMkLst>
            <pc:docMk/>
            <pc:sldMk cId="1408337237" sldId="279"/>
            <ac:spMk id="32" creationId="{2729E5A6-4F0D-AA20-C1DB-B5B5B47B04E4}"/>
          </ac:spMkLst>
        </pc:spChg>
        <pc:spChg chg="add mod">
          <ac:chgData name="Nguyễn Duy Thắng" userId="S::22521333@ms.uit.edu.vn::54955dfb-6c99-4392-9f1d-30004a726cbf" providerId="AD" clId="Web-{356B2F64-1DBA-98CE-CAB2-206371FEFD6F}" dt="2023-10-14T03:57:04.764" v="2329" actId="1076"/>
          <ac:spMkLst>
            <pc:docMk/>
            <pc:sldMk cId="1408337237" sldId="279"/>
            <ac:spMk id="35" creationId="{EE757904-3E00-A79D-5416-DB3C574E5697}"/>
          </ac:spMkLst>
        </pc:spChg>
        <pc:spChg chg="del">
          <ac:chgData name="Nguyễn Duy Thắng" userId="S::22521333@ms.uit.edu.vn::54955dfb-6c99-4392-9f1d-30004a726cbf" providerId="AD" clId="Web-{356B2F64-1DBA-98CE-CAB2-206371FEFD6F}" dt="2023-10-14T03:57:00.499" v="2295"/>
          <ac:spMkLst>
            <pc:docMk/>
            <pc:sldMk cId="1408337237" sldId="279"/>
            <ac:spMk id="38" creationId="{4AC2E017-5C86-F671-BD9D-18B9F7387AF4}"/>
          </ac:spMkLst>
        </pc:spChg>
        <pc:spChg chg="add mod">
          <ac:chgData name="Nguyễn Duy Thắng" userId="S::22521333@ms.uit.edu.vn::54955dfb-6c99-4392-9f1d-30004a726cbf" providerId="AD" clId="Web-{356B2F64-1DBA-98CE-CAB2-206371FEFD6F}" dt="2023-10-14T03:57:04.780" v="2330" actId="1076"/>
          <ac:spMkLst>
            <pc:docMk/>
            <pc:sldMk cId="1408337237" sldId="279"/>
            <ac:spMk id="39" creationId="{2337A5DB-EEAA-4B3A-7216-B7E1CE5F2DA4}"/>
          </ac:spMkLst>
        </pc:spChg>
        <pc:spChg chg="add mod">
          <ac:chgData name="Nguyễn Duy Thắng" userId="S::22521333@ms.uit.edu.vn::54955dfb-6c99-4392-9f1d-30004a726cbf" providerId="AD" clId="Web-{356B2F64-1DBA-98CE-CAB2-206371FEFD6F}" dt="2023-10-14T03:57:04.780" v="2331" actId="1076"/>
          <ac:spMkLst>
            <pc:docMk/>
            <pc:sldMk cId="1408337237" sldId="279"/>
            <ac:spMk id="41" creationId="{6D45D632-7345-8002-24FE-F5A133BE8137}"/>
          </ac:spMkLst>
        </pc:spChg>
        <pc:spChg chg="del">
          <ac:chgData name="Nguyễn Duy Thắng" userId="S::22521333@ms.uit.edu.vn::54955dfb-6c99-4392-9f1d-30004a726cbf" providerId="AD" clId="Web-{356B2F64-1DBA-98CE-CAB2-206371FEFD6F}" dt="2023-10-14T03:57:00.499" v="2294"/>
          <ac:spMkLst>
            <pc:docMk/>
            <pc:sldMk cId="1408337237" sldId="279"/>
            <ac:spMk id="42" creationId="{6FA50A91-A7F9-49F2-0A70-F5864025430B}"/>
          </ac:spMkLst>
        </pc:spChg>
        <pc:spChg chg="add mod">
          <ac:chgData name="Nguyễn Duy Thắng" userId="S::22521333@ms.uit.edu.vn::54955dfb-6c99-4392-9f1d-30004a726cbf" providerId="AD" clId="Web-{356B2F64-1DBA-98CE-CAB2-206371FEFD6F}" dt="2023-10-14T03:57:04.796" v="2332" actId="1076"/>
          <ac:spMkLst>
            <pc:docMk/>
            <pc:sldMk cId="1408337237" sldId="279"/>
            <ac:spMk id="44" creationId="{B4A71AAF-6E33-848B-2030-9DD8853032B1}"/>
          </ac:spMkLst>
        </pc:spChg>
        <pc:spChg chg="del">
          <ac:chgData name="Nguyễn Duy Thắng" userId="S::22521333@ms.uit.edu.vn::54955dfb-6c99-4392-9f1d-30004a726cbf" providerId="AD" clId="Web-{356B2F64-1DBA-98CE-CAB2-206371FEFD6F}" dt="2023-10-14T03:57:00.499" v="2293"/>
          <ac:spMkLst>
            <pc:docMk/>
            <pc:sldMk cId="1408337237" sldId="279"/>
            <ac:spMk id="46" creationId="{0E290707-6BAB-E99C-6C4A-567C74D76F41}"/>
          </ac:spMkLst>
        </pc:spChg>
        <pc:spChg chg="add mod">
          <ac:chgData name="Nguyễn Duy Thắng" userId="S::22521333@ms.uit.edu.vn::54955dfb-6c99-4392-9f1d-30004a726cbf" providerId="AD" clId="Web-{356B2F64-1DBA-98CE-CAB2-206371FEFD6F}" dt="2023-10-14T03:57:04.796" v="2333" actId="1076"/>
          <ac:spMkLst>
            <pc:docMk/>
            <pc:sldMk cId="1408337237" sldId="279"/>
            <ac:spMk id="47" creationId="{A2A65169-A3A3-297D-358F-B95D81708A59}"/>
          </ac:spMkLst>
        </pc:spChg>
        <pc:spChg chg="del">
          <ac:chgData name="Nguyễn Duy Thắng" userId="S::22521333@ms.uit.edu.vn::54955dfb-6c99-4392-9f1d-30004a726cbf" providerId="AD" clId="Web-{356B2F64-1DBA-98CE-CAB2-206371FEFD6F}" dt="2023-10-14T03:57:00.499" v="2298"/>
          <ac:spMkLst>
            <pc:docMk/>
            <pc:sldMk cId="1408337237" sldId="279"/>
            <ac:spMk id="48" creationId="{904E7F6A-1B18-04B8-AF0A-CBB053D82ECA}"/>
          </ac:spMkLst>
        </pc:spChg>
        <pc:spChg chg="del">
          <ac:chgData name="Nguyễn Duy Thắng" userId="S::22521333@ms.uit.edu.vn::54955dfb-6c99-4392-9f1d-30004a726cbf" providerId="AD" clId="Web-{356B2F64-1DBA-98CE-CAB2-206371FEFD6F}" dt="2023-10-14T03:57:00.499" v="2297"/>
          <ac:spMkLst>
            <pc:docMk/>
            <pc:sldMk cId="1408337237" sldId="279"/>
            <ac:spMk id="49" creationId="{2F25E2FB-2A44-3502-AA08-D26FC6252CE5}"/>
          </ac:spMkLst>
        </pc:spChg>
        <pc:spChg chg="del">
          <ac:chgData name="Nguyễn Duy Thắng" userId="S::22521333@ms.uit.edu.vn::54955dfb-6c99-4392-9f1d-30004a726cbf" providerId="AD" clId="Web-{356B2F64-1DBA-98CE-CAB2-206371FEFD6F}" dt="2023-10-14T03:57:00.499" v="2296"/>
          <ac:spMkLst>
            <pc:docMk/>
            <pc:sldMk cId="1408337237" sldId="279"/>
            <ac:spMk id="50" creationId="{E0CE2996-0289-9A5F-6F87-CFAF409F307E}"/>
          </ac:spMkLst>
        </pc:spChg>
        <pc:spChg chg="del">
          <ac:chgData name="Nguyễn Duy Thắng" userId="S::22521333@ms.uit.edu.vn::54955dfb-6c99-4392-9f1d-30004a726cbf" providerId="AD" clId="Web-{356B2F64-1DBA-98CE-CAB2-206371FEFD6F}" dt="2023-10-14T03:57:00.514" v="2301"/>
          <ac:spMkLst>
            <pc:docMk/>
            <pc:sldMk cId="1408337237" sldId="279"/>
            <ac:spMk id="51" creationId="{48EB3937-B200-079B-362C-44D6035211BB}"/>
          </ac:spMkLst>
        </pc:spChg>
        <pc:spChg chg="del">
          <ac:chgData name="Nguyễn Duy Thắng" userId="S::22521333@ms.uit.edu.vn::54955dfb-6c99-4392-9f1d-30004a726cbf" providerId="AD" clId="Web-{356B2F64-1DBA-98CE-CAB2-206371FEFD6F}" dt="2023-10-14T03:57:00.514" v="2300"/>
          <ac:spMkLst>
            <pc:docMk/>
            <pc:sldMk cId="1408337237" sldId="279"/>
            <ac:spMk id="52" creationId="{81B84B68-6436-15B4-5EDC-48BBDFC1645B}"/>
          </ac:spMkLst>
        </pc:spChg>
        <pc:spChg chg="del">
          <ac:chgData name="Nguyễn Duy Thắng" userId="S::22521333@ms.uit.edu.vn::54955dfb-6c99-4392-9f1d-30004a726cbf" providerId="AD" clId="Web-{356B2F64-1DBA-98CE-CAB2-206371FEFD6F}" dt="2023-10-14T03:57:00.514" v="2299"/>
          <ac:spMkLst>
            <pc:docMk/>
            <pc:sldMk cId="1408337237" sldId="279"/>
            <ac:spMk id="53" creationId="{4F740229-969E-18A0-0980-6C16A8EE99B1}"/>
          </ac:spMkLst>
        </pc:spChg>
        <pc:spChg chg="del">
          <ac:chgData name="Nguyễn Duy Thắng" userId="S::22521333@ms.uit.edu.vn::54955dfb-6c99-4392-9f1d-30004a726cbf" providerId="AD" clId="Web-{356B2F64-1DBA-98CE-CAB2-206371FEFD6F}" dt="2023-10-14T03:57:00.514" v="2304"/>
          <ac:spMkLst>
            <pc:docMk/>
            <pc:sldMk cId="1408337237" sldId="279"/>
            <ac:spMk id="54" creationId="{439A1BF9-561A-46F1-9A30-FC152F8635B1}"/>
          </ac:spMkLst>
        </pc:spChg>
        <pc:spChg chg="del">
          <ac:chgData name="Nguyễn Duy Thắng" userId="S::22521333@ms.uit.edu.vn::54955dfb-6c99-4392-9f1d-30004a726cbf" providerId="AD" clId="Web-{356B2F64-1DBA-98CE-CAB2-206371FEFD6F}" dt="2023-10-14T03:57:00.514" v="2303"/>
          <ac:spMkLst>
            <pc:docMk/>
            <pc:sldMk cId="1408337237" sldId="279"/>
            <ac:spMk id="55" creationId="{158CEABC-A8ED-4C07-D940-2C234E030709}"/>
          </ac:spMkLst>
        </pc:spChg>
        <pc:spChg chg="del">
          <ac:chgData name="Nguyễn Duy Thắng" userId="S::22521333@ms.uit.edu.vn::54955dfb-6c99-4392-9f1d-30004a726cbf" providerId="AD" clId="Web-{356B2F64-1DBA-98CE-CAB2-206371FEFD6F}" dt="2023-10-14T03:57:00.514" v="2302"/>
          <ac:spMkLst>
            <pc:docMk/>
            <pc:sldMk cId="1408337237" sldId="279"/>
            <ac:spMk id="56" creationId="{273F11C3-615B-58EB-0FF4-DECB79715D8D}"/>
          </ac:spMkLst>
        </pc:spChg>
        <pc:spChg chg="add mod">
          <ac:chgData name="Nguyễn Duy Thắng" userId="S::22521333@ms.uit.edu.vn::54955dfb-6c99-4392-9f1d-30004a726cbf" providerId="AD" clId="Web-{356B2F64-1DBA-98CE-CAB2-206371FEFD6F}" dt="2023-10-14T03:57:04.811" v="2334" actId="1076"/>
          <ac:spMkLst>
            <pc:docMk/>
            <pc:sldMk cId="1408337237" sldId="279"/>
            <ac:spMk id="58" creationId="{38A8FDA5-58A9-BF07-44F8-AFB209AD9343}"/>
          </ac:spMkLst>
        </pc:spChg>
        <pc:spChg chg="add mod">
          <ac:chgData name="Nguyễn Duy Thắng" userId="S::22521333@ms.uit.edu.vn::54955dfb-6c99-4392-9f1d-30004a726cbf" providerId="AD" clId="Web-{356B2F64-1DBA-98CE-CAB2-206371FEFD6F}" dt="2023-10-14T03:57:04.811" v="2335" actId="1076"/>
          <ac:spMkLst>
            <pc:docMk/>
            <pc:sldMk cId="1408337237" sldId="279"/>
            <ac:spMk id="60" creationId="{E64FC954-61E8-A48F-5416-38D6619E59F1}"/>
          </ac:spMkLst>
        </pc:spChg>
        <pc:spChg chg="add mod">
          <ac:chgData name="Nguyễn Duy Thắng" userId="S::22521333@ms.uit.edu.vn::54955dfb-6c99-4392-9f1d-30004a726cbf" providerId="AD" clId="Web-{356B2F64-1DBA-98CE-CAB2-206371FEFD6F}" dt="2023-10-14T03:57:04.811" v="2336" actId="1076"/>
          <ac:spMkLst>
            <pc:docMk/>
            <pc:sldMk cId="1408337237" sldId="279"/>
            <ac:spMk id="62" creationId="{2106834C-BE2E-6C5E-7C3A-15EAD48595B8}"/>
          </ac:spMkLst>
        </pc:spChg>
        <pc:spChg chg="add mod">
          <ac:chgData name="Nguyễn Duy Thắng" userId="S::22521333@ms.uit.edu.vn::54955dfb-6c99-4392-9f1d-30004a726cbf" providerId="AD" clId="Web-{356B2F64-1DBA-98CE-CAB2-206371FEFD6F}" dt="2023-10-14T03:57:04.827" v="2337" actId="1076"/>
          <ac:spMkLst>
            <pc:docMk/>
            <pc:sldMk cId="1408337237" sldId="279"/>
            <ac:spMk id="64" creationId="{16508A3C-1731-FBEC-8DBF-D6959649FF83}"/>
          </ac:spMkLst>
        </pc:spChg>
        <pc:spChg chg="add mod">
          <ac:chgData name="Nguyễn Duy Thắng" userId="S::22521333@ms.uit.edu.vn::54955dfb-6c99-4392-9f1d-30004a726cbf" providerId="AD" clId="Web-{356B2F64-1DBA-98CE-CAB2-206371FEFD6F}" dt="2023-10-14T03:57:04.827" v="2338" actId="1076"/>
          <ac:spMkLst>
            <pc:docMk/>
            <pc:sldMk cId="1408337237" sldId="279"/>
            <ac:spMk id="66" creationId="{461D892D-7E5C-70FC-413F-84C4F6410B95}"/>
          </ac:spMkLst>
        </pc:spChg>
        <pc:spChg chg="add mod">
          <ac:chgData name="Nguyễn Duy Thắng" userId="S::22521333@ms.uit.edu.vn::54955dfb-6c99-4392-9f1d-30004a726cbf" providerId="AD" clId="Web-{356B2F64-1DBA-98CE-CAB2-206371FEFD6F}" dt="2023-10-14T03:57:04.842" v="2339" actId="1076"/>
          <ac:spMkLst>
            <pc:docMk/>
            <pc:sldMk cId="1408337237" sldId="279"/>
            <ac:spMk id="68" creationId="{D6299E56-172F-B707-CD62-DCBB83E715A4}"/>
          </ac:spMkLst>
        </pc:spChg>
        <pc:spChg chg="add mod">
          <ac:chgData name="Nguyễn Duy Thắng" userId="S::22521333@ms.uit.edu.vn::54955dfb-6c99-4392-9f1d-30004a726cbf" providerId="AD" clId="Web-{356B2F64-1DBA-98CE-CAB2-206371FEFD6F}" dt="2023-10-14T03:57:04.842" v="2340" actId="1076"/>
          <ac:spMkLst>
            <pc:docMk/>
            <pc:sldMk cId="1408337237" sldId="279"/>
            <ac:spMk id="70" creationId="{47E30DD9-EEF9-2D52-BC91-549B487D44B4}"/>
          </ac:spMkLst>
        </pc:spChg>
      </pc:sldChg>
      <pc:sldChg chg="addSp delSp modSp">
        <pc:chgData name="Nguyễn Duy Thắng" userId="S::22521333@ms.uit.edu.vn::54955dfb-6c99-4392-9f1d-30004a726cbf" providerId="AD" clId="Web-{356B2F64-1DBA-98CE-CAB2-206371FEFD6F}" dt="2023-10-14T03:57:18.202" v="2442" actId="1076"/>
        <pc:sldMkLst>
          <pc:docMk/>
          <pc:sldMk cId="792200098" sldId="280"/>
        </pc:sldMkLst>
        <pc:spChg chg="add mod">
          <ac:chgData name="Nguyễn Duy Thắng" userId="S::22521333@ms.uit.edu.vn::54955dfb-6c99-4392-9f1d-30004a726cbf" providerId="AD" clId="Web-{356B2F64-1DBA-98CE-CAB2-206371FEFD6F}" dt="2023-10-14T03:57:18.046" v="2425" actId="1076"/>
          <ac:spMkLst>
            <pc:docMk/>
            <pc:sldMk cId="792200098" sldId="280"/>
            <ac:spMk id="5" creationId="{D809C558-7A5D-4BC1-D7EF-311284F19EAC}"/>
          </ac:spMkLst>
        </pc:spChg>
        <pc:spChg chg="add mod">
          <ac:chgData name="Nguyễn Duy Thắng" userId="S::22521333@ms.uit.edu.vn::54955dfb-6c99-4392-9f1d-30004a726cbf" providerId="AD" clId="Web-{356B2F64-1DBA-98CE-CAB2-206371FEFD6F}" dt="2023-10-14T03:57:18.062" v="2426" actId="1076"/>
          <ac:spMkLst>
            <pc:docMk/>
            <pc:sldMk cId="792200098" sldId="280"/>
            <ac:spMk id="9" creationId="{F18D2911-C463-71E6-33BF-F0824AAAA1B1}"/>
          </ac:spMkLst>
        </pc:spChg>
        <pc:spChg chg="add mod">
          <ac:chgData name="Nguyễn Duy Thắng" userId="S::22521333@ms.uit.edu.vn::54955dfb-6c99-4392-9f1d-30004a726cbf" providerId="AD" clId="Web-{356B2F64-1DBA-98CE-CAB2-206371FEFD6F}" dt="2023-10-14T03:57:18.062" v="2427" actId="1076"/>
          <ac:spMkLst>
            <pc:docMk/>
            <pc:sldMk cId="792200098" sldId="280"/>
            <ac:spMk id="11" creationId="{AD21138C-5202-ABE1-B449-73A53B6E9E80}"/>
          </ac:spMkLst>
        </pc:spChg>
        <pc:spChg chg="add mod">
          <ac:chgData name="Nguyễn Duy Thắng" userId="S::22521333@ms.uit.edu.vn::54955dfb-6c99-4392-9f1d-30004a726cbf" providerId="AD" clId="Web-{356B2F64-1DBA-98CE-CAB2-206371FEFD6F}" dt="2023-10-14T03:57:18.077" v="2428" actId="1076"/>
          <ac:spMkLst>
            <pc:docMk/>
            <pc:sldMk cId="792200098" sldId="280"/>
            <ac:spMk id="13" creationId="{948E589F-4253-6F5B-F1FD-6586487C2AA5}"/>
          </ac:spMkLst>
        </pc:spChg>
        <pc:spChg chg="add mod">
          <ac:chgData name="Nguyễn Duy Thắng" userId="S::22521333@ms.uit.edu.vn::54955dfb-6c99-4392-9f1d-30004a726cbf" providerId="AD" clId="Web-{356B2F64-1DBA-98CE-CAB2-206371FEFD6F}" dt="2023-10-14T03:57:18.077" v="2429" actId="1076"/>
          <ac:spMkLst>
            <pc:docMk/>
            <pc:sldMk cId="792200098" sldId="280"/>
            <ac:spMk id="15" creationId="{20B503A9-FC55-5AE5-5234-4215D0E8AFC8}"/>
          </ac:spMkLst>
        </pc:spChg>
        <pc:spChg chg="del">
          <ac:chgData name="Nguyễn Duy Thắng" userId="S::22521333@ms.uit.edu.vn::54955dfb-6c99-4392-9f1d-30004a726cbf" providerId="AD" clId="Web-{356B2F64-1DBA-98CE-CAB2-206371FEFD6F}" dt="2023-10-14T03:57:14.937" v="2394"/>
          <ac:spMkLst>
            <pc:docMk/>
            <pc:sldMk cId="792200098" sldId="280"/>
            <ac:spMk id="17" creationId="{25737000-4B92-B3FD-BCF1-ABBE79CC433A}"/>
          </ac:spMkLst>
        </pc:spChg>
        <pc:spChg chg="del">
          <ac:chgData name="Nguyễn Duy Thắng" userId="S::22521333@ms.uit.edu.vn::54955dfb-6c99-4392-9f1d-30004a726cbf" providerId="AD" clId="Web-{356B2F64-1DBA-98CE-CAB2-206371FEFD6F}" dt="2023-10-14T03:57:14.937" v="2393"/>
          <ac:spMkLst>
            <pc:docMk/>
            <pc:sldMk cId="792200098" sldId="280"/>
            <ac:spMk id="18" creationId="{2432F8DC-1F7F-6994-8748-3769C7B70B04}"/>
          </ac:spMkLst>
        </pc:spChg>
        <pc:spChg chg="del">
          <ac:chgData name="Nguyễn Duy Thắng" userId="S::22521333@ms.uit.edu.vn::54955dfb-6c99-4392-9f1d-30004a726cbf" providerId="AD" clId="Web-{356B2F64-1DBA-98CE-CAB2-206371FEFD6F}" dt="2023-10-14T03:57:14.937" v="2392"/>
          <ac:spMkLst>
            <pc:docMk/>
            <pc:sldMk cId="792200098" sldId="280"/>
            <ac:spMk id="21" creationId="{C7FC773D-BD9F-20E4-409B-83CBDFE58445}"/>
          </ac:spMkLst>
        </pc:spChg>
        <pc:spChg chg="del">
          <ac:chgData name="Nguyễn Duy Thắng" userId="S::22521333@ms.uit.edu.vn::54955dfb-6c99-4392-9f1d-30004a726cbf" providerId="AD" clId="Web-{356B2F64-1DBA-98CE-CAB2-206371FEFD6F}" dt="2023-10-14T03:57:14.937" v="2397"/>
          <ac:spMkLst>
            <pc:docMk/>
            <pc:sldMk cId="792200098" sldId="280"/>
            <ac:spMk id="24" creationId="{CAC2BCEA-E942-96C8-169D-32604CAE2F7B}"/>
          </ac:spMkLst>
        </pc:spChg>
        <pc:spChg chg="del">
          <ac:chgData name="Nguyễn Duy Thắng" userId="S::22521333@ms.uit.edu.vn::54955dfb-6c99-4392-9f1d-30004a726cbf" providerId="AD" clId="Web-{356B2F64-1DBA-98CE-CAB2-206371FEFD6F}" dt="2023-10-14T03:57:14.937" v="2396"/>
          <ac:spMkLst>
            <pc:docMk/>
            <pc:sldMk cId="792200098" sldId="280"/>
            <ac:spMk id="25" creationId="{33E6696F-E5F3-4D3F-F6B4-137F37430163}"/>
          </ac:spMkLst>
        </pc:spChg>
        <pc:spChg chg="del">
          <ac:chgData name="Nguyễn Duy Thắng" userId="S::22521333@ms.uit.edu.vn::54955dfb-6c99-4392-9f1d-30004a726cbf" providerId="AD" clId="Web-{356B2F64-1DBA-98CE-CAB2-206371FEFD6F}" dt="2023-10-14T03:57:14.937" v="2395"/>
          <ac:spMkLst>
            <pc:docMk/>
            <pc:sldMk cId="792200098" sldId="280"/>
            <ac:spMk id="26" creationId="{48E95FF1-F4EB-FA50-DC26-59E6B328CD93}"/>
          </ac:spMkLst>
        </pc:spChg>
        <pc:spChg chg="del">
          <ac:chgData name="Nguyễn Duy Thắng" userId="S::22521333@ms.uit.edu.vn::54955dfb-6c99-4392-9f1d-30004a726cbf" providerId="AD" clId="Web-{356B2F64-1DBA-98CE-CAB2-206371FEFD6F}" dt="2023-10-14T03:57:14.937" v="2400"/>
          <ac:spMkLst>
            <pc:docMk/>
            <pc:sldMk cId="792200098" sldId="280"/>
            <ac:spMk id="27" creationId="{65709A7A-E7A1-756B-65A0-D17765666BC8}"/>
          </ac:spMkLst>
        </pc:spChg>
        <pc:spChg chg="del">
          <ac:chgData name="Nguyễn Duy Thắng" userId="S::22521333@ms.uit.edu.vn::54955dfb-6c99-4392-9f1d-30004a726cbf" providerId="AD" clId="Web-{356B2F64-1DBA-98CE-CAB2-206371FEFD6F}" dt="2023-10-14T03:57:14.937" v="2399"/>
          <ac:spMkLst>
            <pc:docMk/>
            <pc:sldMk cId="792200098" sldId="280"/>
            <ac:spMk id="29" creationId="{3E72BEAD-CE5C-9EBF-CC24-0DE22B69516F}"/>
          </ac:spMkLst>
        </pc:spChg>
        <pc:spChg chg="del">
          <ac:chgData name="Nguyễn Duy Thắng" userId="S::22521333@ms.uit.edu.vn::54955dfb-6c99-4392-9f1d-30004a726cbf" providerId="AD" clId="Web-{356B2F64-1DBA-98CE-CAB2-206371FEFD6F}" dt="2023-10-14T03:57:14.937" v="2398"/>
          <ac:spMkLst>
            <pc:docMk/>
            <pc:sldMk cId="792200098" sldId="280"/>
            <ac:spMk id="30" creationId="{D3945E4F-220C-5A61-7582-96153823C392}"/>
          </ac:spMkLst>
        </pc:spChg>
        <pc:spChg chg="add mod">
          <ac:chgData name="Nguyễn Duy Thắng" userId="S::22521333@ms.uit.edu.vn::54955dfb-6c99-4392-9f1d-30004a726cbf" providerId="AD" clId="Web-{356B2F64-1DBA-98CE-CAB2-206371FEFD6F}" dt="2023-10-14T03:57:18.093" v="2430" actId="1076"/>
          <ac:spMkLst>
            <pc:docMk/>
            <pc:sldMk cId="792200098" sldId="280"/>
            <ac:spMk id="31" creationId="{5CD1E2EE-EC05-3385-B4B0-FFEB8E79D752}"/>
          </ac:spMkLst>
        </pc:spChg>
        <pc:spChg chg="add mod">
          <ac:chgData name="Nguyễn Duy Thắng" userId="S::22521333@ms.uit.edu.vn::54955dfb-6c99-4392-9f1d-30004a726cbf" providerId="AD" clId="Web-{356B2F64-1DBA-98CE-CAB2-206371FEFD6F}" dt="2023-10-14T03:57:18.093" v="2431" actId="1076"/>
          <ac:spMkLst>
            <pc:docMk/>
            <pc:sldMk cId="792200098" sldId="280"/>
            <ac:spMk id="33" creationId="{24DB4F2D-E6B4-31EB-16C0-85354A42EFA1}"/>
          </ac:spMkLst>
        </pc:spChg>
        <pc:spChg chg="del">
          <ac:chgData name="Nguyễn Duy Thắng" userId="S::22521333@ms.uit.edu.vn::54955dfb-6c99-4392-9f1d-30004a726cbf" providerId="AD" clId="Web-{356B2F64-1DBA-98CE-CAB2-206371FEFD6F}" dt="2023-10-14T03:57:14.937" v="2403"/>
          <ac:spMkLst>
            <pc:docMk/>
            <pc:sldMk cId="792200098" sldId="280"/>
            <ac:spMk id="34" creationId="{DF9E35B7-11B0-E0BD-79F9-2D97F96691D1}"/>
          </ac:spMkLst>
        </pc:spChg>
        <pc:spChg chg="del">
          <ac:chgData name="Nguyễn Duy Thắng" userId="S::22521333@ms.uit.edu.vn::54955dfb-6c99-4392-9f1d-30004a726cbf" providerId="AD" clId="Web-{356B2F64-1DBA-98CE-CAB2-206371FEFD6F}" dt="2023-10-14T03:57:14.937" v="2402"/>
          <ac:spMkLst>
            <pc:docMk/>
            <pc:sldMk cId="792200098" sldId="280"/>
            <ac:spMk id="37" creationId="{38D1D982-3ED5-8981-EF5D-17E9E5B5A530}"/>
          </ac:spMkLst>
        </pc:spChg>
        <pc:spChg chg="del">
          <ac:chgData name="Nguyễn Duy Thắng" userId="S::22521333@ms.uit.edu.vn::54955dfb-6c99-4392-9f1d-30004a726cbf" providerId="AD" clId="Web-{356B2F64-1DBA-98CE-CAB2-206371FEFD6F}" dt="2023-10-14T03:57:14.937" v="2401"/>
          <ac:spMkLst>
            <pc:docMk/>
            <pc:sldMk cId="792200098" sldId="280"/>
            <ac:spMk id="38" creationId="{1E4647E2-F87B-E2E0-2C90-17A370DC8ECC}"/>
          </ac:spMkLst>
        </pc:spChg>
        <pc:spChg chg="add mod">
          <ac:chgData name="Nguyễn Duy Thắng" userId="S::22521333@ms.uit.edu.vn::54955dfb-6c99-4392-9f1d-30004a726cbf" providerId="AD" clId="Web-{356B2F64-1DBA-98CE-CAB2-206371FEFD6F}" dt="2023-10-14T03:57:18.109" v="2432" actId="1076"/>
          <ac:spMkLst>
            <pc:docMk/>
            <pc:sldMk cId="792200098" sldId="280"/>
            <ac:spMk id="40" creationId="{34046358-CB9D-52F3-E862-65BAAB8DD0B4}"/>
          </ac:spMkLst>
        </pc:spChg>
        <pc:spChg chg="add mod">
          <ac:chgData name="Nguyễn Duy Thắng" userId="S::22521333@ms.uit.edu.vn::54955dfb-6c99-4392-9f1d-30004a726cbf" providerId="AD" clId="Web-{356B2F64-1DBA-98CE-CAB2-206371FEFD6F}" dt="2023-10-14T03:57:18.124" v="2433" actId="1076"/>
          <ac:spMkLst>
            <pc:docMk/>
            <pc:sldMk cId="792200098" sldId="280"/>
            <ac:spMk id="42" creationId="{C2C4F2A6-E778-2BDA-EE3A-0580D10B607E}"/>
          </ac:spMkLst>
        </pc:spChg>
        <pc:spChg chg="add mod">
          <ac:chgData name="Nguyễn Duy Thắng" userId="S::22521333@ms.uit.edu.vn::54955dfb-6c99-4392-9f1d-30004a726cbf" providerId="AD" clId="Web-{356B2F64-1DBA-98CE-CAB2-206371FEFD6F}" dt="2023-10-14T03:57:18.124" v="2434" actId="1076"/>
          <ac:spMkLst>
            <pc:docMk/>
            <pc:sldMk cId="792200098" sldId="280"/>
            <ac:spMk id="44" creationId="{C449112A-B990-B140-7664-C93719D45B53}"/>
          </ac:spMkLst>
        </pc:spChg>
        <pc:spChg chg="add mod">
          <ac:chgData name="Nguyễn Duy Thắng" userId="S::22521333@ms.uit.edu.vn::54955dfb-6c99-4392-9f1d-30004a726cbf" providerId="AD" clId="Web-{356B2F64-1DBA-98CE-CAB2-206371FEFD6F}" dt="2023-10-14T03:57:18.140" v="2435" actId="1076"/>
          <ac:spMkLst>
            <pc:docMk/>
            <pc:sldMk cId="792200098" sldId="280"/>
            <ac:spMk id="46" creationId="{140ED7BC-67AE-4561-D880-87F36DDF3B9F}"/>
          </ac:spMkLst>
        </pc:spChg>
        <pc:spChg chg="del">
          <ac:chgData name="Nguyễn Duy Thắng" userId="S::22521333@ms.uit.edu.vn::54955dfb-6c99-4392-9f1d-30004a726cbf" providerId="AD" clId="Web-{356B2F64-1DBA-98CE-CAB2-206371FEFD6F}" dt="2023-10-14T03:57:14.937" v="2406"/>
          <ac:spMkLst>
            <pc:docMk/>
            <pc:sldMk cId="792200098" sldId="280"/>
            <ac:spMk id="49" creationId="{0C74307B-860B-1D22-277C-ACBC7B3E8BA4}"/>
          </ac:spMkLst>
        </pc:spChg>
        <pc:spChg chg="del">
          <ac:chgData name="Nguyễn Duy Thắng" userId="S::22521333@ms.uit.edu.vn::54955dfb-6c99-4392-9f1d-30004a726cbf" providerId="AD" clId="Web-{356B2F64-1DBA-98CE-CAB2-206371FEFD6F}" dt="2023-10-14T03:57:14.937" v="2405"/>
          <ac:spMkLst>
            <pc:docMk/>
            <pc:sldMk cId="792200098" sldId="280"/>
            <ac:spMk id="50" creationId="{8C53778C-22FF-44D2-0BD1-76ADA30C54D6}"/>
          </ac:spMkLst>
        </pc:spChg>
        <pc:spChg chg="del">
          <ac:chgData name="Nguyễn Duy Thắng" userId="S::22521333@ms.uit.edu.vn::54955dfb-6c99-4392-9f1d-30004a726cbf" providerId="AD" clId="Web-{356B2F64-1DBA-98CE-CAB2-206371FEFD6F}" dt="2023-10-14T03:57:14.937" v="2404"/>
          <ac:spMkLst>
            <pc:docMk/>
            <pc:sldMk cId="792200098" sldId="280"/>
            <ac:spMk id="51" creationId="{F4E3E8CC-0531-499F-E3DB-4B7458620EA9}"/>
          </ac:spMkLst>
        </pc:spChg>
        <pc:spChg chg="add mod">
          <ac:chgData name="Nguyễn Duy Thắng" userId="S::22521333@ms.uit.edu.vn::54955dfb-6c99-4392-9f1d-30004a726cbf" providerId="AD" clId="Web-{356B2F64-1DBA-98CE-CAB2-206371FEFD6F}" dt="2023-10-14T03:57:18.140" v="2436" actId="1076"/>
          <ac:spMkLst>
            <pc:docMk/>
            <pc:sldMk cId="792200098" sldId="280"/>
            <ac:spMk id="52" creationId="{A89E2C13-ACAF-C3BD-8CF6-2190F68E651A}"/>
          </ac:spMkLst>
        </pc:spChg>
        <pc:spChg chg="add mod">
          <ac:chgData name="Nguyễn Duy Thắng" userId="S::22521333@ms.uit.edu.vn::54955dfb-6c99-4392-9f1d-30004a726cbf" providerId="AD" clId="Web-{356B2F64-1DBA-98CE-CAB2-206371FEFD6F}" dt="2023-10-14T03:57:18.155" v="2437" actId="1076"/>
          <ac:spMkLst>
            <pc:docMk/>
            <pc:sldMk cId="792200098" sldId="280"/>
            <ac:spMk id="54" creationId="{0973E660-F28B-72CF-B380-4DA36427B107}"/>
          </ac:spMkLst>
        </pc:spChg>
        <pc:spChg chg="add mod">
          <ac:chgData name="Nguyễn Duy Thắng" userId="S::22521333@ms.uit.edu.vn::54955dfb-6c99-4392-9f1d-30004a726cbf" providerId="AD" clId="Web-{356B2F64-1DBA-98CE-CAB2-206371FEFD6F}" dt="2023-10-14T03:57:18.171" v="2438" actId="1076"/>
          <ac:spMkLst>
            <pc:docMk/>
            <pc:sldMk cId="792200098" sldId="280"/>
            <ac:spMk id="56" creationId="{207F5FAA-D9D9-66DD-ED17-9B6CDC090D86}"/>
          </ac:spMkLst>
        </pc:spChg>
        <pc:spChg chg="add mod">
          <ac:chgData name="Nguyễn Duy Thắng" userId="S::22521333@ms.uit.edu.vn::54955dfb-6c99-4392-9f1d-30004a726cbf" providerId="AD" clId="Web-{356B2F64-1DBA-98CE-CAB2-206371FEFD6F}" dt="2023-10-14T03:57:18.171" v="2439" actId="1076"/>
          <ac:spMkLst>
            <pc:docMk/>
            <pc:sldMk cId="792200098" sldId="280"/>
            <ac:spMk id="58" creationId="{A275D35F-484B-6E75-8969-B418F41715C7}"/>
          </ac:spMkLst>
        </pc:spChg>
        <pc:spChg chg="add mod">
          <ac:chgData name="Nguyễn Duy Thắng" userId="S::22521333@ms.uit.edu.vn::54955dfb-6c99-4392-9f1d-30004a726cbf" providerId="AD" clId="Web-{356B2F64-1DBA-98CE-CAB2-206371FEFD6F}" dt="2023-10-14T03:57:18.187" v="2440" actId="1076"/>
          <ac:spMkLst>
            <pc:docMk/>
            <pc:sldMk cId="792200098" sldId="280"/>
            <ac:spMk id="60" creationId="{692830EC-BF32-45D7-CB46-DBE1FC7A1C7F}"/>
          </ac:spMkLst>
        </pc:spChg>
        <pc:spChg chg="add mod">
          <ac:chgData name="Nguyễn Duy Thắng" userId="S::22521333@ms.uit.edu.vn::54955dfb-6c99-4392-9f1d-30004a726cbf" providerId="AD" clId="Web-{356B2F64-1DBA-98CE-CAB2-206371FEFD6F}" dt="2023-10-14T03:57:18.187" v="2441" actId="1076"/>
          <ac:spMkLst>
            <pc:docMk/>
            <pc:sldMk cId="792200098" sldId="280"/>
            <ac:spMk id="62" creationId="{3F27FA0E-6FF2-09E2-C7FA-1BE001DA4622}"/>
          </ac:spMkLst>
        </pc:spChg>
        <pc:spChg chg="add mod">
          <ac:chgData name="Nguyễn Duy Thắng" userId="S::22521333@ms.uit.edu.vn::54955dfb-6c99-4392-9f1d-30004a726cbf" providerId="AD" clId="Web-{356B2F64-1DBA-98CE-CAB2-206371FEFD6F}" dt="2023-10-14T03:57:18.202" v="2442" actId="1076"/>
          <ac:spMkLst>
            <pc:docMk/>
            <pc:sldMk cId="792200098" sldId="280"/>
            <ac:spMk id="64" creationId="{9FB813BA-4A9C-0D4D-271C-7E39B8095E64}"/>
          </ac:spMkLst>
        </pc:spChg>
      </pc:sldChg>
      <pc:sldChg chg="addSp delSp modSp">
        <pc:chgData name="Nguyễn Duy Thắng" userId="S::22521333@ms.uit.edu.vn::54955dfb-6c99-4392-9f1d-30004a726cbf" providerId="AD" clId="Web-{356B2F64-1DBA-98CE-CAB2-206371FEFD6F}" dt="2023-10-14T03:57:29.656" v="2529" actId="1076"/>
        <pc:sldMkLst>
          <pc:docMk/>
          <pc:sldMk cId="131530449" sldId="281"/>
        </pc:sldMkLst>
        <pc:spChg chg="add del">
          <ac:chgData name="Nguyễn Duy Thắng" userId="S::22521333@ms.uit.edu.vn::54955dfb-6c99-4392-9f1d-30004a726cbf" providerId="AD" clId="Web-{356B2F64-1DBA-98CE-CAB2-206371FEFD6F}" dt="2023-10-14T03:57:25.218" v="2493"/>
          <ac:spMkLst>
            <pc:docMk/>
            <pc:sldMk cId="131530449" sldId="281"/>
            <ac:spMk id="5" creationId="{24CDE71E-1FEA-D238-BF60-D6FA0E6A5FA0}"/>
          </ac:spMkLst>
        </pc:spChg>
        <pc:spChg chg="add del">
          <ac:chgData name="Nguyễn Duy Thắng" userId="S::22521333@ms.uit.edu.vn::54955dfb-6c99-4392-9f1d-30004a726cbf" providerId="AD" clId="Web-{356B2F64-1DBA-98CE-CAB2-206371FEFD6F}" dt="2023-10-14T03:57:25.218" v="2492"/>
          <ac:spMkLst>
            <pc:docMk/>
            <pc:sldMk cId="131530449" sldId="281"/>
            <ac:spMk id="9" creationId="{FE935CD5-8865-DD87-2258-FDEC82215571}"/>
          </ac:spMkLst>
        </pc:spChg>
        <pc:spChg chg="add del">
          <ac:chgData name="Nguyễn Duy Thắng" userId="S::22521333@ms.uit.edu.vn::54955dfb-6c99-4392-9f1d-30004a726cbf" providerId="AD" clId="Web-{356B2F64-1DBA-98CE-CAB2-206371FEFD6F}" dt="2023-10-14T03:57:25.218" v="2491"/>
          <ac:spMkLst>
            <pc:docMk/>
            <pc:sldMk cId="131530449" sldId="281"/>
            <ac:spMk id="11" creationId="{4705018A-D625-F140-FA1D-C5025BF74857}"/>
          </ac:spMkLst>
        </pc:spChg>
        <pc:spChg chg="add del">
          <ac:chgData name="Nguyễn Duy Thắng" userId="S::22521333@ms.uit.edu.vn::54955dfb-6c99-4392-9f1d-30004a726cbf" providerId="AD" clId="Web-{356B2F64-1DBA-98CE-CAB2-206371FEFD6F}" dt="2023-10-14T03:57:25.218" v="2490"/>
          <ac:spMkLst>
            <pc:docMk/>
            <pc:sldMk cId="131530449" sldId="281"/>
            <ac:spMk id="13" creationId="{5E0385E5-A891-EB88-7EE2-DA3A75E016EF}"/>
          </ac:spMkLst>
        </pc:spChg>
        <pc:spChg chg="add del">
          <ac:chgData name="Nguyễn Duy Thắng" userId="S::22521333@ms.uit.edu.vn::54955dfb-6c99-4392-9f1d-30004a726cbf" providerId="AD" clId="Web-{356B2F64-1DBA-98CE-CAB2-206371FEFD6F}" dt="2023-10-14T03:57:25.218" v="2489"/>
          <ac:spMkLst>
            <pc:docMk/>
            <pc:sldMk cId="131530449" sldId="281"/>
            <ac:spMk id="15" creationId="{D80D9B3E-DB6A-E7EF-4F74-EFB1F0EAB5D3}"/>
          </ac:spMkLst>
        </pc:spChg>
        <pc:spChg chg="del">
          <ac:chgData name="Nguyễn Duy Thắng" userId="S::22521333@ms.uit.edu.vn::54955dfb-6c99-4392-9f1d-30004a726cbf" providerId="AD" clId="Web-{356B2F64-1DBA-98CE-CAB2-206371FEFD6F}" dt="2023-10-14T03:57:21.281" v="2445"/>
          <ac:spMkLst>
            <pc:docMk/>
            <pc:sldMk cId="131530449" sldId="281"/>
            <ac:spMk id="17" creationId="{25737000-4B92-B3FD-BCF1-ABBE79CC433A}"/>
          </ac:spMkLst>
        </pc:spChg>
        <pc:spChg chg="del">
          <ac:chgData name="Nguyễn Duy Thắng" userId="S::22521333@ms.uit.edu.vn::54955dfb-6c99-4392-9f1d-30004a726cbf" providerId="AD" clId="Web-{356B2F64-1DBA-98CE-CAB2-206371FEFD6F}" dt="2023-10-14T03:57:21.281" v="2444"/>
          <ac:spMkLst>
            <pc:docMk/>
            <pc:sldMk cId="131530449" sldId="281"/>
            <ac:spMk id="18" creationId="{2432F8DC-1F7F-6994-8748-3769C7B70B04}"/>
          </ac:spMkLst>
        </pc:spChg>
        <pc:spChg chg="del">
          <ac:chgData name="Nguyễn Duy Thắng" userId="S::22521333@ms.uit.edu.vn::54955dfb-6c99-4392-9f1d-30004a726cbf" providerId="AD" clId="Web-{356B2F64-1DBA-98CE-CAB2-206371FEFD6F}" dt="2023-10-14T03:57:21.281" v="2443"/>
          <ac:spMkLst>
            <pc:docMk/>
            <pc:sldMk cId="131530449" sldId="281"/>
            <ac:spMk id="21" creationId="{C7FC773D-BD9F-20E4-409B-83CBDFE58445}"/>
          </ac:spMkLst>
        </pc:spChg>
        <pc:spChg chg="del">
          <ac:chgData name="Nguyễn Duy Thắng" userId="S::22521333@ms.uit.edu.vn::54955dfb-6c99-4392-9f1d-30004a726cbf" providerId="AD" clId="Web-{356B2F64-1DBA-98CE-CAB2-206371FEFD6F}" dt="2023-10-14T03:57:21.281" v="2448"/>
          <ac:spMkLst>
            <pc:docMk/>
            <pc:sldMk cId="131530449" sldId="281"/>
            <ac:spMk id="24" creationId="{CAC2BCEA-E942-96C8-169D-32604CAE2F7B}"/>
          </ac:spMkLst>
        </pc:spChg>
        <pc:spChg chg="del">
          <ac:chgData name="Nguyễn Duy Thắng" userId="S::22521333@ms.uit.edu.vn::54955dfb-6c99-4392-9f1d-30004a726cbf" providerId="AD" clId="Web-{356B2F64-1DBA-98CE-CAB2-206371FEFD6F}" dt="2023-10-14T03:57:21.281" v="2447"/>
          <ac:spMkLst>
            <pc:docMk/>
            <pc:sldMk cId="131530449" sldId="281"/>
            <ac:spMk id="25" creationId="{33E6696F-E5F3-4D3F-F6B4-137F37430163}"/>
          </ac:spMkLst>
        </pc:spChg>
        <pc:spChg chg="del">
          <ac:chgData name="Nguyễn Duy Thắng" userId="S::22521333@ms.uit.edu.vn::54955dfb-6c99-4392-9f1d-30004a726cbf" providerId="AD" clId="Web-{356B2F64-1DBA-98CE-CAB2-206371FEFD6F}" dt="2023-10-14T03:57:21.281" v="2446"/>
          <ac:spMkLst>
            <pc:docMk/>
            <pc:sldMk cId="131530449" sldId="281"/>
            <ac:spMk id="26" creationId="{48E95FF1-F4EB-FA50-DC26-59E6B328CD93}"/>
          </ac:spMkLst>
        </pc:spChg>
        <pc:spChg chg="del">
          <ac:chgData name="Nguyễn Duy Thắng" userId="S::22521333@ms.uit.edu.vn::54955dfb-6c99-4392-9f1d-30004a726cbf" providerId="AD" clId="Web-{356B2F64-1DBA-98CE-CAB2-206371FEFD6F}" dt="2023-10-14T03:57:21.281" v="2451"/>
          <ac:spMkLst>
            <pc:docMk/>
            <pc:sldMk cId="131530449" sldId="281"/>
            <ac:spMk id="27" creationId="{65709A7A-E7A1-756B-65A0-D17765666BC8}"/>
          </ac:spMkLst>
        </pc:spChg>
        <pc:spChg chg="del">
          <ac:chgData name="Nguyễn Duy Thắng" userId="S::22521333@ms.uit.edu.vn::54955dfb-6c99-4392-9f1d-30004a726cbf" providerId="AD" clId="Web-{356B2F64-1DBA-98CE-CAB2-206371FEFD6F}" dt="2023-10-14T03:57:21.281" v="2450"/>
          <ac:spMkLst>
            <pc:docMk/>
            <pc:sldMk cId="131530449" sldId="281"/>
            <ac:spMk id="29" creationId="{3E72BEAD-CE5C-9EBF-CC24-0DE22B69516F}"/>
          </ac:spMkLst>
        </pc:spChg>
        <pc:spChg chg="del">
          <ac:chgData name="Nguyễn Duy Thắng" userId="S::22521333@ms.uit.edu.vn::54955dfb-6c99-4392-9f1d-30004a726cbf" providerId="AD" clId="Web-{356B2F64-1DBA-98CE-CAB2-206371FEFD6F}" dt="2023-10-14T03:57:21.281" v="2449"/>
          <ac:spMkLst>
            <pc:docMk/>
            <pc:sldMk cId="131530449" sldId="281"/>
            <ac:spMk id="30" creationId="{D3945E4F-220C-5A61-7582-96153823C392}"/>
          </ac:spMkLst>
        </pc:spChg>
        <pc:spChg chg="add del">
          <ac:chgData name="Nguyễn Duy Thắng" userId="S::22521333@ms.uit.edu.vn::54955dfb-6c99-4392-9f1d-30004a726cbf" providerId="AD" clId="Web-{356B2F64-1DBA-98CE-CAB2-206371FEFD6F}" dt="2023-10-14T03:57:25.218" v="2488"/>
          <ac:spMkLst>
            <pc:docMk/>
            <pc:sldMk cId="131530449" sldId="281"/>
            <ac:spMk id="31" creationId="{EC294E31-FB8E-060C-4377-744AF4DC6572}"/>
          </ac:spMkLst>
        </pc:spChg>
        <pc:spChg chg="add del">
          <ac:chgData name="Nguyễn Duy Thắng" userId="S::22521333@ms.uit.edu.vn::54955dfb-6c99-4392-9f1d-30004a726cbf" providerId="AD" clId="Web-{356B2F64-1DBA-98CE-CAB2-206371FEFD6F}" dt="2023-10-14T03:57:25.218" v="2487"/>
          <ac:spMkLst>
            <pc:docMk/>
            <pc:sldMk cId="131530449" sldId="281"/>
            <ac:spMk id="33" creationId="{4987D635-FCBD-A7A4-95E7-1DE039295447}"/>
          </ac:spMkLst>
        </pc:spChg>
        <pc:spChg chg="del">
          <ac:chgData name="Nguyễn Duy Thắng" userId="S::22521333@ms.uit.edu.vn::54955dfb-6c99-4392-9f1d-30004a726cbf" providerId="AD" clId="Web-{356B2F64-1DBA-98CE-CAB2-206371FEFD6F}" dt="2023-10-14T03:57:21.281" v="2454"/>
          <ac:spMkLst>
            <pc:docMk/>
            <pc:sldMk cId="131530449" sldId="281"/>
            <ac:spMk id="34" creationId="{DF9E35B7-11B0-E0BD-79F9-2D97F96691D1}"/>
          </ac:spMkLst>
        </pc:spChg>
        <pc:spChg chg="del">
          <ac:chgData name="Nguyễn Duy Thắng" userId="S::22521333@ms.uit.edu.vn::54955dfb-6c99-4392-9f1d-30004a726cbf" providerId="AD" clId="Web-{356B2F64-1DBA-98CE-CAB2-206371FEFD6F}" dt="2023-10-14T03:57:21.281" v="2453"/>
          <ac:spMkLst>
            <pc:docMk/>
            <pc:sldMk cId="131530449" sldId="281"/>
            <ac:spMk id="37" creationId="{38D1D982-3ED5-8981-EF5D-17E9E5B5A530}"/>
          </ac:spMkLst>
        </pc:spChg>
        <pc:spChg chg="del">
          <ac:chgData name="Nguyễn Duy Thắng" userId="S::22521333@ms.uit.edu.vn::54955dfb-6c99-4392-9f1d-30004a726cbf" providerId="AD" clId="Web-{356B2F64-1DBA-98CE-CAB2-206371FEFD6F}" dt="2023-10-14T03:57:21.281" v="2452"/>
          <ac:spMkLst>
            <pc:docMk/>
            <pc:sldMk cId="131530449" sldId="281"/>
            <ac:spMk id="38" creationId="{1E4647E2-F87B-E2E0-2C90-17A370DC8ECC}"/>
          </ac:spMkLst>
        </pc:spChg>
        <pc:spChg chg="add del">
          <ac:chgData name="Nguyễn Duy Thắng" userId="S::22521333@ms.uit.edu.vn::54955dfb-6c99-4392-9f1d-30004a726cbf" providerId="AD" clId="Web-{356B2F64-1DBA-98CE-CAB2-206371FEFD6F}" dt="2023-10-14T03:57:25.218" v="2486"/>
          <ac:spMkLst>
            <pc:docMk/>
            <pc:sldMk cId="131530449" sldId="281"/>
            <ac:spMk id="40" creationId="{3B8602F6-0446-5546-DB86-1E1DBA0EE8A5}"/>
          </ac:spMkLst>
        </pc:spChg>
        <pc:spChg chg="add del">
          <ac:chgData name="Nguyễn Duy Thắng" userId="S::22521333@ms.uit.edu.vn::54955dfb-6c99-4392-9f1d-30004a726cbf" providerId="AD" clId="Web-{356B2F64-1DBA-98CE-CAB2-206371FEFD6F}" dt="2023-10-14T03:57:25.218" v="2485"/>
          <ac:spMkLst>
            <pc:docMk/>
            <pc:sldMk cId="131530449" sldId="281"/>
            <ac:spMk id="42" creationId="{170A32A5-D817-687D-F749-01A0EA401D2F}"/>
          </ac:spMkLst>
        </pc:spChg>
        <pc:spChg chg="add del">
          <ac:chgData name="Nguyễn Duy Thắng" userId="S::22521333@ms.uit.edu.vn::54955dfb-6c99-4392-9f1d-30004a726cbf" providerId="AD" clId="Web-{356B2F64-1DBA-98CE-CAB2-206371FEFD6F}" dt="2023-10-14T03:57:25.218" v="2484"/>
          <ac:spMkLst>
            <pc:docMk/>
            <pc:sldMk cId="131530449" sldId="281"/>
            <ac:spMk id="44" creationId="{FA128497-CB09-DB8C-0AF8-D4FD033EB192}"/>
          </ac:spMkLst>
        </pc:spChg>
        <pc:spChg chg="add del">
          <ac:chgData name="Nguyễn Duy Thắng" userId="S::22521333@ms.uit.edu.vn::54955dfb-6c99-4392-9f1d-30004a726cbf" providerId="AD" clId="Web-{356B2F64-1DBA-98CE-CAB2-206371FEFD6F}" dt="2023-10-14T03:57:25.218" v="2483"/>
          <ac:spMkLst>
            <pc:docMk/>
            <pc:sldMk cId="131530449" sldId="281"/>
            <ac:spMk id="46" creationId="{13ACA3CD-1F83-90AC-7D80-40E4D3E160F7}"/>
          </ac:spMkLst>
        </pc:spChg>
        <pc:spChg chg="del">
          <ac:chgData name="Nguyễn Duy Thắng" userId="S::22521333@ms.uit.edu.vn::54955dfb-6c99-4392-9f1d-30004a726cbf" providerId="AD" clId="Web-{356B2F64-1DBA-98CE-CAB2-206371FEFD6F}" dt="2023-10-14T03:57:21.281" v="2457"/>
          <ac:spMkLst>
            <pc:docMk/>
            <pc:sldMk cId="131530449" sldId="281"/>
            <ac:spMk id="49" creationId="{0C74307B-860B-1D22-277C-ACBC7B3E8BA4}"/>
          </ac:spMkLst>
        </pc:spChg>
        <pc:spChg chg="del">
          <ac:chgData name="Nguyễn Duy Thắng" userId="S::22521333@ms.uit.edu.vn::54955dfb-6c99-4392-9f1d-30004a726cbf" providerId="AD" clId="Web-{356B2F64-1DBA-98CE-CAB2-206371FEFD6F}" dt="2023-10-14T03:57:21.281" v="2456"/>
          <ac:spMkLst>
            <pc:docMk/>
            <pc:sldMk cId="131530449" sldId="281"/>
            <ac:spMk id="50" creationId="{8C53778C-22FF-44D2-0BD1-76ADA30C54D6}"/>
          </ac:spMkLst>
        </pc:spChg>
        <pc:spChg chg="del">
          <ac:chgData name="Nguyễn Duy Thắng" userId="S::22521333@ms.uit.edu.vn::54955dfb-6c99-4392-9f1d-30004a726cbf" providerId="AD" clId="Web-{356B2F64-1DBA-98CE-CAB2-206371FEFD6F}" dt="2023-10-14T03:57:21.281" v="2455"/>
          <ac:spMkLst>
            <pc:docMk/>
            <pc:sldMk cId="131530449" sldId="281"/>
            <ac:spMk id="51" creationId="{F4E3E8CC-0531-499F-E3DB-4B7458620EA9}"/>
          </ac:spMkLst>
        </pc:spChg>
        <pc:spChg chg="add del">
          <ac:chgData name="Nguyễn Duy Thắng" userId="S::22521333@ms.uit.edu.vn::54955dfb-6c99-4392-9f1d-30004a726cbf" providerId="AD" clId="Web-{356B2F64-1DBA-98CE-CAB2-206371FEFD6F}" dt="2023-10-14T03:57:25.218" v="2482"/>
          <ac:spMkLst>
            <pc:docMk/>
            <pc:sldMk cId="131530449" sldId="281"/>
            <ac:spMk id="52" creationId="{5BC22028-BE60-B997-CA92-76A0ADAA8071}"/>
          </ac:spMkLst>
        </pc:spChg>
        <pc:spChg chg="add del">
          <ac:chgData name="Nguyễn Duy Thắng" userId="S::22521333@ms.uit.edu.vn::54955dfb-6c99-4392-9f1d-30004a726cbf" providerId="AD" clId="Web-{356B2F64-1DBA-98CE-CAB2-206371FEFD6F}" dt="2023-10-14T03:57:25.218" v="2481"/>
          <ac:spMkLst>
            <pc:docMk/>
            <pc:sldMk cId="131530449" sldId="281"/>
            <ac:spMk id="54" creationId="{A075DD80-204F-4729-FD82-84ECE86F68CB}"/>
          </ac:spMkLst>
        </pc:spChg>
        <pc:spChg chg="add del">
          <ac:chgData name="Nguyễn Duy Thắng" userId="S::22521333@ms.uit.edu.vn::54955dfb-6c99-4392-9f1d-30004a726cbf" providerId="AD" clId="Web-{356B2F64-1DBA-98CE-CAB2-206371FEFD6F}" dt="2023-10-14T03:57:25.218" v="2480"/>
          <ac:spMkLst>
            <pc:docMk/>
            <pc:sldMk cId="131530449" sldId="281"/>
            <ac:spMk id="56" creationId="{224F2BA6-137F-3FC1-0183-6C5E04B90729}"/>
          </ac:spMkLst>
        </pc:spChg>
        <pc:spChg chg="add del">
          <ac:chgData name="Nguyễn Duy Thắng" userId="S::22521333@ms.uit.edu.vn::54955dfb-6c99-4392-9f1d-30004a726cbf" providerId="AD" clId="Web-{356B2F64-1DBA-98CE-CAB2-206371FEFD6F}" dt="2023-10-14T03:57:25.218" v="2479"/>
          <ac:spMkLst>
            <pc:docMk/>
            <pc:sldMk cId="131530449" sldId="281"/>
            <ac:spMk id="58" creationId="{B3AEDB1E-AD32-6699-D56F-5E20D8A7AF9A}"/>
          </ac:spMkLst>
        </pc:spChg>
        <pc:spChg chg="add del">
          <ac:chgData name="Nguyễn Duy Thắng" userId="S::22521333@ms.uit.edu.vn::54955dfb-6c99-4392-9f1d-30004a726cbf" providerId="AD" clId="Web-{356B2F64-1DBA-98CE-CAB2-206371FEFD6F}" dt="2023-10-14T03:57:25.218" v="2478"/>
          <ac:spMkLst>
            <pc:docMk/>
            <pc:sldMk cId="131530449" sldId="281"/>
            <ac:spMk id="60" creationId="{0ED8E130-3CCA-587D-6DC0-129A05E3B139}"/>
          </ac:spMkLst>
        </pc:spChg>
        <pc:spChg chg="add del">
          <ac:chgData name="Nguyễn Duy Thắng" userId="S::22521333@ms.uit.edu.vn::54955dfb-6c99-4392-9f1d-30004a726cbf" providerId="AD" clId="Web-{356B2F64-1DBA-98CE-CAB2-206371FEFD6F}" dt="2023-10-14T03:57:25.218" v="2477"/>
          <ac:spMkLst>
            <pc:docMk/>
            <pc:sldMk cId="131530449" sldId="281"/>
            <ac:spMk id="62" creationId="{EE951991-32F8-F6A9-B2C8-7C0800D2A40C}"/>
          </ac:spMkLst>
        </pc:spChg>
        <pc:spChg chg="add del">
          <ac:chgData name="Nguyễn Duy Thắng" userId="S::22521333@ms.uit.edu.vn::54955dfb-6c99-4392-9f1d-30004a726cbf" providerId="AD" clId="Web-{356B2F64-1DBA-98CE-CAB2-206371FEFD6F}" dt="2023-10-14T03:57:25.218" v="2476"/>
          <ac:spMkLst>
            <pc:docMk/>
            <pc:sldMk cId="131530449" sldId="281"/>
            <ac:spMk id="64" creationId="{B5F57FB3-B361-06CB-974D-5859D1830CC9}"/>
          </ac:spMkLst>
        </pc:spChg>
        <pc:spChg chg="add mod">
          <ac:chgData name="Nguyễn Duy Thắng" userId="S::22521333@ms.uit.edu.vn::54955dfb-6c99-4392-9f1d-30004a726cbf" providerId="AD" clId="Web-{356B2F64-1DBA-98CE-CAB2-206371FEFD6F}" dt="2023-10-14T03:57:29.500" v="2512" actId="1076"/>
          <ac:spMkLst>
            <pc:docMk/>
            <pc:sldMk cId="131530449" sldId="281"/>
            <ac:spMk id="66" creationId="{E1BFBF71-2749-087D-9BB7-0AB16A99C391}"/>
          </ac:spMkLst>
        </pc:spChg>
        <pc:spChg chg="add mod">
          <ac:chgData name="Nguyễn Duy Thắng" userId="S::22521333@ms.uit.edu.vn::54955dfb-6c99-4392-9f1d-30004a726cbf" providerId="AD" clId="Web-{356B2F64-1DBA-98CE-CAB2-206371FEFD6F}" dt="2023-10-14T03:57:29.515" v="2513" actId="1076"/>
          <ac:spMkLst>
            <pc:docMk/>
            <pc:sldMk cId="131530449" sldId="281"/>
            <ac:spMk id="68" creationId="{78847538-AAFC-48C5-FD96-1355E77A712D}"/>
          </ac:spMkLst>
        </pc:spChg>
        <pc:spChg chg="add mod">
          <ac:chgData name="Nguyễn Duy Thắng" userId="S::22521333@ms.uit.edu.vn::54955dfb-6c99-4392-9f1d-30004a726cbf" providerId="AD" clId="Web-{356B2F64-1DBA-98CE-CAB2-206371FEFD6F}" dt="2023-10-14T03:57:29.531" v="2514" actId="1076"/>
          <ac:spMkLst>
            <pc:docMk/>
            <pc:sldMk cId="131530449" sldId="281"/>
            <ac:spMk id="70" creationId="{DCC4EECC-BD59-E49E-C40D-83FB78F4B24D}"/>
          </ac:spMkLst>
        </pc:spChg>
        <pc:spChg chg="add mod">
          <ac:chgData name="Nguyễn Duy Thắng" userId="S::22521333@ms.uit.edu.vn::54955dfb-6c99-4392-9f1d-30004a726cbf" providerId="AD" clId="Web-{356B2F64-1DBA-98CE-CAB2-206371FEFD6F}" dt="2023-10-14T03:57:29.531" v="2515" actId="1076"/>
          <ac:spMkLst>
            <pc:docMk/>
            <pc:sldMk cId="131530449" sldId="281"/>
            <ac:spMk id="72" creationId="{BDE8EC18-B4F7-D067-0AE1-3B866E4AC691}"/>
          </ac:spMkLst>
        </pc:spChg>
        <pc:spChg chg="add mod">
          <ac:chgData name="Nguyễn Duy Thắng" userId="S::22521333@ms.uit.edu.vn::54955dfb-6c99-4392-9f1d-30004a726cbf" providerId="AD" clId="Web-{356B2F64-1DBA-98CE-CAB2-206371FEFD6F}" dt="2023-10-14T03:57:29.546" v="2516" actId="1076"/>
          <ac:spMkLst>
            <pc:docMk/>
            <pc:sldMk cId="131530449" sldId="281"/>
            <ac:spMk id="74" creationId="{74C572A4-8946-D8A5-0400-FFEB9045DF7B}"/>
          </ac:spMkLst>
        </pc:spChg>
        <pc:spChg chg="add mod">
          <ac:chgData name="Nguyễn Duy Thắng" userId="S::22521333@ms.uit.edu.vn::54955dfb-6c99-4392-9f1d-30004a726cbf" providerId="AD" clId="Web-{356B2F64-1DBA-98CE-CAB2-206371FEFD6F}" dt="2023-10-14T03:57:29.546" v="2517" actId="1076"/>
          <ac:spMkLst>
            <pc:docMk/>
            <pc:sldMk cId="131530449" sldId="281"/>
            <ac:spMk id="76" creationId="{15061BC0-3746-6D3B-10CD-1E7F99BC2C24}"/>
          </ac:spMkLst>
        </pc:spChg>
        <pc:spChg chg="add mod">
          <ac:chgData name="Nguyễn Duy Thắng" userId="S::22521333@ms.uit.edu.vn::54955dfb-6c99-4392-9f1d-30004a726cbf" providerId="AD" clId="Web-{356B2F64-1DBA-98CE-CAB2-206371FEFD6F}" dt="2023-10-14T03:57:29.562" v="2518" actId="1076"/>
          <ac:spMkLst>
            <pc:docMk/>
            <pc:sldMk cId="131530449" sldId="281"/>
            <ac:spMk id="78" creationId="{8648ECCF-51CB-5458-EE44-3C479D3E1561}"/>
          </ac:spMkLst>
        </pc:spChg>
        <pc:spChg chg="add mod">
          <ac:chgData name="Nguyễn Duy Thắng" userId="S::22521333@ms.uit.edu.vn::54955dfb-6c99-4392-9f1d-30004a726cbf" providerId="AD" clId="Web-{356B2F64-1DBA-98CE-CAB2-206371FEFD6F}" dt="2023-10-14T03:57:29.562" v="2519" actId="1076"/>
          <ac:spMkLst>
            <pc:docMk/>
            <pc:sldMk cId="131530449" sldId="281"/>
            <ac:spMk id="80" creationId="{1392513E-982C-6B6F-6AAC-8F3E89227601}"/>
          </ac:spMkLst>
        </pc:spChg>
        <pc:spChg chg="add mod">
          <ac:chgData name="Nguyễn Duy Thắng" userId="S::22521333@ms.uit.edu.vn::54955dfb-6c99-4392-9f1d-30004a726cbf" providerId="AD" clId="Web-{356B2F64-1DBA-98CE-CAB2-206371FEFD6F}" dt="2023-10-14T03:57:29.578" v="2520" actId="1076"/>
          <ac:spMkLst>
            <pc:docMk/>
            <pc:sldMk cId="131530449" sldId="281"/>
            <ac:spMk id="82" creationId="{9CD3A640-9881-3C4D-28C1-016EB4BE6C4E}"/>
          </ac:spMkLst>
        </pc:spChg>
        <pc:spChg chg="add mod">
          <ac:chgData name="Nguyễn Duy Thắng" userId="S::22521333@ms.uit.edu.vn::54955dfb-6c99-4392-9f1d-30004a726cbf" providerId="AD" clId="Web-{356B2F64-1DBA-98CE-CAB2-206371FEFD6F}" dt="2023-10-14T03:57:29.578" v="2521" actId="1076"/>
          <ac:spMkLst>
            <pc:docMk/>
            <pc:sldMk cId="131530449" sldId="281"/>
            <ac:spMk id="84" creationId="{8D1843C9-F2DE-4326-FAD4-F6037093A28E}"/>
          </ac:spMkLst>
        </pc:spChg>
        <pc:spChg chg="add mod">
          <ac:chgData name="Nguyễn Duy Thắng" userId="S::22521333@ms.uit.edu.vn::54955dfb-6c99-4392-9f1d-30004a726cbf" providerId="AD" clId="Web-{356B2F64-1DBA-98CE-CAB2-206371FEFD6F}" dt="2023-10-14T03:57:29.593" v="2522" actId="1076"/>
          <ac:spMkLst>
            <pc:docMk/>
            <pc:sldMk cId="131530449" sldId="281"/>
            <ac:spMk id="86" creationId="{B247D90A-C5E7-0F02-29F4-A37FCE74F0A5}"/>
          </ac:spMkLst>
        </pc:spChg>
        <pc:spChg chg="add mod">
          <ac:chgData name="Nguyễn Duy Thắng" userId="S::22521333@ms.uit.edu.vn::54955dfb-6c99-4392-9f1d-30004a726cbf" providerId="AD" clId="Web-{356B2F64-1DBA-98CE-CAB2-206371FEFD6F}" dt="2023-10-14T03:57:29.593" v="2523" actId="1076"/>
          <ac:spMkLst>
            <pc:docMk/>
            <pc:sldMk cId="131530449" sldId="281"/>
            <ac:spMk id="88" creationId="{2FDEC94F-AB57-4944-1765-D9AAED2EDFCB}"/>
          </ac:spMkLst>
        </pc:spChg>
        <pc:spChg chg="add mod">
          <ac:chgData name="Nguyễn Duy Thắng" userId="S::22521333@ms.uit.edu.vn::54955dfb-6c99-4392-9f1d-30004a726cbf" providerId="AD" clId="Web-{356B2F64-1DBA-98CE-CAB2-206371FEFD6F}" dt="2023-10-14T03:57:29.609" v="2524" actId="1076"/>
          <ac:spMkLst>
            <pc:docMk/>
            <pc:sldMk cId="131530449" sldId="281"/>
            <ac:spMk id="90" creationId="{3EA71BD3-F0B4-305B-50B7-286FC72833F6}"/>
          </ac:spMkLst>
        </pc:spChg>
        <pc:spChg chg="add mod">
          <ac:chgData name="Nguyễn Duy Thắng" userId="S::22521333@ms.uit.edu.vn::54955dfb-6c99-4392-9f1d-30004a726cbf" providerId="AD" clId="Web-{356B2F64-1DBA-98CE-CAB2-206371FEFD6F}" dt="2023-10-14T03:57:29.625" v="2525" actId="1076"/>
          <ac:spMkLst>
            <pc:docMk/>
            <pc:sldMk cId="131530449" sldId="281"/>
            <ac:spMk id="92" creationId="{932D4128-32E9-521A-E7E5-06ACF4F7BE16}"/>
          </ac:spMkLst>
        </pc:spChg>
        <pc:spChg chg="add mod">
          <ac:chgData name="Nguyễn Duy Thắng" userId="S::22521333@ms.uit.edu.vn::54955dfb-6c99-4392-9f1d-30004a726cbf" providerId="AD" clId="Web-{356B2F64-1DBA-98CE-CAB2-206371FEFD6F}" dt="2023-10-14T03:57:29.625" v="2526" actId="1076"/>
          <ac:spMkLst>
            <pc:docMk/>
            <pc:sldMk cId="131530449" sldId="281"/>
            <ac:spMk id="94" creationId="{AADE0097-E2C9-E271-5985-8EF4119D95BF}"/>
          </ac:spMkLst>
        </pc:spChg>
        <pc:spChg chg="add mod">
          <ac:chgData name="Nguyễn Duy Thắng" userId="S::22521333@ms.uit.edu.vn::54955dfb-6c99-4392-9f1d-30004a726cbf" providerId="AD" clId="Web-{356B2F64-1DBA-98CE-CAB2-206371FEFD6F}" dt="2023-10-14T03:57:29.640" v="2527" actId="1076"/>
          <ac:spMkLst>
            <pc:docMk/>
            <pc:sldMk cId="131530449" sldId="281"/>
            <ac:spMk id="96" creationId="{2DBE5DF8-A48D-1673-9773-633160038E8A}"/>
          </ac:spMkLst>
        </pc:spChg>
        <pc:spChg chg="add mod">
          <ac:chgData name="Nguyễn Duy Thắng" userId="S::22521333@ms.uit.edu.vn::54955dfb-6c99-4392-9f1d-30004a726cbf" providerId="AD" clId="Web-{356B2F64-1DBA-98CE-CAB2-206371FEFD6F}" dt="2023-10-14T03:57:29.640" v="2528" actId="1076"/>
          <ac:spMkLst>
            <pc:docMk/>
            <pc:sldMk cId="131530449" sldId="281"/>
            <ac:spMk id="98" creationId="{E52426A8-EEB1-C88D-542C-73F6C0C90C52}"/>
          </ac:spMkLst>
        </pc:spChg>
        <pc:spChg chg="add mod">
          <ac:chgData name="Nguyễn Duy Thắng" userId="S::22521333@ms.uit.edu.vn::54955dfb-6c99-4392-9f1d-30004a726cbf" providerId="AD" clId="Web-{356B2F64-1DBA-98CE-CAB2-206371FEFD6F}" dt="2023-10-14T03:57:29.656" v="2529" actId="1076"/>
          <ac:spMkLst>
            <pc:docMk/>
            <pc:sldMk cId="131530449" sldId="281"/>
            <ac:spMk id="100" creationId="{D39C197B-9335-D35F-86B9-23934B5690A2}"/>
          </ac:spMkLst>
        </pc:spChg>
      </pc:sldChg>
      <pc:sldChg chg="addSp delSp modSp">
        <pc:chgData name="Nguyễn Duy Thắng" userId="S::22521333@ms.uit.edu.vn::54955dfb-6c99-4392-9f1d-30004a726cbf" providerId="AD" clId="Web-{356B2F64-1DBA-98CE-CAB2-206371FEFD6F}" dt="2023-10-14T03:58:31.252" v="2721"/>
        <pc:sldMkLst>
          <pc:docMk/>
          <pc:sldMk cId="4183862172" sldId="282"/>
        </pc:sldMkLst>
        <pc:spChg chg="add mod">
          <ac:chgData name="Nguyễn Duy Thắng" userId="S::22521333@ms.uit.edu.vn::54955dfb-6c99-4392-9f1d-30004a726cbf" providerId="AD" clId="Web-{356B2F64-1DBA-98CE-CAB2-206371FEFD6F}" dt="2023-10-14T03:58:22.564" v="2692" actId="1076"/>
          <ac:spMkLst>
            <pc:docMk/>
            <pc:sldMk cId="4183862172" sldId="282"/>
            <ac:spMk id="3" creationId="{DFB0169C-0400-5D85-4B1F-9FDAE9000320}"/>
          </ac:spMkLst>
        </pc:spChg>
        <pc:spChg chg="add mod">
          <ac:chgData name="Nguyễn Duy Thắng" userId="S::22521333@ms.uit.edu.vn::54955dfb-6c99-4392-9f1d-30004a726cbf" providerId="AD" clId="Web-{356B2F64-1DBA-98CE-CAB2-206371FEFD6F}" dt="2023-10-14T03:58:22.580" v="2693" actId="1076"/>
          <ac:spMkLst>
            <pc:docMk/>
            <pc:sldMk cId="4183862172" sldId="282"/>
            <ac:spMk id="5" creationId="{F0F69E9B-1C56-33ED-6C2D-9AA55E674BCC}"/>
          </ac:spMkLst>
        </pc:spChg>
        <pc:spChg chg="add mod">
          <ac:chgData name="Nguyễn Duy Thắng" userId="S::22521333@ms.uit.edu.vn::54955dfb-6c99-4392-9f1d-30004a726cbf" providerId="AD" clId="Web-{356B2F64-1DBA-98CE-CAB2-206371FEFD6F}" dt="2023-10-14T03:58:22.580" v="2694" actId="1076"/>
          <ac:spMkLst>
            <pc:docMk/>
            <pc:sldMk cId="4183862172" sldId="282"/>
            <ac:spMk id="9" creationId="{FBF95CBD-5801-DEB3-EEEC-84261BC7D39F}"/>
          </ac:spMkLst>
        </pc:spChg>
        <pc:spChg chg="add mod">
          <ac:chgData name="Nguyễn Duy Thắng" userId="S::22521333@ms.uit.edu.vn::54955dfb-6c99-4392-9f1d-30004a726cbf" providerId="AD" clId="Web-{356B2F64-1DBA-98CE-CAB2-206371FEFD6F}" dt="2023-10-14T03:58:22.595" v="2695" actId="1076"/>
          <ac:spMkLst>
            <pc:docMk/>
            <pc:sldMk cId="4183862172" sldId="282"/>
            <ac:spMk id="11" creationId="{1A94DA8E-2970-8CC5-167A-4E14AFAC97D4}"/>
          </ac:spMkLst>
        </pc:spChg>
        <pc:spChg chg="del">
          <ac:chgData name="Nguyễn Duy Thắng" userId="S::22521333@ms.uit.edu.vn::54955dfb-6c99-4392-9f1d-30004a726cbf" providerId="AD" clId="Web-{356B2F64-1DBA-98CE-CAB2-206371FEFD6F}" dt="2023-10-14T03:58:18.251" v="2661"/>
          <ac:spMkLst>
            <pc:docMk/>
            <pc:sldMk cId="4183862172" sldId="282"/>
            <ac:spMk id="15" creationId="{884E0670-9E48-43E2-3672-476C15D66477}"/>
          </ac:spMkLst>
        </pc:spChg>
        <pc:spChg chg="del">
          <ac:chgData name="Nguyễn Duy Thắng" userId="S::22521333@ms.uit.edu.vn::54955dfb-6c99-4392-9f1d-30004a726cbf" providerId="AD" clId="Web-{356B2F64-1DBA-98CE-CAB2-206371FEFD6F}" dt="2023-10-14T03:58:18.251" v="2660"/>
          <ac:spMkLst>
            <pc:docMk/>
            <pc:sldMk cId="4183862172" sldId="282"/>
            <ac:spMk id="16" creationId="{F0E359F4-3DC9-19DD-8008-CD8F529953B6}"/>
          </ac:spMkLst>
        </pc:spChg>
        <pc:spChg chg="del">
          <ac:chgData name="Nguyễn Duy Thắng" userId="S::22521333@ms.uit.edu.vn::54955dfb-6c99-4392-9f1d-30004a726cbf" providerId="AD" clId="Web-{356B2F64-1DBA-98CE-CAB2-206371FEFD6F}" dt="2023-10-14T03:58:18.251" v="2659"/>
          <ac:spMkLst>
            <pc:docMk/>
            <pc:sldMk cId="4183862172" sldId="282"/>
            <ac:spMk id="17" creationId="{5DB609FF-A5E7-1F08-5899-CDD26986E8BF}"/>
          </ac:spMkLst>
        </pc:spChg>
        <pc:spChg chg="del">
          <ac:chgData name="Nguyễn Duy Thắng" userId="S::22521333@ms.uit.edu.vn::54955dfb-6c99-4392-9f1d-30004a726cbf" providerId="AD" clId="Web-{356B2F64-1DBA-98CE-CAB2-206371FEFD6F}" dt="2023-10-14T03:58:31.252" v="2721"/>
          <ac:spMkLst>
            <pc:docMk/>
            <pc:sldMk cId="4183862172" sldId="282"/>
            <ac:spMk id="19" creationId="{A74AF19C-01B3-4A23-95D7-7497478CEF91}"/>
          </ac:spMkLst>
        </pc:spChg>
        <pc:spChg chg="del">
          <ac:chgData name="Nguyễn Duy Thắng" userId="S::22521333@ms.uit.edu.vn::54955dfb-6c99-4392-9f1d-30004a726cbf" providerId="AD" clId="Web-{356B2F64-1DBA-98CE-CAB2-206371FEFD6F}" dt="2023-10-14T03:58:31.252" v="2720"/>
          <ac:spMkLst>
            <pc:docMk/>
            <pc:sldMk cId="4183862172" sldId="282"/>
            <ac:spMk id="20" creationId="{CB3EAA5D-E7F6-4490-9A6C-08930FAAC629}"/>
          </ac:spMkLst>
        </pc:spChg>
        <pc:spChg chg="add mod">
          <ac:chgData name="Nguyễn Duy Thắng" userId="S::22521333@ms.uit.edu.vn::54955dfb-6c99-4392-9f1d-30004a726cbf" providerId="AD" clId="Web-{356B2F64-1DBA-98CE-CAB2-206371FEFD6F}" dt="2023-10-14T03:58:22.595" v="2696" actId="1076"/>
          <ac:spMkLst>
            <pc:docMk/>
            <pc:sldMk cId="4183862172" sldId="282"/>
            <ac:spMk id="21" creationId="{EA4FC3F5-604F-2ACE-63F1-6DEC199AAB4D}"/>
          </ac:spMkLst>
        </pc:spChg>
        <pc:spChg chg="del">
          <ac:chgData name="Nguyễn Duy Thắng" userId="S::22521333@ms.uit.edu.vn::54955dfb-6c99-4392-9f1d-30004a726cbf" providerId="AD" clId="Web-{356B2F64-1DBA-98CE-CAB2-206371FEFD6F}" dt="2023-10-14T03:58:31.252" v="2719"/>
          <ac:spMkLst>
            <pc:docMk/>
            <pc:sldMk cId="4183862172" sldId="282"/>
            <ac:spMk id="22" creationId="{27A4FCE7-44E4-4563-A13F-40A0A4821E3C}"/>
          </ac:spMkLst>
        </pc:spChg>
        <pc:spChg chg="del">
          <ac:chgData name="Nguyễn Duy Thắng" userId="S::22521333@ms.uit.edu.vn::54955dfb-6c99-4392-9f1d-30004a726cbf" providerId="AD" clId="Web-{356B2F64-1DBA-98CE-CAB2-206371FEFD6F}" dt="2023-10-14T03:58:31.252" v="2718"/>
          <ac:spMkLst>
            <pc:docMk/>
            <pc:sldMk cId="4183862172" sldId="282"/>
            <ac:spMk id="23" creationId="{7A334A6C-E98A-4671-8FA8-397ECA3BDE5A}"/>
          </ac:spMkLst>
        </pc:spChg>
        <pc:spChg chg="del">
          <ac:chgData name="Nguyễn Duy Thắng" userId="S::22521333@ms.uit.edu.vn::54955dfb-6c99-4392-9f1d-30004a726cbf" providerId="AD" clId="Web-{356B2F64-1DBA-98CE-CAB2-206371FEFD6F}" dt="2023-10-14T03:58:31.252" v="2717"/>
          <ac:spMkLst>
            <pc:docMk/>
            <pc:sldMk cId="4183862172" sldId="282"/>
            <ac:spMk id="24" creationId="{1B64AF56-5ED6-42E4-8ED8-56E56C598136}"/>
          </ac:spMkLst>
        </pc:spChg>
        <pc:spChg chg="del">
          <ac:chgData name="Nguyễn Duy Thắng" userId="S::22521333@ms.uit.edu.vn::54955dfb-6c99-4392-9f1d-30004a726cbf" providerId="AD" clId="Web-{356B2F64-1DBA-98CE-CAB2-206371FEFD6F}" dt="2023-10-14T03:58:31.252" v="2716"/>
          <ac:spMkLst>
            <pc:docMk/>
            <pc:sldMk cId="4183862172" sldId="282"/>
            <ac:spMk id="25" creationId="{8EF95FDE-AF32-471D-A12F-616B3626DE93}"/>
          </ac:spMkLst>
        </pc:spChg>
        <pc:spChg chg="del">
          <ac:chgData name="Nguyễn Duy Thắng" userId="S::22521333@ms.uit.edu.vn::54955dfb-6c99-4392-9f1d-30004a726cbf" providerId="AD" clId="Web-{356B2F64-1DBA-98CE-CAB2-206371FEFD6F}" dt="2023-10-14T03:58:31.252" v="2715"/>
          <ac:spMkLst>
            <pc:docMk/>
            <pc:sldMk cId="4183862172" sldId="282"/>
            <ac:spMk id="26" creationId="{97E28ABC-EDE4-4BA6-95F4-73A442993965}"/>
          </ac:spMkLst>
        </pc:spChg>
        <pc:spChg chg="del">
          <ac:chgData name="Nguyễn Duy Thắng" userId="S::22521333@ms.uit.edu.vn::54955dfb-6c99-4392-9f1d-30004a726cbf" providerId="AD" clId="Web-{356B2F64-1DBA-98CE-CAB2-206371FEFD6F}" dt="2023-10-14T03:58:31.252" v="2714"/>
          <ac:spMkLst>
            <pc:docMk/>
            <pc:sldMk cId="4183862172" sldId="282"/>
            <ac:spMk id="27" creationId="{64DF6D38-F4E7-48DA-A74C-FFB3F212B12B}"/>
          </ac:spMkLst>
        </pc:spChg>
        <pc:spChg chg="del">
          <ac:chgData name="Nguyễn Duy Thắng" userId="S::22521333@ms.uit.edu.vn::54955dfb-6c99-4392-9f1d-30004a726cbf" providerId="AD" clId="Web-{356B2F64-1DBA-98CE-CAB2-206371FEFD6F}" dt="2023-10-14T03:58:31.252" v="2713"/>
          <ac:spMkLst>
            <pc:docMk/>
            <pc:sldMk cId="4183862172" sldId="282"/>
            <ac:spMk id="29" creationId="{84199188-4148-40FD-8D14-A43DCAA181B5}"/>
          </ac:spMkLst>
        </pc:spChg>
        <pc:spChg chg="del">
          <ac:chgData name="Nguyễn Duy Thắng" userId="S::22521333@ms.uit.edu.vn::54955dfb-6c99-4392-9f1d-30004a726cbf" providerId="AD" clId="Web-{356B2F64-1DBA-98CE-CAB2-206371FEFD6F}" dt="2023-10-14T03:58:31.252" v="2712"/>
          <ac:spMkLst>
            <pc:docMk/>
            <pc:sldMk cId="4183862172" sldId="282"/>
            <ac:spMk id="30" creationId="{09480CC8-932E-434B-AC7C-E5E794AF720B}"/>
          </ac:spMkLst>
        </pc:spChg>
        <pc:spChg chg="add mod">
          <ac:chgData name="Nguyễn Duy Thắng" userId="S::22521333@ms.uit.edu.vn::54955dfb-6c99-4392-9f1d-30004a726cbf" providerId="AD" clId="Web-{356B2F64-1DBA-98CE-CAB2-206371FEFD6F}" dt="2023-10-14T03:58:22.595" v="2697" actId="1076"/>
          <ac:spMkLst>
            <pc:docMk/>
            <pc:sldMk cId="4183862172" sldId="282"/>
            <ac:spMk id="32" creationId="{174FFE73-3105-DD96-18A2-257C3ED0D58F}"/>
          </ac:spMkLst>
        </pc:spChg>
        <pc:spChg chg="del">
          <ac:chgData name="Nguyễn Duy Thắng" userId="S::22521333@ms.uit.edu.vn::54955dfb-6c99-4392-9f1d-30004a726cbf" providerId="AD" clId="Web-{356B2F64-1DBA-98CE-CAB2-206371FEFD6F}" dt="2023-10-14T03:58:31.252" v="2711"/>
          <ac:spMkLst>
            <pc:docMk/>
            <pc:sldMk cId="4183862172" sldId="282"/>
            <ac:spMk id="34" creationId="{246ACC6D-7D64-4704-B730-41255071CA5C}"/>
          </ac:spMkLst>
        </pc:spChg>
        <pc:spChg chg="add mod">
          <ac:chgData name="Nguyễn Duy Thắng" userId="S::22521333@ms.uit.edu.vn::54955dfb-6c99-4392-9f1d-30004a726cbf" providerId="AD" clId="Web-{356B2F64-1DBA-98CE-CAB2-206371FEFD6F}" dt="2023-10-14T03:58:22.611" v="2698" actId="1076"/>
          <ac:spMkLst>
            <pc:docMk/>
            <pc:sldMk cId="4183862172" sldId="282"/>
            <ac:spMk id="35" creationId="{12DAAA3F-FB11-77B2-4728-F988CC422E37}"/>
          </ac:spMkLst>
        </pc:spChg>
        <pc:spChg chg="del">
          <ac:chgData name="Nguyễn Duy Thắng" userId="S::22521333@ms.uit.edu.vn::54955dfb-6c99-4392-9f1d-30004a726cbf" providerId="AD" clId="Web-{356B2F64-1DBA-98CE-CAB2-206371FEFD6F}" dt="2023-10-14T03:58:31.252" v="2710"/>
          <ac:spMkLst>
            <pc:docMk/>
            <pc:sldMk cId="4183862172" sldId="282"/>
            <ac:spMk id="37" creationId="{505DEBB9-6C5F-4A05-9850-C8AD51500D60}"/>
          </ac:spMkLst>
        </pc:spChg>
        <pc:spChg chg="del">
          <ac:chgData name="Nguyễn Duy Thắng" userId="S::22521333@ms.uit.edu.vn::54955dfb-6c99-4392-9f1d-30004a726cbf" providerId="AD" clId="Web-{356B2F64-1DBA-98CE-CAB2-206371FEFD6F}" dt="2023-10-14T03:58:18.251" v="2664"/>
          <ac:spMkLst>
            <pc:docMk/>
            <pc:sldMk cId="4183862172" sldId="282"/>
            <ac:spMk id="38" creationId="{4AC2E017-5C86-F671-BD9D-18B9F7387AF4}"/>
          </ac:spMkLst>
        </pc:spChg>
        <pc:spChg chg="add mod">
          <ac:chgData name="Nguyễn Duy Thắng" userId="S::22521333@ms.uit.edu.vn::54955dfb-6c99-4392-9f1d-30004a726cbf" providerId="AD" clId="Web-{356B2F64-1DBA-98CE-CAB2-206371FEFD6F}" dt="2023-10-14T03:58:22.611" v="2699" actId="1076"/>
          <ac:spMkLst>
            <pc:docMk/>
            <pc:sldMk cId="4183862172" sldId="282"/>
            <ac:spMk id="39" creationId="{DEAFBDD6-D459-C202-8547-4CBDD7947B37}"/>
          </ac:spMkLst>
        </pc:spChg>
        <pc:spChg chg="add mod">
          <ac:chgData name="Nguyễn Duy Thắng" userId="S::22521333@ms.uit.edu.vn::54955dfb-6c99-4392-9f1d-30004a726cbf" providerId="AD" clId="Web-{356B2F64-1DBA-98CE-CAB2-206371FEFD6F}" dt="2023-10-14T03:58:22.627" v="2700" actId="1076"/>
          <ac:spMkLst>
            <pc:docMk/>
            <pc:sldMk cId="4183862172" sldId="282"/>
            <ac:spMk id="41" creationId="{A077362F-C841-E96D-3052-169A464A4FC2}"/>
          </ac:spMkLst>
        </pc:spChg>
        <pc:spChg chg="del">
          <ac:chgData name="Nguyễn Duy Thắng" userId="S::22521333@ms.uit.edu.vn::54955dfb-6c99-4392-9f1d-30004a726cbf" providerId="AD" clId="Web-{356B2F64-1DBA-98CE-CAB2-206371FEFD6F}" dt="2023-10-14T03:58:18.251" v="2663"/>
          <ac:spMkLst>
            <pc:docMk/>
            <pc:sldMk cId="4183862172" sldId="282"/>
            <ac:spMk id="42" creationId="{6FA50A91-A7F9-49F2-0A70-F5864025430B}"/>
          </ac:spMkLst>
        </pc:spChg>
        <pc:spChg chg="add mod">
          <ac:chgData name="Nguyễn Duy Thắng" userId="S::22521333@ms.uit.edu.vn::54955dfb-6c99-4392-9f1d-30004a726cbf" providerId="AD" clId="Web-{356B2F64-1DBA-98CE-CAB2-206371FEFD6F}" dt="2023-10-14T03:58:22.627" v="2701" actId="1076"/>
          <ac:spMkLst>
            <pc:docMk/>
            <pc:sldMk cId="4183862172" sldId="282"/>
            <ac:spMk id="44" creationId="{FA137F2C-ABB3-1F14-27FE-129C5B2AC22C}"/>
          </ac:spMkLst>
        </pc:spChg>
        <pc:spChg chg="del">
          <ac:chgData name="Nguyễn Duy Thắng" userId="S::22521333@ms.uit.edu.vn::54955dfb-6c99-4392-9f1d-30004a726cbf" providerId="AD" clId="Web-{356B2F64-1DBA-98CE-CAB2-206371FEFD6F}" dt="2023-10-14T03:58:18.251" v="2662"/>
          <ac:spMkLst>
            <pc:docMk/>
            <pc:sldMk cId="4183862172" sldId="282"/>
            <ac:spMk id="46" creationId="{0E290707-6BAB-E99C-6C4A-567C74D76F41}"/>
          </ac:spMkLst>
        </pc:spChg>
        <pc:spChg chg="add mod">
          <ac:chgData name="Nguyễn Duy Thắng" userId="S::22521333@ms.uit.edu.vn::54955dfb-6c99-4392-9f1d-30004a726cbf" providerId="AD" clId="Web-{356B2F64-1DBA-98CE-CAB2-206371FEFD6F}" dt="2023-10-14T03:58:22.642" v="2702" actId="1076"/>
          <ac:spMkLst>
            <pc:docMk/>
            <pc:sldMk cId="4183862172" sldId="282"/>
            <ac:spMk id="47" creationId="{A116B4AE-5466-C5C7-8FD4-02F1D4C1D10C}"/>
          </ac:spMkLst>
        </pc:spChg>
        <pc:spChg chg="del">
          <ac:chgData name="Nguyễn Duy Thắng" userId="S::22521333@ms.uit.edu.vn::54955dfb-6c99-4392-9f1d-30004a726cbf" providerId="AD" clId="Web-{356B2F64-1DBA-98CE-CAB2-206371FEFD6F}" dt="2023-10-14T03:58:18.251" v="2667"/>
          <ac:spMkLst>
            <pc:docMk/>
            <pc:sldMk cId="4183862172" sldId="282"/>
            <ac:spMk id="48" creationId="{904E7F6A-1B18-04B8-AF0A-CBB053D82ECA}"/>
          </ac:spMkLst>
        </pc:spChg>
        <pc:spChg chg="del">
          <ac:chgData name="Nguyễn Duy Thắng" userId="S::22521333@ms.uit.edu.vn::54955dfb-6c99-4392-9f1d-30004a726cbf" providerId="AD" clId="Web-{356B2F64-1DBA-98CE-CAB2-206371FEFD6F}" dt="2023-10-14T03:58:18.251" v="2666"/>
          <ac:spMkLst>
            <pc:docMk/>
            <pc:sldMk cId="4183862172" sldId="282"/>
            <ac:spMk id="49" creationId="{2F25E2FB-2A44-3502-AA08-D26FC6252CE5}"/>
          </ac:spMkLst>
        </pc:spChg>
        <pc:spChg chg="del">
          <ac:chgData name="Nguyễn Duy Thắng" userId="S::22521333@ms.uit.edu.vn::54955dfb-6c99-4392-9f1d-30004a726cbf" providerId="AD" clId="Web-{356B2F64-1DBA-98CE-CAB2-206371FEFD6F}" dt="2023-10-14T03:58:18.251" v="2665"/>
          <ac:spMkLst>
            <pc:docMk/>
            <pc:sldMk cId="4183862172" sldId="282"/>
            <ac:spMk id="50" creationId="{E0CE2996-0289-9A5F-6F87-CFAF409F307E}"/>
          </ac:spMkLst>
        </pc:spChg>
        <pc:spChg chg="del">
          <ac:chgData name="Nguyễn Duy Thắng" userId="S::22521333@ms.uit.edu.vn::54955dfb-6c99-4392-9f1d-30004a726cbf" providerId="AD" clId="Web-{356B2F64-1DBA-98CE-CAB2-206371FEFD6F}" dt="2023-10-14T03:58:18.251" v="2670"/>
          <ac:spMkLst>
            <pc:docMk/>
            <pc:sldMk cId="4183862172" sldId="282"/>
            <ac:spMk id="51" creationId="{48EB3937-B200-079B-362C-44D6035211BB}"/>
          </ac:spMkLst>
        </pc:spChg>
        <pc:spChg chg="del">
          <ac:chgData name="Nguyễn Duy Thắng" userId="S::22521333@ms.uit.edu.vn::54955dfb-6c99-4392-9f1d-30004a726cbf" providerId="AD" clId="Web-{356B2F64-1DBA-98CE-CAB2-206371FEFD6F}" dt="2023-10-14T03:58:18.251" v="2669"/>
          <ac:spMkLst>
            <pc:docMk/>
            <pc:sldMk cId="4183862172" sldId="282"/>
            <ac:spMk id="52" creationId="{81B84B68-6436-15B4-5EDC-48BBDFC1645B}"/>
          </ac:spMkLst>
        </pc:spChg>
        <pc:spChg chg="del">
          <ac:chgData name="Nguyễn Duy Thắng" userId="S::22521333@ms.uit.edu.vn::54955dfb-6c99-4392-9f1d-30004a726cbf" providerId="AD" clId="Web-{356B2F64-1DBA-98CE-CAB2-206371FEFD6F}" dt="2023-10-14T03:58:18.251" v="2668"/>
          <ac:spMkLst>
            <pc:docMk/>
            <pc:sldMk cId="4183862172" sldId="282"/>
            <ac:spMk id="53" creationId="{4F740229-969E-18A0-0980-6C16A8EE99B1}"/>
          </ac:spMkLst>
        </pc:spChg>
        <pc:spChg chg="del">
          <ac:chgData name="Nguyễn Duy Thắng" userId="S::22521333@ms.uit.edu.vn::54955dfb-6c99-4392-9f1d-30004a726cbf" providerId="AD" clId="Web-{356B2F64-1DBA-98CE-CAB2-206371FEFD6F}" dt="2023-10-14T03:58:18.251" v="2673"/>
          <ac:spMkLst>
            <pc:docMk/>
            <pc:sldMk cId="4183862172" sldId="282"/>
            <ac:spMk id="54" creationId="{439A1BF9-561A-46F1-9A30-FC152F8635B1}"/>
          </ac:spMkLst>
        </pc:spChg>
        <pc:spChg chg="del">
          <ac:chgData name="Nguyễn Duy Thắng" userId="S::22521333@ms.uit.edu.vn::54955dfb-6c99-4392-9f1d-30004a726cbf" providerId="AD" clId="Web-{356B2F64-1DBA-98CE-CAB2-206371FEFD6F}" dt="2023-10-14T03:58:18.251" v="2672"/>
          <ac:spMkLst>
            <pc:docMk/>
            <pc:sldMk cId="4183862172" sldId="282"/>
            <ac:spMk id="55" creationId="{158CEABC-A8ED-4C07-D940-2C234E030709}"/>
          </ac:spMkLst>
        </pc:spChg>
        <pc:spChg chg="del">
          <ac:chgData name="Nguyễn Duy Thắng" userId="S::22521333@ms.uit.edu.vn::54955dfb-6c99-4392-9f1d-30004a726cbf" providerId="AD" clId="Web-{356B2F64-1DBA-98CE-CAB2-206371FEFD6F}" dt="2023-10-14T03:58:18.251" v="2671"/>
          <ac:spMkLst>
            <pc:docMk/>
            <pc:sldMk cId="4183862172" sldId="282"/>
            <ac:spMk id="56" creationId="{273F11C3-615B-58EB-0FF4-DECB79715D8D}"/>
          </ac:spMkLst>
        </pc:spChg>
        <pc:spChg chg="add mod">
          <ac:chgData name="Nguyễn Duy Thắng" userId="S::22521333@ms.uit.edu.vn::54955dfb-6c99-4392-9f1d-30004a726cbf" providerId="AD" clId="Web-{356B2F64-1DBA-98CE-CAB2-206371FEFD6F}" dt="2023-10-14T03:58:22.642" v="2703" actId="1076"/>
          <ac:spMkLst>
            <pc:docMk/>
            <pc:sldMk cId="4183862172" sldId="282"/>
            <ac:spMk id="58" creationId="{A0F42C0A-B2F0-31C6-35C1-0512D34E732F}"/>
          </ac:spMkLst>
        </pc:spChg>
        <pc:spChg chg="add mod">
          <ac:chgData name="Nguyễn Duy Thắng" userId="S::22521333@ms.uit.edu.vn::54955dfb-6c99-4392-9f1d-30004a726cbf" providerId="AD" clId="Web-{356B2F64-1DBA-98CE-CAB2-206371FEFD6F}" dt="2023-10-14T03:58:22.658" v="2704" actId="1076"/>
          <ac:spMkLst>
            <pc:docMk/>
            <pc:sldMk cId="4183862172" sldId="282"/>
            <ac:spMk id="60" creationId="{5C33862A-93F5-611C-C338-9723FD5501D0}"/>
          </ac:spMkLst>
        </pc:spChg>
        <pc:spChg chg="add mod">
          <ac:chgData name="Nguyễn Duy Thắng" userId="S::22521333@ms.uit.edu.vn::54955dfb-6c99-4392-9f1d-30004a726cbf" providerId="AD" clId="Web-{356B2F64-1DBA-98CE-CAB2-206371FEFD6F}" dt="2023-10-14T03:58:22.658" v="2705" actId="1076"/>
          <ac:spMkLst>
            <pc:docMk/>
            <pc:sldMk cId="4183862172" sldId="282"/>
            <ac:spMk id="62" creationId="{FFB56BC4-F2BB-D7A1-47DB-53E80A57EF38}"/>
          </ac:spMkLst>
        </pc:spChg>
        <pc:spChg chg="add mod">
          <ac:chgData name="Nguyễn Duy Thắng" userId="S::22521333@ms.uit.edu.vn::54955dfb-6c99-4392-9f1d-30004a726cbf" providerId="AD" clId="Web-{356B2F64-1DBA-98CE-CAB2-206371FEFD6F}" dt="2023-10-14T03:58:22.673" v="2706" actId="1076"/>
          <ac:spMkLst>
            <pc:docMk/>
            <pc:sldMk cId="4183862172" sldId="282"/>
            <ac:spMk id="64" creationId="{EDD15222-3AF5-B57A-E896-E496835182FD}"/>
          </ac:spMkLst>
        </pc:spChg>
        <pc:spChg chg="add mod">
          <ac:chgData name="Nguyễn Duy Thắng" userId="S::22521333@ms.uit.edu.vn::54955dfb-6c99-4392-9f1d-30004a726cbf" providerId="AD" clId="Web-{356B2F64-1DBA-98CE-CAB2-206371FEFD6F}" dt="2023-10-14T03:58:22.673" v="2707" actId="1076"/>
          <ac:spMkLst>
            <pc:docMk/>
            <pc:sldMk cId="4183862172" sldId="282"/>
            <ac:spMk id="66" creationId="{6BCD903C-5E26-C426-5753-F11D4CD29873}"/>
          </ac:spMkLst>
        </pc:spChg>
        <pc:spChg chg="add mod">
          <ac:chgData name="Nguyễn Duy Thắng" userId="S::22521333@ms.uit.edu.vn::54955dfb-6c99-4392-9f1d-30004a726cbf" providerId="AD" clId="Web-{356B2F64-1DBA-98CE-CAB2-206371FEFD6F}" dt="2023-10-14T03:58:22.689" v="2708" actId="1076"/>
          <ac:spMkLst>
            <pc:docMk/>
            <pc:sldMk cId="4183862172" sldId="282"/>
            <ac:spMk id="68" creationId="{69C6A9DF-7420-17A9-52D8-1B4E577E4FA4}"/>
          </ac:spMkLst>
        </pc:spChg>
        <pc:spChg chg="add mod">
          <ac:chgData name="Nguyễn Duy Thắng" userId="S::22521333@ms.uit.edu.vn::54955dfb-6c99-4392-9f1d-30004a726cbf" providerId="AD" clId="Web-{356B2F64-1DBA-98CE-CAB2-206371FEFD6F}" dt="2023-10-14T03:58:22.689" v="2709" actId="1076"/>
          <ac:spMkLst>
            <pc:docMk/>
            <pc:sldMk cId="4183862172" sldId="282"/>
            <ac:spMk id="70" creationId="{BFBEFA7E-EE2C-779F-0C81-0706D48D0F6C}"/>
          </ac:spMkLst>
        </pc:spChg>
      </pc:sldChg>
      <pc:sldChg chg="addSp delSp modSp">
        <pc:chgData name="Nguyễn Duy Thắng" userId="S::22521333@ms.uit.edu.vn::54955dfb-6c99-4392-9f1d-30004a726cbf" providerId="AD" clId="Web-{356B2F64-1DBA-98CE-CAB2-206371FEFD6F}" dt="2023-10-14T03:57:56.204" v="2646"/>
        <pc:sldMkLst>
          <pc:docMk/>
          <pc:sldMk cId="2464203315" sldId="283"/>
        </pc:sldMkLst>
        <pc:spChg chg="add mod">
          <ac:chgData name="Nguyễn Duy Thắng" userId="S::22521333@ms.uit.edu.vn::54955dfb-6c99-4392-9f1d-30004a726cbf" providerId="AD" clId="Web-{356B2F64-1DBA-98CE-CAB2-206371FEFD6F}" dt="2023-10-14T03:57:45.360" v="2617" actId="1076"/>
          <ac:spMkLst>
            <pc:docMk/>
            <pc:sldMk cId="2464203315" sldId="283"/>
            <ac:spMk id="3" creationId="{C7B7FC7E-6C2D-CEA3-BEDB-3D20B7674E4F}"/>
          </ac:spMkLst>
        </pc:spChg>
        <pc:spChg chg="add mod">
          <ac:chgData name="Nguyễn Duy Thắng" userId="S::22521333@ms.uit.edu.vn::54955dfb-6c99-4392-9f1d-30004a726cbf" providerId="AD" clId="Web-{356B2F64-1DBA-98CE-CAB2-206371FEFD6F}" dt="2023-10-14T03:57:45.360" v="2618" actId="1076"/>
          <ac:spMkLst>
            <pc:docMk/>
            <pc:sldMk cId="2464203315" sldId="283"/>
            <ac:spMk id="5" creationId="{162A2EDE-C401-CFD9-C4FE-98C60C6CE13E}"/>
          </ac:spMkLst>
        </pc:spChg>
        <pc:spChg chg="add mod">
          <ac:chgData name="Nguyễn Duy Thắng" userId="S::22521333@ms.uit.edu.vn::54955dfb-6c99-4392-9f1d-30004a726cbf" providerId="AD" clId="Web-{356B2F64-1DBA-98CE-CAB2-206371FEFD6F}" dt="2023-10-14T03:57:45.360" v="2619" actId="1076"/>
          <ac:spMkLst>
            <pc:docMk/>
            <pc:sldMk cId="2464203315" sldId="283"/>
            <ac:spMk id="9" creationId="{4EEEE03C-D621-26A5-1977-01FBBA70EDFC}"/>
          </ac:spMkLst>
        </pc:spChg>
        <pc:spChg chg="add mod">
          <ac:chgData name="Nguyễn Duy Thắng" userId="S::22521333@ms.uit.edu.vn::54955dfb-6c99-4392-9f1d-30004a726cbf" providerId="AD" clId="Web-{356B2F64-1DBA-98CE-CAB2-206371FEFD6F}" dt="2023-10-14T03:57:45.375" v="2620" actId="1076"/>
          <ac:spMkLst>
            <pc:docMk/>
            <pc:sldMk cId="2464203315" sldId="283"/>
            <ac:spMk id="11" creationId="{6DA9D433-1C04-51A4-8CF9-2A0021005DF1}"/>
          </ac:spMkLst>
        </pc:spChg>
        <pc:spChg chg="del">
          <ac:chgData name="Nguyễn Duy Thắng" userId="S::22521333@ms.uit.edu.vn::54955dfb-6c99-4392-9f1d-30004a726cbf" providerId="AD" clId="Web-{356B2F64-1DBA-98CE-CAB2-206371FEFD6F}" dt="2023-10-14T03:57:42.281" v="2583"/>
          <ac:spMkLst>
            <pc:docMk/>
            <pc:sldMk cId="2464203315" sldId="283"/>
            <ac:spMk id="12" creationId="{1A2F7AE7-AF1A-D360-B258-17761D47F546}"/>
          </ac:spMkLst>
        </pc:spChg>
        <pc:spChg chg="del">
          <ac:chgData name="Nguyễn Duy Thắng" userId="S::22521333@ms.uit.edu.vn::54955dfb-6c99-4392-9f1d-30004a726cbf" providerId="AD" clId="Web-{356B2F64-1DBA-98CE-CAB2-206371FEFD6F}" dt="2023-10-14T03:57:42.281" v="2582"/>
          <ac:spMkLst>
            <pc:docMk/>
            <pc:sldMk cId="2464203315" sldId="283"/>
            <ac:spMk id="13" creationId="{D645D5C0-0DC4-4BE0-85D8-54BCA8423661}"/>
          </ac:spMkLst>
        </pc:spChg>
        <pc:spChg chg="del">
          <ac:chgData name="Nguyễn Duy Thắng" userId="S::22521333@ms.uit.edu.vn::54955dfb-6c99-4392-9f1d-30004a726cbf" providerId="AD" clId="Web-{356B2F64-1DBA-98CE-CAB2-206371FEFD6F}" dt="2023-10-14T03:57:42.281" v="2581"/>
          <ac:spMkLst>
            <pc:docMk/>
            <pc:sldMk cId="2464203315" sldId="283"/>
            <ac:spMk id="14" creationId="{40E2EFFB-B754-6624-CCD1-A9AD0E107685}"/>
          </ac:spMkLst>
        </pc:spChg>
        <pc:spChg chg="del">
          <ac:chgData name="Nguyễn Duy Thắng" userId="S::22521333@ms.uit.edu.vn::54955dfb-6c99-4392-9f1d-30004a726cbf" providerId="AD" clId="Web-{356B2F64-1DBA-98CE-CAB2-206371FEFD6F}" dt="2023-10-14T03:57:42.281" v="2586"/>
          <ac:spMkLst>
            <pc:docMk/>
            <pc:sldMk cId="2464203315" sldId="283"/>
            <ac:spMk id="15" creationId="{884E0670-9E48-43E2-3672-476C15D66477}"/>
          </ac:spMkLst>
        </pc:spChg>
        <pc:spChg chg="del">
          <ac:chgData name="Nguyễn Duy Thắng" userId="S::22521333@ms.uit.edu.vn::54955dfb-6c99-4392-9f1d-30004a726cbf" providerId="AD" clId="Web-{356B2F64-1DBA-98CE-CAB2-206371FEFD6F}" dt="2023-10-14T03:57:42.281" v="2585"/>
          <ac:spMkLst>
            <pc:docMk/>
            <pc:sldMk cId="2464203315" sldId="283"/>
            <ac:spMk id="16" creationId="{F0E359F4-3DC9-19DD-8008-CD8F529953B6}"/>
          </ac:spMkLst>
        </pc:spChg>
        <pc:spChg chg="del">
          <ac:chgData name="Nguyễn Duy Thắng" userId="S::22521333@ms.uit.edu.vn::54955dfb-6c99-4392-9f1d-30004a726cbf" providerId="AD" clId="Web-{356B2F64-1DBA-98CE-CAB2-206371FEFD6F}" dt="2023-10-14T03:57:42.281" v="2584"/>
          <ac:spMkLst>
            <pc:docMk/>
            <pc:sldMk cId="2464203315" sldId="283"/>
            <ac:spMk id="17" creationId="{5DB609FF-A5E7-1F08-5899-CDD26986E8BF}"/>
          </ac:spMkLst>
        </pc:spChg>
        <pc:spChg chg="del">
          <ac:chgData name="Nguyễn Duy Thắng" userId="S::22521333@ms.uit.edu.vn::54955dfb-6c99-4392-9f1d-30004a726cbf" providerId="AD" clId="Web-{356B2F64-1DBA-98CE-CAB2-206371FEFD6F}" dt="2023-10-14T03:57:54.047" v="2644"/>
          <ac:spMkLst>
            <pc:docMk/>
            <pc:sldMk cId="2464203315" sldId="283"/>
            <ac:spMk id="19" creationId="{A74AF19C-01B3-4A23-95D7-7497478CEF91}"/>
          </ac:spMkLst>
        </pc:spChg>
        <pc:spChg chg="del">
          <ac:chgData name="Nguyễn Duy Thắng" userId="S::22521333@ms.uit.edu.vn::54955dfb-6c99-4392-9f1d-30004a726cbf" providerId="AD" clId="Web-{356B2F64-1DBA-98CE-CAB2-206371FEFD6F}" dt="2023-10-14T03:57:54.047" v="2643"/>
          <ac:spMkLst>
            <pc:docMk/>
            <pc:sldMk cId="2464203315" sldId="283"/>
            <ac:spMk id="20" creationId="{CB3EAA5D-E7F6-4490-9A6C-08930FAAC629}"/>
          </ac:spMkLst>
        </pc:spChg>
        <pc:spChg chg="add mod">
          <ac:chgData name="Nguyễn Duy Thắng" userId="S::22521333@ms.uit.edu.vn::54955dfb-6c99-4392-9f1d-30004a726cbf" providerId="AD" clId="Web-{356B2F64-1DBA-98CE-CAB2-206371FEFD6F}" dt="2023-10-14T03:57:45.375" v="2621" actId="1076"/>
          <ac:spMkLst>
            <pc:docMk/>
            <pc:sldMk cId="2464203315" sldId="283"/>
            <ac:spMk id="21" creationId="{4E07F66B-6E84-EE3D-5FC2-43F07BA17431}"/>
          </ac:spMkLst>
        </pc:spChg>
        <pc:spChg chg="del">
          <ac:chgData name="Nguyễn Duy Thắng" userId="S::22521333@ms.uit.edu.vn::54955dfb-6c99-4392-9f1d-30004a726cbf" providerId="AD" clId="Web-{356B2F64-1DBA-98CE-CAB2-206371FEFD6F}" dt="2023-10-14T03:57:56.204" v="2646"/>
          <ac:spMkLst>
            <pc:docMk/>
            <pc:sldMk cId="2464203315" sldId="283"/>
            <ac:spMk id="22" creationId="{27A4FCE7-44E4-4563-A13F-40A0A4821E3C}"/>
          </ac:spMkLst>
        </pc:spChg>
        <pc:spChg chg="del">
          <ac:chgData name="Nguyễn Duy Thắng" userId="S::22521333@ms.uit.edu.vn::54955dfb-6c99-4392-9f1d-30004a726cbf" providerId="AD" clId="Web-{356B2F64-1DBA-98CE-CAB2-206371FEFD6F}" dt="2023-10-14T03:57:56.204" v="2645"/>
          <ac:spMkLst>
            <pc:docMk/>
            <pc:sldMk cId="2464203315" sldId="283"/>
            <ac:spMk id="23" creationId="{7A334A6C-E98A-4671-8FA8-397ECA3BDE5A}"/>
          </ac:spMkLst>
        </pc:spChg>
        <pc:spChg chg="del">
          <ac:chgData name="Nguyễn Duy Thắng" userId="S::22521333@ms.uit.edu.vn::54955dfb-6c99-4392-9f1d-30004a726cbf" providerId="AD" clId="Web-{356B2F64-1DBA-98CE-CAB2-206371FEFD6F}" dt="2023-10-14T03:57:54.047" v="2642"/>
          <ac:spMkLst>
            <pc:docMk/>
            <pc:sldMk cId="2464203315" sldId="283"/>
            <ac:spMk id="24" creationId="{1B64AF56-5ED6-42E4-8ED8-56E56C598136}"/>
          </ac:spMkLst>
        </pc:spChg>
        <pc:spChg chg="del">
          <ac:chgData name="Nguyễn Duy Thắng" userId="S::22521333@ms.uit.edu.vn::54955dfb-6c99-4392-9f1d-30004a726cbf" providerId="AD" clId="Web-{356B2F64-1DBA-98CE-CAB2-206371FEFD6F}" dt="2023-10-14T03:57:54.047" v="2641"/>
          <ac:spMkLst>
            <pc:docMk/>
            <pc:sldMk cId="2464203315" sldId="283"/>
            <ac:spMk id="25" creationId="{8EF95FDE-AF32-471D-A12F-616B3626DE93}"/>
          </ac:spMkLst>
        </pc:spChg>
        <pc:spChg chg="del">
          <ac:chgData name="Nguyễn Duy Thắng" userId="S::22521333@ms.uit.edu.vn::54955dfb-6c99-4392-9f1d-30004a726cbf" providerId="AD" clId="Web-{356B2F64-1DBA-98CE-CAB2-206371FEFD6F}" dt="2023-10-14T03:57:54.047" v="2640"/>
          <ac:spMkLst>
            <pc:docMk/>
            <pc:sldMk cId="2464203315" sldId="283"/>
            <ac:spMk id="26" creationId="{97E28ABC-EDE4-4BA6-95F4-73A442993965}"/>
          </ac:spMkLst>
        </pc:spChg>
        <pc:spChg chg="del">
          <ac:chgData name="Nguyễn Duy Thắng" userId="S::22521333@ms.uit.edu.vn::54955dfb-6c99-4392-9f1d-30004a726cbf" providerId="AD" clId="Web-{356B2F64-1DBA-98CE-CAB2-206371FEFD6F}" dt="2023-10-14T03:57:54.047" v="2639"/>
          <ac:spMkLst>
            <pc:docMk/>
            <pc:sldMk cId="2464203315" sldId="283"/>
            <ac:spMk id="27" creationId="{64DF6D38-F4E7-48DA-A74C-FFB3F212B12B}"/>
          </ac:spMkLst>
        </pc:spChg>
        <pc:spChg chg="del">
          <ac:chgData name="Nguyễn Duy Thắng" userId="S::22521333@ms.uit.edu.vn::54955dfb-6c99-4392-9f1d-30004a726cbf" providerId="AD" clId="Web-{356B2F64-1DBA-98CE-CAB2-206371FEFD6F}" dt="2023-10-14T03:57:54.047" v="2638"/>
          <ac:spMkLst>
            <pc:docMk/>
            <pc:sldMk cId="2464203315" sldId="283"/>
            <ac:spMk id="29" creationId="{84199188-4148-40FD-8D14-A43DCAA181B5}"/>
          </ac:spMkLst>
        </pc:spChg>
        <pc:spChg chg="del">
          <ac:chgData name="Nguyễn Duy Thắng" userId="S::22521333@ms.uit.edu.vn::54955dfb-6c99-4392-9f1d-30004a726cbf" providerId="AD" clId="Web-{356B2F64-1DBA-98CE-CAB2-206371FEFD6F}" dt="2023-10-14T03:57:54.047" v="2637"/>
          <ac:spMkLst>
            <pc:docMk/>
            <pc:sldMk cId="2464203315" sldId="283"/>
            <ac:spMk id="30" creationId="{09480CC8-932E-434B-AC7C-E5E794AF720B}"/>
          </ac:spMkLst>
        </pc:spChg>
        <pc:spChg chg="add mod">
          <ac:chgData name="Nguyễn Duy Thắng" userId="S::22521333@ms.uit.edu.vn::54955dfb-6c99-4392-9f1d-30004a726cbf" providerId="AD" clId="Web-{356B2F64-1DBA-98CE-CAB2-206371FEFD6F}" dt="2023-10-14T03:57:45.391" v="2622" actId="1076"/>
          <ac:spMkLst>
            <pc:docMk/>
            <pc:sldMk cId="2464203315" sldId="283"/>
            <ac:spMk id="32" creationId="{3794F808-FC5D-3346-0D4E-B1B114E33CD6}"/>
          </ac:spMkLst>
        </pc:spChg>
        <pc:spChg chg="del">
          <ac:chgData name="Nguyễn Duy Thắng" userId="S::22521333@ms.uit.edu.vn::54955dfb-6c99-4392-9f1d-30004a726cbf" providerId="AD" clId="Web-{356B2F64-1DBA-98CE-CAB2-206371FEFD6F}" dt="2023-10-14T03:57:54.047" v="2636"/>
          <ac:spMkLst>
            <pc:docMk/>
            <pc:sldMk cId="2464203315" sldId="283"/>
            <ac:spMk id="34" creationId="{246ACC6D-7D64-4704-B730-41255071CA5C}"/>
          </ac:spMkLst>
        </pc:spChg>
        <pc:spChg chg="add mod">
          <ac:chgData name="Nguyễn Duy Thắng" userId="S::22521333@ms.uit.edu.vn::54955dfb-6c99-4392-9f1d-30004a726cbf" providerId="AD" clId="Web-{356B2F64-1DBA-98CE-CAB2-206371FEFD6F}" dt="2023-10-14T03:57:45.391" v="2623" actId="1076"/>
          <ac:spMkLst>
            <pc:docMk/>
            <pc:sldMk cId="2464203315" sldId="283"/>
            <ac:spMk id="35" creationId="{1B7FBBAF-D1DD-1909-D734-246F20028DD5}"/>
          </ac:spMkLst>
        </pc:spChg>
        <pc:spChg chg="del">
          <ac:chgData name="Nguyễn Duy Thắng" userId="S::22521333@ms.uit.edu.vn::54955dfb-6c99-4392-9f1d-30004a726cbf" providerId="AD" clId="Web-{356B2F64-1DBA-98CE-CAB2-206371FEFD6F}" dt="2023-10-14T03:57:54.047" v="2635"/>
          <ac:spMkLst>
            <pc:docMk/>
            <pc:sldMk cId="2464203315" sldId="283"/>
            <ac:spMk id="37" creationId="{505DEBB9-6C5F-4A05-9850-C8AD51500D60}"/>
          </ac:spMkLst>
        </pc:spChg>
        <pc:spChg chg="del">
          <ac:chgData name="Nguyễn Duy Thắng" userId="S::22521333@ms.uit.edu.vn::54955dfb-6c99-4392-9f1d-30004a726cbf" providerId="AD" clId="Web-{356B2F64-1DBA-98CE-CAB2-206371FEFD6F}" dt="2023-10-14T03:57:42.281" v="2589"/>
          <ac:spMkLst>
            <pc:docMk/>
            <pc:sldMk cId="2464203315" sldId="283"/>
            <ac:spMk id="38" creationId="{4AC2E017-5C86-F671-BD9D-18B9F7387AF4}"/>
          </ac:spMkLst>
        </pc:spChg>
        <pc:spChg chg="add mod">
          <ac:chgData name="Nguyễn Duy Thắng" userId="S::22521333@ms.uit.edu.vn::54955dfb-6c99-4392-9f1d-30004a726cbf" providerId="AD" clId="Web-{356B2F64-1DBA-98CE-CAB2-206371FEFD6F}" dt="2023-10-14T03:57:45.391" v="2624" actId="1076"/>
          <ac:spMkLst>
            <pc:docMk/>
            <pc:sldMk cId="2464203315" sldId="283"/>
            <ac:spMk id="39" creationId="{8E66BF57-5323-B700-CD34-C1AD094CF35E}"/>
          </ac:spMkLst>
        </pc:spChg>
        <pc:spChg chg="add mod">
          <ac:chgData name="Nguyễn Duy Thắng" userId="S::22521333@ms.uit.edu.vn::54955dfb-6c99-4392-9f1d-30004a726cbf" providerId="AD" clId="Web-{356B2F64-1DBA-98CE-CAB2-206371FEFD6F}" dt="2023-10-14T03:57:45.406" v="2625" actId="1076"/>
          <ac:spMkLst>
            <pc:docMk/>
            <pc:sldMk cId="2464203315" sldId="283"/>
            <ac:spMk id="41" creationId="{0DD771B3-9ED9-66ED-AFDE-F70F4DE3D814}"/>
          </ac:spMkLst>
        </pc:spChg>
        <pc:spChg chg="del">
          <ac:chgData name="Nguyễn Duy Thắng" userId="S::22521333@ms.uit.edu.vn::54955dfb-6c99-4392-9f1d-30004a726cbf" providerId="AD" clId="Web-{356B2F64-1DBA-98CE-CAB2-206371FEFD6F}" dt="2023-10-14T03:57:42.281" v="2588"/>
          <ac:spMkLst>
            <pc:docMk/>
            <pc:sldMk cId="2464203315" sldId="283"/>
            <ac:spMk id="42" creationId="{6FA50A91-A7F9-49F2-0A70-F5864025430B}"/>
          </ac:spMkLst>
        </pc:spChg>
        <pc:spChg chg="add mod">
          <ac:chgData name="Nguyễn Duy Thắng" userId="S::22521333@ms.uit.edu.vn::54955dfb-6c99-4392-9f1d-30004a726cbf" providerId="AD" clId="Web-{356B2F64-1DBA-98CE-CAB2-206371FEFD6F}" dt="2023-10-14T03:57:45.406" v="2626" actId="1076"/>
          <ac:spMkLst>
            <pc:docMk/>
            <pc:sldMk cId="2464203315" sldId="283"/>
            <ac:spMk id="44" creationId="{2E8E7DDB-B696-4CE5-F73F-E585E652C39B}"/>
          </ac:spMkLst>
        </pc:spChg>
        <pc:spChg chg="del">
          <ac:chgData name="Nguyễn Duy Thắng" userId="S::22521333@ms.uit.edu.vn::54955dfb-6c99-4392-9f1d-30004a726cbf" providerId="AD" clId="Web-{356B2F64-1DBA-98CE-CAB2-206371FEFD6F}" dt="2023-10-14T03:57:42.281" v="2587"/>
          <ac:spMkLst>
            <pc:docMk/>
            <pc:sldMk cId="2464203315" sldId="283"/>
            <ac:spMk id="46" creationId="{0E290707-6BAB-E99C-6C4A-567C74D76F41}"/>
          </ac:spMkLst>
        </pc:spChg>
        <pc:spChg chg="add mod">
          <ac:chgData name="Nguyễn Duy Thắng" userId="S::22521333@ms.uit.edu.vn::54955dfb-6c99-4392-9f1d-30004a726cbf" providerId="AD" clId="Web-{356B2F64-1DBA-98CE-CAB2-206371FEFD6F}" dt="2023-10-14T03:57:45.406" v="2627" actId="1076"/>
          <ac:spMkLst>
            <pc:docMk/>
            <pc:sldMk cId="2464203315" sldId="283"/>
            <ac:spMk id="47" creationId="{D83AD95D-06E4-41E1-818B-199AB962ACBD}"/>
          </ac:spMkLst>
        </pc:spChg>
        <pc:spChg chg="del">
          <ac:chgData name="Nguyễn Duy Thắng" userId="S::22521333@ms.uit.edu.vn::54955dfb-6c99-4392-9f1d-30004a726cbf" providerId="AD" clId="Web-{356B2F64-1DBA-98CE-CAB2-206371FEFD6F}" dt="2023-10-14T03:57:42.281" v="2592"/>
          <ac:spMkLst>
            <pc:docMk/>
            <pc:sldMk cId="2464203315" sldId="283"/>
            <ac:spMk id="48" creationId="{904E7F6A-1B18-04B8-AF0A-CBB053D82ECA}"/>
          </ac:spMkLst>
        </pc:spChg>
        <pc:spChg chg="del">
          <ac:chgData name="Nguyễn Duy Thắng" userId="S::22521333@ms.uit.edu.vn::54955dfb-6c99-4392-9f1d-30004a726cbf" providerId="AD" clId="Web-{356B2F64-1DBA-98CE-CAB2-206371FEFD6F}" dt="2023-10-14T03:57:42.281" v="2591"/>
          <ac:spMkLst>
            <pc:docMk/>
            <pc:sldMk cId="2464203315" sldId="283"/>
            <ac:spMk id="49" creationId="{2F25E2FB-2A44-3502-AA08-D26FC6252CE5}"/>
          </ac:spMkLst>
        </pc:spChg>
        <pc:spChg chg="del">
          <ac:chgData name="Nguyễn Duy Thắng" userId="S::22521333@ms.uit.edu.vn::54955dfb-6c99-4392-9f1d-30004a726cbf" providerId="AD" clId="Web-{356B2F64-1DBA-98CE-CAB2-206371FEFD6F}" dt="2023-10-14T03:57:42.281" v="2590"/>
          <ac:spMkLst>
            <pc:docMk/>
            <pc:sldMk cId="2464203315" sldId="283"/>
            <ac:spMk id="50" creationId="{E0CE2996-0289-9A5F-6F87-CFAF409F307E}"/>
          </ac:spMkLst>
        </pc:spChg>
        <pc:spChg chg="del">
          <ac:chgData name="Nguyễn Duy Thắng" userId="S::22521333@ms.uit.edu.vn::54955dfb-6c99-4392-9f1d-30004a726cbf" providerId="AD" clId="Web-{356B2F64-1DBA-98CE-CAB2-206371FEFD6F}" dt="2023-10-14T03:57:42.281" v="2595"/>
          <ac:spMkLst>
            <pc:docMk/>
            <pc:sldMk cId="2464203315" sldId="283"/>
            <ac:spMk id="51" creationId="{48EB3937-B200-079B-362C-44D6035211BB}"/>
          </ac:spMkLst>
        </pc:spChg>
        <pc:spChg chg="del">
          <ac:chgData name="Nguyễn Duy Thắng" userId="S::22521333@ms.uit.edu.vn::54955dfb-6c99-4392-9f1d-30004a726cbf" providerId="AD" clId="Web-{356B2F64-1DBA-98CE-CAB2-206371FEFD6F}" dt="2023-10-14T03:57:42.281" v="2594"/>
          <ac:spMkLst>
            <pc:docMk/>
            <pc:sldMk cId="2464203315" sldId="283"/>
            <ac:spMk id="52" creationId="{81B84B68-6436-15B4-5EDC-48BBDFC1645B}"/>
          </ac:spMkLst>
        </pc:spChg>
        <pc:spChg chg="del">
          <ac:chgData name="Nguyễn Duy Thắng" userId="S::22521333@ms.uit.edu.vn::54955dfb-6c99-4392-9f1d-30004a726cbf" providerId="AD" clId="Web-{356B2F64-1DBA-98CE-CAB2-206371FEFD6F}" dt="2023-10-14T03:57:42.281" v="2593"/>
          <ac:spMkLst>
            <pc:docMk/>
            <pc:sldMk cId="2464203315" sldId="283"/>
            <ac:spMk id="53" creationId="{4F740229-969E-18A0-0980-6C16A8EE99B1}"/>
          </ac:spMkLst>
        </pc:spChg>
        <pc:spChg chg="del">
          <ac:chgData name="Nguyễn Duy Thắng" userId="S::22521333@ms.uit.edu.vn::54955dfb-6c99-4392-9f1d-30004a726cbf" providerId="AD" clId="Web-{356B2F64-1DBA-98CE-CAB2-206371FEFD6F}" dt="2023-10-14T03:57:42.281" v="2598"/>
          <ac:spMkLst>
            <pc:docMk/>
            <pc:sldMk cId="2464203315" sldId="283"/>
            <ac:spMk id="54" creationId="{439A1BF9-561A-46F1-9A30-FC152F8635B1}"/>
          </ac:spMkLst>
        </pc:spChg>
        <pc:spChg chg="del">
          <ac:chgData name="Nguyễn Duy Thắng" userId="S::22521333@ms.uit.edu.vn::54955dfb-6c99-4392-9f1d-30004a726cbf" providerId="AD" clId="Web-{356B2F64-1DBA-98CE-CAB2-206371FEFD6F}" dt="2023-10-14T03:57:42.281" v="2597"/>
          <ac:spMkLst>
            <pc:docMk/>
            <pc:sldMk cId="2464203315" sldId="283"/>
            <ac:spMk id="55" creationId="{158CEABC-A8ED-4C07-D940-2C234E030709}"/>
          </ac:spMkLst>
        </pc:spChg>
        <pc:spChg chg="del">
          <ac:chgData name="Nguyễn Duy Thắng" userId="S::22521333@ms.uit.edu.vn::54955dfb-6c99-4392-9f1d-30004a726cbf" providerId="AD" clId="Web-{356B2F64-1DBA-98CE-CAB2-206371FEFD6F}" dt="2023-10-14T03:57:42.281" v="2596"/>
          <ac:spMkLst>
            <pc:docMk/>
            <pc:sldMk cId="2464203315" sldId="283"/>
            <ac:spMk id="56" creationId="{273F11C3-615B-58EB-0FF4-DECB79715D8D}"/>
          </ac:spMkLst>
        </pc:spChg>
        <pc:spChg chg="add mod">
          <ac:chgData name="Nguyễn Duy Thắng" userId="S::22521333@ms.uit.edu.vn::54955dfb-6c99-4392-9f1d-30004a726cbf" providerId="AD" clId="Web-{356B2F64-1DBA-98CE-CAB2-206371FEFD6F}" dt="2023-10-14T03:57:45.422" v="2628" actId="1076"/>
          <ac:spMkLst>
            <pc:docMk/>
            <pc:sldMk cId="2464203315" sldId="283"/>
            <ac:spMk id="58" creationId="{DBCB6078-FA68-0AEC-55A0-C25AB46B93C5}"/>
          </ac:spMkLst>
        </pc:spChg>
        <pc:spChg chg="add mod">
          <ac:chgData name="Nguyễn Duy Thắng" userId="S::22521333@ms.uit.edu.vn::54955dfb-6c99-4392-9f1d-30004a726cbf" providerId="AD" clId="Web-{356B2F64-1DBA-98CE-CAB2-206371FEFD6F}" dt="2023-10-14T03:57:45.422" v="2629" actId="1076"/>
          <ac:spMkLst>
            <pc:docMk/>
            <pc:sldMk cId="2464203315" sldId="283"/>
            <ac:spMk id="60" creationId="{98D0960D-FBFD-68A0-857A-441A03E355BA}"/>
          </ac:spMkLst>
        </pc:spChg>
        <pc:spChg chg="add mod">
          <ac:chgData name="Nguyễn Duy Thắng" userId="S::22521333@ms.uit.edu.vn::54955dfb-6c99-4392-9f1d-30004a726cbf" providerId="AD" clId="Web-{356B2F64-1DBA-98CE-CAB2-206371FEFD6F}" dt="2023-10-14T03:57:45.422" v="2630" actId="1076"/>
          <ac:spMkLst>
            <pc:docMk/>
            <pc:sldMk cId="2464203315" sldId="283"/>
            <ac:spMk id="62" creationId="{4B4E0475-F1F2-052E-01D9-9E1FFA1A5268}"/>
          </ac:spMkLst>
        </pc:spChg>
        <pc:spChg chg="add mod">
          <ac:chgData name="Nguyễn Duy Thắng" userId="S::22521333@ms.uit.edu.vn::54955dfb-6c99-4392-9f1d-30004a726cbf" providerId="AD" clId="Web-{356B2F64-1DBA-98CE-CAB2-206371FEFD6F}" dt="2023-10-14T03:57:45.438" v="2631" actId="1076"/>
          <ac:spMkLst>
            <pc:docMk/>
            <pc:sldMk cId="2464203315" sldId="283"/>
            <ac:spMk id="64" creationId="{AAE42695-843A-4902-29C2-BE8F378568D5}"/>
          </ac:spMkLst>
        </pc:spChg>
        <pc:spChg chg="add mod">
          <ac:chgData name="Nguyễn Duy Thắng" userId="S::22521333@ms.uit.edu.vn::54955dfb-6c99-4392-9f1d-30004a726cbf" providerId="AD" clId="Web-{356B2F64-1DBA-98CE-CAB2-206371FEFD6F}" dt="2023-10-14T03:57:45.438" v="2632" actId="1076"/>
          <ac:spMkLst>
            <pc:docMk/>
            <pc:sldMk cId="2464203315" sldId="283"/>
            <ac:spMk id="66" creationId="{4CECCBC9-69FD-1405-FB31-45B4E0A88999}"/>
          </ac:spMkLst>
        </pc:spChg>
        <pc:spChg chg="add mod">
          <ac:chgData name="Nguyễn Duy Thắng" userId="S::22521333@ms.uit.edu.vn::54955dfb-6c99-4392-9f1d-30004a726cbf" providerId="AD" clId="Web-{356B2F64-1DBA-98CE-CAB2-206371FEFD6F}" dt="2023-10-14T03:57:45.453" v="2633" actId="1076"/>
          <ac:spMkLst>
            <pc:docMk/>
            <pc:sldMk cId="2464203315" sldId="283"/>
            <ac:spMk id="68" creationId="{DB0B65E8-5641-E0D5-E03A-6B44967B8DAE}"/>
          </ac:spMkLst>
        </pc:spChg>
        <pc:spChg chg="add mod">
          <ac:chgData name="Nguyễn Duy Thắng" userId="S::22521333@ms.uit.edu.vn::54955dfb-6c99-4392-9f1d-30004a726cbf" providerId="AD" clId="Web-{356B2F64-1DBA-98CE-CAB2-206371FEFD6F}" dt="2023-10-14T03:57:45.453" v="2634" actId="1076"/>
          <ac:spMkLst>
            <pc:docMk/>
            <pc:sldMk cId="2464203315" sldId="283"/>
            <ac:spMk id="70" creationId="{3204D1CB-5425-CFA8-14B4-92C891E36541}"/>
          </ac:spMkLst>
        </pc:spChg>
      </pc:sldChg>
      <pc:sldChg chg="addSp delSp modSp">
        <pc:chgData name="Nguyễn Duy Thắng" userId="S::22521333@ms.uit.edu.vn::54955dfb-6c99-4392-9f1d-30004a726cbf" providerId="AD" clId="Web-{356B2F64-1DBA-98CE-CAB2-206371FEFD6F}" dt="2023-10-14T03:58:11.595" v="2658"/>
        <pc:sldMkLst>
          <pc:docMk/>
          <pc:sldMk cId="802508893" sldId="284"/>
        </pc:sldMkLst>
        <pc:spChg chg="add mod">
          <ac:chgData name="Nguyễn Duy Thắng" userId="S::22521333@ms.uit.edu.vn::54955dfb-6c99-4392-9f1d-30004a726cbf" providerId="AD" clId="Web-{356B2F64-1DBA-98CE-CAB2-206371FEFD6F}" dt="2023-10-14T03:57:38.531" v="2563" actId="1076"/>
          <ac:spMkLst>
            <pc:docMk/>
            <pc:sldMk cId="802508893" sldId="284"/>
            <ac:spMk id="3" creationId="{B6D56B65-F0C2-0DE8-7C70-E852C36C8011}"/>
          </ac:spMkLst>
        </pc:spChg>
        <pc:spChg chg="add mod">
          <ac:chgData name="Nguyễn Duy Thắng" userId="S::22521333@ms.uit.edu.vn::54955dfb-6c99-4392-9f1d-30004a726cbf" providerId="AD" clId="Web-{356B2F64-1DBA-98CE-CAB2-206371FEFD6F}" dt="2023-10-14T03:57:38.547" v="2564" actId="1076"/>
          <ac:spMkLst>
            <pc:docMk/>
            <pc:sldMk cId="802508893" sldId="284"/>
            <ac:spMk id="5" creationId="{D737C069-FFC3-80E8-F7F7-4126E7C8503D}"/>
          </ac:spMkLst>
        </pc:spChg>
        <pc:spChg chg="add mod">
          <ac:chgData name="Nguyễn Duy Thắng" userId="S::22521333@ms.uit.edu.vn::54955dfb-6c99-4392-9f1d-30004a726cbf" providerId="AD" clId="Web-{356B2F64-1DBA-98CE-CAB2-206371FEFD6F}" dt="2023-10-14T03:57:38.547" v="2565" actId="1076"/>
          <ac:spMkLst>
            <pc:docMk/>
            <pc:sldMk cId="802508893" sldId="284"/>
            <ac:spMk id="9" creationId="{8ECA0C4E-801E-0477-7798-9B7226DB7B33}"/>
          </ac:spMkLst>
        </pc:spChg>
        <pc:spChg chg="add mod">
          <ac:chgData name="Nguyễn Duy Thắng" userId="S::22521333@ms.uit.edu.vn::54955dfb-6c99-4392-9f1d-30004a726cbf" providerId="AD" clId="Web-{356B2F64-1DBA-98CE-CAB2-206371FEFD6F}" dt="2023-10-14T03:57:38.547" v="2566" actId="1076"/>
          <ac:spMkLst>
            <pc:docMk/>
            <pc:sldMk cId="802508893" sldId="284"/>
            <ac:spMk id="11" creationId="{7F256E0D-8E4A-BE36-A776-B1656D269A79}"/>
          </ac:spMkLst>
        </pc:spChg>
        <pc:spChg chg="del">
          <ac:chgData name="Nguyễn Duy Thắng" userId="S::22521333@ms.uit.edu.vn::54955dfb-6c99-4392-9f1d-30004a726cbf" providerId="AD" clId="Web-{356B2F64-1DBA-98CE-CAB2-206371FEFD6F}" dt="2023-10-14T03:57:34.156" v="2532"/>
          <ac:spMkLst>
            <pc:docMk/>
            <pc:sldMk cId="802508893" sldId="284"/>
            <ac:spMk id="12" creationId="{1A2F7AE7-AF1A-D360-B258-17761D47F546}"/>
          </ac:spMkLst>
        </pc:spChg>
        <pc:spChg chg="del">
          <ac:chgData name="Nguyễn Duy Thắng" userId="S::22521333@ms.uit.edu.vn::54955dfb-6c99-4392-9f1d-30004a726cbf" providerId="AD" clId="Web-{356B2F64-1DBA-98CE-CAB2-206371FEFD6F}" dt="2023-10-14T03:57:34.156" v="2531"/>
          <ac:spMkLst>
            <pc:docMk/>
            <pc:sldMk cId="802508893" sldId="284"/>
            <ac:spMk id="13" creationId="{D645D5C0-0DC4-4BE0-85D8-54BCA8423661}"/>
          </ac:spMkLst>
        </pc:spChg>
        <pc:spChg chg="del">
          <ac:chgData name="Nguyễn Duy Thắng" userId="S::22521333@ms.uit.edu.vn::54955dfb-6c99-4392-9f1d-30004a726cbf" providerId="AD" clId="Web-{356B2F64-1DBA-98CE-CAB2-206371FEFD6F}" dt="2023-10-14T03:57:34.156" v="2530"/>
          <ac:spMkLst>
            <pc:docMk/>
            <pc:sldMk cId="802508893" sldId="284"/>
            <ac:spMk id="14" creationId="{40E2EFFB-B754-6624-CCD1-A9AD0E107685}"/>
          </ac:spMkLst>
        </pc:spChg>
        <pc:spChg chg="del">
          <ac:chgData name="Nguyễn Duy Thắng" userId="S::22521333@ms.uit.edu.vn::54955dfb-6c99-4392-9f1d-30004a726cbf" providerId="AD" clId="Web-{356B2F64-1DBA-98CE-CAB2-206371FEFD6F}" dt="2023-10-14T03:58:11.595" v="2658"/>
          <ac:spMkLst>
            <pc:docMk/>
            <pc:sldMk cId="802508893" sldId="284"/>
            <ac:spMk id="19" creationId="{A74AF19C-01B3-4A23-95D7-7497478CEF91}"/>
          </ac:spMkLst>
        </pc:spChg>
        <pc:spChg chg="del">
          <ac:chgData name="Nguyễn Duy Thắng" userId="S::22521333@ms.uit.edu.vn::54955dfb-6c99-4392-9f1d-30004a726cbf" providerId="AD" clId="Web-{356B2F64-1DBA-98CE-CAB2-206371FEFD6F}" dt="2023-10-14T03:58:11.595" v="2657"/>
          <ac:spMkLst>
            <pc:docMk/>
            <pc:sldMk cId="802508893" sldId="284"/>
            <ac:spMk id="20" creationId="{CB3EAA5D-E7F6-4490-9A6C-08930FAAC629}"/>
          </ac:spMkLst>
        </pc:spChg>
        <pc:spChg chg="add mod">
          <ac:chgData name="Nguyễn Duy Thắng" userId="S::22521333@ms.uit.edu.vn::54955dfb-6c99-4392-9f1d-30004a726cbf" providerId="AD" clId="Web-{356B2F64-1DBA-98CE-CAB2-206371FEFD6F}" dt="2023-10-14T03:57:38.562" v="2567" actId="1076"/>
          <ac:spMkLst>
            <pc:docMk/>
            <pc:sldMk cId="802508893" sldId="284"/>
            <ac:spMk id="21" creationId="{32113617-2CC2-EA12-BCE4-8BB7E00740C8}"/>
          </ac:spMkLst>
        </pc:spChg>
        <pc:spChg chg="del">
          <ac:chgData name="Nguyễn Duy Thắng" userId="S::22521333@ms.uit.edu.vn::54955dfb-6c99-4392-9f1d-30004a726cbf" providerId="AD" clId="Web-{356B2F64-1DBA-98CE-CAB2-206371FEFD6F}" dt="2023-10-14T03:58:04.329" v="2654"/>
          <ac:spMkLst>
            <pc:docMk/>
            <pc:sldMk cId="802508893" sldId="284"/>
            <ac:spMk id="22" creationId="{27A4FCE7-44E4-4563-A13F-40A0A4821E3C}"/>
          </ac:spMkLst>
        </pc:spChg>
        <pc:spChg chg="del">
          <ac:chgData name="Nguyễn Duy Thắng" userId="S::22521333@ms.uit.edu.vn::54955dfb-6c99-4392-9f1d-30004a726cbf" providerId="AD" clId="Web-{356B2F64-1DBA-98CE-CAB2-206371FEFD6F}" dt="2023-10-14T03:58:04.329" v="2653"/>
          <ac:spMkLst>
            <pc:docMk/>
            <pc:sldMk cId="802508893" sldId="284"/>
            <ac:spMk id="23" creationId="{7A334A6C-E98A-4671-8FA8-397ECA3BDE5A}"/>
          </ac:spMkLst>
        </pc:spChg>
        <pc:spChg chg="del">
          <ac:chgData name="Nguyễn Duy Thắng" userId="S::22521333@ms.uit.edu.vn::54955dfb-6c99-4392-9f1d-30004a726cbf" providerId="AD" clId="Web-{356B2F64-1DBA-98CE-CAB2-206371FEFD6F}" dt="2023-10-14T03:58:04.329" v="2652"/>
          <ac:spMkLst>
            <pc:docMk/>
            <pc:sldMk cId="802508893" sldId="284"/>
            <ac:spMk id="24" creationId="{1B64AF56-5ED6-42E4-8ED8-56E56C598136}"/>
          </ac:spMkLst>
        </pc:spChg>
        <pc:spChg chg="del">
          <ac:chgData name="Nguyễn Duy Thắng" userId="S::22521333@ms.uit.edu.vn::54955dfb-6c99-4392-9f1d-30004a726cbf" providerId="AD" clId="Web-{356B2F64-1DBA-98CE-CAB2-206371FEFD6F}" dt="2023-10-14T03:58:04.329" v="2651"/>
          <ac:spMkLst>
            <pc:docMk/>
            <pc:sldMk cId="802508893" sldId="284"/>
            <ac:spMk id="25" creationId="{8EF95FDE-AF32-471D-A12F-616B3626DE93}"/>
          </ac:spMkLst>
        </pc:spChg>
        <pc:spChg chg="del">
          <ac:chgData name="Nguyễn Duy Thắng" userId="S::22521333@ms.uit.edu.vn::54955dfb-6c99-4392-9f1d-30004a726cbf" providerId="AD" clId="Web-{356B2F64-1DBA-98CE-CAB2-206371FEFD6F}" dt="2023-10-14T03:58:11.595" v="2656"/>
          <ac:spMkLst>
            <pc:docMk/>
            <pc:sldMk cId="802508893" sldId="284"/>
            <ac:spMk id="26" creationId="{97E28ABC-EDE4-4BA6-95F4-73A442993965}"/>
          </ac:spMkLst>
        </pc:spChg>
        <pc:spChg chg="del">
          <ac:chgData name="Nguyễn Duy Thắng" userId="S::22521333@ms.uit.edu.vn::54955dfb-6c99-4392-9f1d-30004a726cbf" providerId="AD" clId="Web-{356B2F64-1DBA-98CE-CAB2-206371FEFD6F}" dt="2023-10-14T03:58:04.329" v="2650"/>
          <ac:spMkLst>
            <pc:docMk/>
            <pc:sldMk cId="802508893" sldId="284"/>
            <ac:spMk id="27" creationId="{64DF6D38-F4E7-48DA-A74C-FFB3F212B12B}"/>
          </ac:spMkLst>
        </pc:spChg>
        <pc:spChg chg="del">
          <ac:chgData name="Nguyễn Duy Thắng" userId="S::22521333@ms.uit.edu.vn::54955dfb-6c99-4392-9f1d-30004a726cbf" providerId="AD" clId="Web-{356B2F64-1DBA-98CE-CAB2-206371FEFD6F}" dt="2023-10-14T03:58:11.595" v="2655"/>
          <ac:spMkLst>
            <pc:docMk/>
            <pc:sldMk cId="802508893" sldId="284"/>
            <ac:spMk id="29" creationId="{84199188-4148-40FD-8D14-A43DCAA181B5}"/>
          </ac:spMkLst>
        </pc:spChg>
        <pc:spChg chg="del">
          <ac:chgData name="Nguyễn Duy Thắng" userId="S::22521333@ms.uit.edu.vn::54955dfb-6c99-4392-9f1d-30004a726cbf" providerId="AD" clId="Web-{356B2F64-1DBA-98CE-CAB2-206371FEFD6F}" dt="2023-10-14T03:58:04.329" v="2649"/>
          <ac:spMkLst>
            <pc:docMk/>
            <pc:sldMk cId="802508893" sldId="284"/>
            <ac:spMk id="30" creationId="{09480CC8-932E-434B-AC7C-E5E794AF720B}"/>
          </ac:spMkLst>
        </pc:spChg>
        <pc:spChg chg="add mod">
          <ac:chgData name="Nguyễn Duy Thắng" userId="S::22521333@ms.uit.edu.vn::54955dfb-6c99-4392-9f1d-30004a726cbf" providerId="AD" clId="Web-{356B2F64-1DBA-98CE-CAB2-206371FEFD6F}" dt="2023-10-14T03:57:38.562" v="2568" actId="1076"/>
          <ac:spMkLst>
            <pc:docMk/>
            <pc:sldMk cId="802508893" sldId="284"/>
            <ac:spMk id="32" creationId="{CB4BBFBA-DF43-1A6C-FB60-69A3518439B9}"/>
          </ac:spMkLst>
        </pc:spChg>
        <pc:spChg chg="del">
          <ac:chgData name="Nguyễn Duy Thắng" userId="S::22521333@ms.uit.edu.vn::54955dfb-6c99-4392-9f1d-30004a726cbf" providerId="AD" clId="Web-{356B2F64-1DBA-98CE-CAB2-206371FEFD6F}" dt="2023-10-14T03:58:04.329" v="2648"/>
          <ac:spMkLst>
            <pc:docMk/>
            <pc:sldMk cId="802508893" sldId="284"/>
            <ac:spMk id="34" creationId="{246ACC6D-7D64-4704-B730-41255071CA5C}"/>
          </ac:spMkLst>
        </pc:spChg>
        <pc:spChg chg="add mod">
          <ac:chgData name="Nguyễn Duy Thắng" userId="S::22521333@ms.uit.edu.vn::54955dfb-6c99-4392-9f1d-30004a726cbf" providerId="AD" clId="Web-{356B2F64-1DBA-98CE-CAB2-206371FEFD6F}" dt="2023-10-14T03:57:38.578" v="2569" actId="1076"/>
          <ac:spMkLst>
            <pc:docMk/>
            <pc:sldMk cId="802508893" sldId="284"/>
            <ac:spMk id="35" creationId="{6A496A45-C876-9C14-67E6-BB3756731AB2}"/>
          </ac:spMkLst>
        </pc:spChg>
        <pc:spChg chg="del">
          <ac:chgData name="Nguyễn Duy Thắng" userId="S::22521333@ms.uit.edu.vn::54955dfb-6c99-4392-9f1d-30004a726cbf" providerId="AD" clId="Web-{356B2F64-1DBA-98CE-CAB2-206371FEFD6F}" dt="2023-10-14T03:58:04.329" v="2647"/>
          <ac:spMkLst>
            <pc:docMk/>
            <pc:sldMk cId="802508893" sldId="284"/>
            <ac:spMk id="37" creationId="{505DEBB9-6C5F-4A05-9850-C8AD51500D60}"/>
          </ac:spMkLst>
        </pc:spChg>
        <pc:spChg chg="del">
          <ac:chgData name="Nguyễn Duy Thắng" userId="S::22521333@ms.uit.edu.vn::54955dfb-6c99-4392-9f1d-30004a726cbf" providerId="AD" clId="Web-{356B2F64-1DBA-98CE-CAB2-206371FEFD6F}" dt="2023-10-14T03:57:34.156" v="2535"/>
          <ac:spMkLst>
            <pc:docMk/>
            <pc:sldMk cId="802508893" sldId="284"/>
            <ac:spMk id="38" creationId="{4AC2E017-5C86-F671-BD9D-18B9F7387AF4}"/>
          </ac:spMkLst>
        </pc:spChg>
        <pc:spChg chg="add mod">
          <ac:chgData name="Nguyễn Duy Thắng" userId="S::22521333@ms.uit.edu.vn::54955dfb-6c99-4392-9f1d-30004a726cbf" providerId="AD" clId="Web-{356B2F64-1DBA-98CE-CAB2-206371FEFD6F}" dt="2023-10-14T03:57:38.578" v="2570" actId="1076"/>
          <ac:spMkLst>
            <pc:docMk/>
            <pc:sldMk cId="802508893" sldId="284"/>
            <ac:spMk id="39" creationId="{6D369D8E-A741-213D-1423-2B338219D629}"/>
          </ac:spMkLst>
        </pc:spChg>
        <pc:spChg chg="add mod">
          <ac:chgData name="Nguyễn Duy Thắng" userId="S::22521333@ms.uit.edu.vn::54955dfb-6c99-4392-9f1d-30004a726cbf" providerId="AD" clId="Web-{356B2F64-1DBA-98CE-CAB2-206371FEFD6F}" dt="2023-10-14T03:57:38.578" v="2571" actId="1076"/>
          <ac:spMkLst>
            <pc:docMk/>
            <pc:sldMk cId="802508893" sldId="284"/>
            <ac:spMk id="41" creationId="{A9587239-FFF0-29A2-3542-45513C201C0E}"/>
          </ac:spMkLst>
        </pc:spChg>
        <pc:spChg chg="del">
          <ac:chgData name="Nguyễn Duy Thắng" userId="S::22521333@ms.uit.edu.vn::54955dfb-6c99-4392-9f1d-30004a726cbf" providerId="AD" clId="Web-{356B2F64-1DBA-98CE-CAB2-206371FEFD6F}" dt="2023-10-14T03:57:34.156" v="2534"/>
          <ac:spMkLst>
            <pc:docMk/>
            <pc:sldMk cId="802508893" sldId="284"/>
            <ac:spMk id="42" creationId="{6FA50A91-A7F9-49F2-0A70-F5864025430B}"/>
          </ac:spMkLst>
        </pc:spChg>
        <pc:spChg chg="add mod">
          <ac:chgData name="Nguyễn Duy Thắng" userId="S::22521333@ms.uit.edu.vn::54955dfb-6c99-4392-9f1d-30004a726cbf" providerId="AD" clId="Web-{356B2F64-1DBA-98CE-CAB2-206371FEFD6F}" dt="2023-10-14T03:57:38.594" v="2572" actId="1076"/>
          <ac:spMkLst>
            <pc:docMk/>
            <pc:sldMk cId="802508893" sldId="284"/>
            <ac:spMk id="44" creationId="{8DFF0FDC-4564-BA82-99C4-C7898C225C87}"/>
          </ac:spMkLst>
        </pc:spChg>
        <pc:spChg chg="del">
          <ac:chgData name="Nguyễn Duy Thắng" userId="S::22521333@ms.uit.edu.vn::54955dfb-6c99-4392-9f1d-30004a726cbf" providerId="AD" clId="Web-{356B2F64-1DBA-98CE-CAB2-206371FEFD6F}" dt="2023-10-14T03:57:34.156" v="2533"/>
          <ac:spMkLst>
            <pc:docMk/>
            <pc:sldMk cId="802508893" sldId="284"/>
            <ac:spMk id="46" creationId="{0E290707-6BAB-E99C-6C4A-567C74D76F41}"/>
          </ac:spMkLst>
        </pc:spChg>
        <pc:spChg chg="add mod">
          <ac:chgData name="Nguyễn Duy Thắng" userId="S::22521333@ms.uit.edu.vn::54955dfb-6c99-4392-9f1d-30004a726cbf" providerId="AD" clId="Web-{356B2F64-1DBA-98CE-CAB2-206371FEFD6F}" dt="2023-10-14T03:57:38.594" v="2573" actId="1076"/>
          <ac:spMkLst>
            <pc:docMk/>
            <pc:sldMk cId="802508893" sldId="284"/>
            <ac:spMk id="47" creationId="{669AD987-CC73-7392-DCCC-A4702DAFE8AD}"/>
          </ac:spMkLst>
        </pc:spChg>
        <pc:spChg chg="del">
          <ac:chgData name="Nguyễn Duy Thắng" userId="S::22521333@ms.uit.edu.vn::54955dfb-6c99-4392-9f1d-30004a726cbf" providerId="AD" clId="Web-{356B2F64-1DBA-98CE-CAB2-206371FEFD6F}" dt="2023-10-14T03:57:34.156" v="2538"/>
          <ac:spMkLst>
            <pc:docMk/>
            <pc:sldMk cId="802508893" sldId="284"/>
            <ac:spMk id="48" creationId="{904E7F6A-1B18-04B8-AF0A-CBB053D82ECA}"/>
          </ac:spMkLst>
        </pc:spChg>
        <pc:spChg chg="del">
          <ac:chgData name="Nguyễn Duy Thắng" userId="S::22521333@ms.uit.edu.vn::54955dfb-6c99-4392-9f1d-30004a726cbf" providerId="AD" clId="Web-{356B2F64-1DBA-98CE-CAB2-206371FEFD6F}" dt="2023-10-14T03:57:34.156" v="2537"/>
          <ac:spMkLst>
            <pc:docMk/>
            <pc:sldMk cId="802508893" sldId="284"/>
            <ac:spMk id="49" creationId="{2F25E2FB-2A44-3502-AA08-D26FC6252CE5}"/>
          </ac:spMkLst>
        </pc:spChg>
        <pc:spChg chg="del">
          <ac:chgData name="Nguyễn Duy Thắng" userId="S::22521333@ms.uit.edu.vn::54955dfb-6c99-4392-9f1d-30004a726cbf" providerId="AD" clId="Web-{356B2F64-1DBA-98CE-CAB2-206371FEFD6F}" dt="2023-10-14T03:57:34.156" v="2536"/>
          <ac:spMkLst>
            <pc:docMk/>
            <pc:sldMk cId="802508893" sldId="284"/>
            <ac:spMk id="50" creationId="{E0CE2996-0289-9A5F-6F87-CFAF409F307E}"/>
          </ac:spMkLst>
        </pc:spChg>
        <pc:spChg chg="del">
          <ac:chgData name="Nguyễn Duy Thắng" userId="S::22521333@ms.uit.edu.vn::54955dfb-6c99-4392-9f1d-30004a726cbf" providerId="AD" clId="Web-{356B2F64-1DBA-98CE-CAB2-206371FEFD6F}" dt="2023-10-14T03:57:34.156" v="2541"/>
          <ac:spMkLst>
            <pc:docMk/>
            <pc:sldMk cId="802508893" sldId="284"/>
            <ac:spMk id="51" creationId="{48EB3937-B200-079B-362C-44D6035211BB}"/>
          </ac:spMkLst>
        </pc:spChg>
        <pc:spChg chg="del">
          <ac:chgData name="Nguyễn Duy Thắng" userId="S::22521333@ms.uit.edu.vn::54955dfb-6c99-4392-9f1d-30004a726cbf" providerId="AD" clId="Web-{356B2F64-1DBA-98CE-CAB2-206371FEFD6F}" dt="2023-10-14T03:57:34.156" v="2540"/>
          <ac:spMkLst>
            <pc:docMk/>
            <pc:sldMk cId="802508893" sldId="284"/>
            <ac:spMk id="52" creationId="{81B84B68-6436-15B4-5EDC-48BBDFC1645B}"/>
          </ac:spMkLst>
        </pc:spChg>
        <pc:spChg chg="del">
          <ac:chgData name="Nguyễn Duy Thắng" userId="S::22521333@ms.uit.edu.vn::54955dfb-6c99-4392-9f1d-30004a726cbf" providerId="AD" clId="Web-{356B2F64-1DBA-98CE-CAB2-206371FEFD6F}" dt="2023-10-14T03:57:34.156" v="2539"/>
          <ac:spMkLst>
            <pc:docMk/>
            <pc:sldMk cId="802508893" sldId="284"/>
            <ac:spMk id="53" creationId="{4F740229-969E-18A0-0980-6C16A8EE99B1}"/>
          </ac:spMkLst>
        </pc:spChg>
        <pc:spChg chg="del">
          <ac:chgData name="Nguyễn Duy Thắng" userId="S::22521333@ms.uit.edu.vn::54955dfb-6c99-4392-9f1d-30004a726cbf" providerId="AD" clId="Web-{356B2F64-1DBA-98CE-CAB2-206371FEFD6F}" dt="2023-10-14T03:57:34.156" v="2544"/>
          <ac:spMkLst>
            <pc:docMk/>
            <pc:sldMk cId="802508893" sldId="284"/>
            <ac:spMk id="54" creationId="{439A1BF9-561A-46F1-9A30-FC152F8635B1}"/>
          </ac:spMkLst>
        </pc:spChg>
        <pc:spChg chg="del">
          <ac:chgData name="Nguyễn Duy Thắng" userId="S::22521333@ms.uit.edu.vn::54955dfb-6c99-4392-9f1d-30004a726cbf" providerId="AD" clId="Web-{356B2F64-1DBA-98CE-CAB2-206371FEFD6F}" dt="2023-10-14T03:57:34.156" v="2543"/>
          <ac:spMkLst>
            <pc:docMk/>
            <pc:sldMk cId="802508893" sldId="284"/>
            <ac:spMk id="55" creationId="{158CEABC-A8ED-4C07-D940-2C234E030709}"/>
          </ac:spMkLst>
        </pc:spChg>
        <pc:spChg chg="del">
          <ac:chgData name="Nguyễn Duy Thắng" userId="S::22521333@ms.uit.edu.vn::54955dfb-6c99-4392-9f1d-30004a726cbf" providerId="AD" clId="Web-{356B2F64-1DBA-98CE-CAB2-206371FEFD6F}" dt="2023-10-14T03:57:34.156" v="2542"/>
          <ac:spMkLst>
            <pc:docMk/>
            <pc:sldMk cId="802508893" sldId="284"/>
            <ac:spMk id="56" creationId="{273F11C3-615B-58EB-0FF4-DECB79715D8D}"/>
          </ac:spMkLst>
        </pc:spChg>
        <pc:spChg chg="add mod">
          <ac:chgData name="Nguyễn Duy Thắng" userId="S::22521333@ms.uit.edu.vn::54955dfb-6c99-4392-9f1d-30004a726cbf" providerId="AD" clId="Web-{356B2F64-1DBA-98CE-CAB2-206371FEFD6F}" dt="2023-10-14T03:57:38.609" v="2574" actId="1076"/>
          <ac:spMkLst>
            <pc:docMk/>
            <pc:sldMk cId="802508893" sldId="284"/>
            <ac:spMk id="58" creationId="{3211B31A-183A-DB96-859C-6A9FEEBB088E}"/>
          </ac:spMkLst>
        </pc:spChg>
        <pc:spChg chg="add mod">
          <ac:chgData name="Nguyễn Duy Thắng" userId="S::22521333@ms.uit.edu.vn::54955dfb-6c99-4392-9f1d-30004a726cbf" providerId="AD" clId="Web-{356B2F64-1DBA-98CE-CAB2-206371FEFD6F}" dt="2023-10-14T03:57:38.609" v="2575" actId="1076"/>
          <ac:spMkLst>
            <pc:docMk/>
            <pc:sldMk cId="802508893" sldId="284"/>
            <ac:spMk id="60" creationId="{073AD4EB-C06A-DC34-0D13-30992ADCE678}"/>
          </ac:spMkLst>
        </pc:spChg>
        <pc:spChg chg="add mod">
          <ac:chgData name="Nguyễn Duy Thắng" userId="S::22521333@ms.uit.edu.vn::54955dfb-6c99-4392-9f1d-30004a726cbf" providerId="AD" clId="Web-{356B2F64-1DBA-98CE-CAB2-206371FEFD6F}" dt="2023-10-14T03:57:38.625" v="2576" actId="1076"/>
          <ac:spMkLst>
            <pc:docMk/>
            <pc:sldMk cId="802508893" sldId="284"/>
            <ac:spMk id="62" creationId="{A2E0D1CA-5ED1-6546-960F-BFAAA38345B8}"/>
          </ac:spMkLst>
        </pc:spChg>
        <pc:spChg chg="add mod">
          <ac:chgData name="Nguyễn Duy Thắng" userId="S::22521333@ms.uit.edu.vn::54955dfb-6c99-4392-9f1d-30004a726cbf" providerId="AD" clId="Web-{356B2F64-1DBA-98CE-CAB2-206371FEFD6F}" dt="2023-10-14T03:57:38.625" v="2577" actId="1076"/>
          <ac:spMkLst>
            <pc:docMk/>
            <pc:sldMk cId="802508893" sldId="284"/>
            <ac:spMk id="64" creationId="{969E3D30-E408-9A7E-7737-511AB5322558}"/>
          </ac:spMkLst>
        </pc:spChg>
        <pc:spChg chg="add mod">
          <ac:chgData name="Nguyễn Duy Thắng" userId="S::22521333@ms.uit.edu.vn::54955dfb-6c99-4392-9f1d-30004a726cbf" providerId="AD" clId="Web-{356B2F64-1DBA-98CE-CAB2-206371FEFD6F}" dt="2023-10-14T03:57:38.641" v="2578" actId="1076"/>
          <ac:spMkLst>
            <pc:docMk/>
            <pc:sldMk cId="802508893" sldId="284"/>
            <ac:spMk id="66" creationId="{DF43F316-796B-FFF0-A3F5-53E0AC2C7FA9}"/>
          </ac:spMkLst>
        </pc:spChg>
        <pc:spChg chg="add mod">
          <ac:chgData name="Nguyễn Duy Thắng" userId="S::22521333@ms.uit.edu.vn::54955dfb-6c99-4392-9f1d-30004a726cbf" providerId="AD" clId="Web-{356B2F64-1DBA-98CE-CAB2-206371FEFD6F}" dt="2023-10-14T03:57:38.641" v="2579" actId="1076"/>
          <ac:spMkLst>
            <pc:docMk/>
            <pc:sldMk cId="802508893" sldId="284"/>
            <ac:spMk id="68" creationId="{DF12F88E-3BE5-D94C-47F4-C8E5D7585921}"/>
          </ac:spMkLst>
        </pc:spChg>
        <pc:spChg chg="add mod">
          <ac:chgData name="Nguyễn Duy Thắng" userId="S::22521333@ms.uit.edu.vn::54955dfb-6c99-4392-9f1d-30004a726cbf" providerId="AD" clId="Web-{356B2F64-1DBA-98CE-CAB2-206371FEFD6F}" dt="2023-10-14T03:57:38.641" v="2580" actId="1076"/>
          <ac:spMkLst>
            <pc:docMk/>
            <pc:sldMk cId="802508893" sldId="284"/>
            <ac:spMk id="70" creationId="{3635E0D5-7E38-FE2F-1E8C-510B638A99BE}"/>
          </ac:spMkLst>
        </pc:spChg>
      </pc:sldChg>
      <pc:sldChg chg="addSp delSp modSp">
        <pc:chgData name="Nguyễn Duy Thắng" userId="S::22521333@ms.uit.edu.vn::54955dfb-6c99-4392-9f1d-30004a726cbf" providerId="AD" clId="Web-{356B2F64-1DBA-98CE-CAB2-206371FEFD6F}" dt="2023-10-14T03:59:06.128" v="2904" actId="1076"/>
        <pc:sldMkLst>
          <pc:docMk/>
          <pc:sldMk cId="1926212178" sldId="285"/>
        </pc:sldMkLst>
        <pc:spChg chg="add del">
          <ac:chgData name="Nguyễn Duy Thắng" userId="S::22521333@ms.uit.edu.vn::54955dfb-6c99-4392-9f1d-30004a726cbf" providerId="AD" clId="Web-{356B2F64-1DBA-98CE-CAB2-206371FEFD6F}" dt="2023-10-14T03:58:42.252" v="2772"/>
          <ac:spMkLst>
            <pc:docMk/>
            <pc:sldMk cId="1926212178" sldId="285"/>
            <ac:spMk id="3" creationId="{B3B57C2D-7259-1F1D-4031-62F71ADCED7A}"/>
          </ac:spMkLst>
        </pc:spChg>
        <pc:spChg chg="add del">
          <ac:chgData name="Nguyễn Duy Thắng" userId="S::22521333@ms.uit.edu.vn::54955dfb-6c99-4392-9f1d-30004a726cbf" providerId="AD" clId="Web-{356B2F64-1DBA-98CE-CAB2-206371FEFD6F}" dt="2023-10-14T03:58:42.252" v="2771"/>
          <ac:spMkLst>
            <pc:docMk/>
            <pc:sldMk cId="1926212178" sldId="285"/>
            <ac:spMk id="5" creationId="{83DF94A4-291E-9EC2-7981-D2FC21408078}"/>
          </ac:spMkLst>
        </pc:spChg>
        <pc:spChg chg="add del">
          <ac:chgData name="Nguyễn Duy Thắng" userId="S::22521333@ms.uit.edu.vn::54955dfb-6c99-4392-9f1d-30004a726cbf" providerId="AD" clId="Web-{356B2F64-1DBA-98CE-CAB2-206371FEFD6F}" dt="2023-10-14T03:58:42.252" v="2770"/>
          <ac:spMkLst>
            <pc:docMk/>
            <pc:sldMk cId="1926212178" sldId="285"/>
            <ac:spMk id="9" creationId="{B2731E9F-E840-E9ED-ED46-507C1568FA89}"/>
          </ac:spMkLst>
        </pc:spChg>
        <pc:spChg chg="add del">
          <ac:chgData name="Nguyễn Duy Thắng" userId="S::22521333@ms.uit.edu.vn::54955dfb-6c99-4392-9f1d-30004a726cbf" providerId="AD" clId="Web-{356B2F64-1DBA-98CE-CAB2-206371FEFD6F}" dt="2023-10-14T03:58:42.252" v="2769"/>
          <ac:spMkLst>
            <pc:docMk/>
            <pc:sldMk cId="1926212178" sldId="285"/>
            <ac:spMk id="11" creationId="{A8FC5E97-CD2E-81A3-BA89-B7A3914D3959}"/>
          </ac:spMkLst>
        </pc:spChg>
        <pc:spChg chg="add del">
          <ac:chgData name="Nguyễn Duy Thắng" userId="S::22521333@ms.uit.edu.vn::54955dfb-6c99-4392-9f1d-30004a726cbf" providerId="AD" clId="Web-{356B2F64-1DBA-98CE-CAB2-206371FEFD6F}" dt="2023-10-14T03:58:42.252" v="2768"/>
          <ac:spMkLst>
            <pc:docMk/>
            <pc:sldMk cId="1926212178" sldId="285"/>
            <ac:spMk id="13" creationId="{131503B4-7FC1-2EB5-225D-C7A1B2B75834}"/>
          </ac:spMkLst>
        </pc:spChg>
        <pc:spChg chg="add del">
          <ac:chgData name="Nguyễn Duy Thắng" userId="S::22521333@ms.uit.edu.vn::54955dfb-6c99-4392-9f1d-30004a726cbf" providerId="AD" clId="Web-{356B2F64-1DBA-98CE-CAB2-206371FEFD6F}" dt="2023-10-14T03:58:42.252" v="2767"/>
          <ac:spMkLst>
            <pc:docMk/>
            <pc:sldMk cId="1926212178" sldId="285"/>
            <ac:spMk id="15" creationId="{9F0054FA-9771-F49B-4720-ECA73AE3664B}"/>
          </ac:spMkLst>
        </pc:spChg>
        <pc:spChg chg="add del">
          <ac:chgData name="Nguyễn Duy Thắng" userId="S::22521333@ms.uit.edu.vn::54955dfb-6c99-4392-9f1d-30004a726cbf" providerId="AD" clId="Web-{356B2F64-1DBA-98CE-CAB2-206371FEFD6F}" dt="2023-10-14T03:58:59.815" v="2856"/>
          <ac:spMkLst>
            <pc:docMk/>
            <pc:sldMk cId="1926212178" sldId="285"/>
            <ac:spMk id="17" creationId="{25737000-4B92-B3FD-BCF1-ABBE79CC433A}"/>
          </ac:spMkLst>
        </pc:spChg>
        <pc:spChg chg="add del">
          <ac:chgData name="Nguyễn Duy Thắng" userId="S::22521333@ms.uit.edu.vn::54955dfb-6c99-4392-9f1d-30004a726cbf" providerId="AD" clId="Web-{356B2F64-1DBA-98CE-CAB2-206371FEFD6F}" dt="2023-10-14T03:58:59.815" v="2855"/>
          <ac:spMkLst>
            <pc:docMk/>
            <pc:sldMk cId="1926212178" sldId="285"/>
            <ac:spMk id="18" creationId="{2432F8DC-1F7F-6994-8748-3769C7B70B04}"/>
          </ac:spMkLst>
        </pc:spChg>
        <pc:spChg chg="add del">
          <ac:chgData name="Nguyễn Duy Thắng" userId="S::22521333@ms.uit.edu.vn::54955dfb-6c99-4392-9f1d-30004a726cbf" providerId="AD" clId="Web-{356B2F64-1DBA-98CE-CAB2-206371FEFD6F}" dt="2023-10-14T03:58:42.252" v="2766"/>
          <ac:spMkLst>
            <pc:docMk/>
            <pc:sldMk cId="1926212178" sldId="285"/>
            <ac:spMk id="19" creationId="{222FA645-7D1D-5B3F-7812-0D84720CF779}"/>
          </ac:spMkLst>
        </pc:spChg>
        <pc:spChg chg="add del">
          <ac:chgData name="Nguyễn Duy Thắng" userId="S::22521333@ms.uit.edu.vn::54955dfb-6c99-4392-9f1d-30004a726cbf" providerId="AD" clId="Web-{356B2F64-1DBA-98CE-CAB2-206371FEFD6F}" dt="2023-10-14T03:58:59.815" v="2854"/>
          <ac:spMkLst>
            <pc:docMk/>
            <pc:sldMk cId="1926212178" sldId="285"/>
            <ac:spMk id="21" creationId="{C7FC773D-BD9F-20E4-409B-83CBDFE58445}"/>
          </ac:spMkLst>
        </pc:spChg>
        <pc:spChg chg="add del">
          <ac:chgData name="Nguyễn Duy Thắng" userId="S::22521333@ms.uit.edu.vn::54955dfb-6c99-4392-9f1d-30004a726cbf" providerId="AD" clId="Web-{356B2F64-1DBA-98CE-CAB2-206371FEFD6F}" dt="2023-10-14T03:58:42.252" v="2765"/>
          <ac:spMkLst>
            <pc:docMk/>
            <pc:sldMk cId="1926212178" sldId="285"/>
            <ac:spMk id="22" creationId="{84C2376C-3DF4-2759-AC47-AC2884E20402}"/>
          </ac:spMkLst>
        </pc:spChg>
        <pc:spChg chg="add del">
          <ac:chgData name="Nguyễn Duy Thắng" userId="S::22521333@ms.uit.edu.vn::54955dfb-6c99-4392-9f1d-30004a726cbf" providerId="AD" clId="Web-{356B2F64-1DBA-98CE-CAB2-206371FEFD6F}" dt="2023-10-14T03:58:59.815" v="2859"/>
          <ac:spMkLst>
            <pc:docMk/>
            <pc:sldMk cId="1926212178" sldId="285"/>
            <ac:spMk id="24" creationId="{CAC2BCEA-E942-96C8-169D-32604CAE2F7B}"/>
          </ac:spMkLst>
        </pc:spChg>
        <pc:spChg chg="add del">
          <ac:chgData name="Nguyễn Duy Thắng" userId="S::22521333@ms.uit.edu.vn::54955dfb-6c99-4392-9f1d-30004a726cbf" providerId="AD" clId="Web-{356B2F64-1DBA-98CE-CAB2-206371FEFD6F}" dt="2023-10-14T03:58:59.815" v="2858"/>
          <ac:spMkLst>
            <pc:docMk/>
            <pc:sldMk cId="1926212178" sldId="285"/>
            <ac:spMk id="25" creationId="{33E6696F-E5F3-4D3F-F6B4-137F37430163}"/>
          </ac:spMkLst>
        </pc:spChg>
        <pc:spChg chg="add del">
          <ac:chgData name="Nguyễn Duy Thắng" userId="S::22521333@ms.uit.edu.vn::54955dfb-6c99-4392-9f1d-30004a726cbf" providerId="AD" clId="Web-{356B2F64-1DBA-98CE-CAB2-206371FEFD6F}" dt="2023-10-14T03:58:59.815" v="2857"/>
          <ac:spMkLst>
            <pc:docMk/>
            <pc:sldMk cId="1926212178" sldId="285"/>
            <ac:spMk id="26" creationId="{48E95FF1-F4EB-FA50-DC26-59E6B328CD93}"/>
          </ac:spMkLst>
        </pc:spChg>
        <pc:spChg chg="add del">
          <ac:chgData name="Nguyễn Duy Thắng" userId="S::22521333@ms.uit.edu.vn::54955dfb-6c99-4392-9f1d-30004a726cbf" providerId="AD" clId="Web-{356B2F64-1DBA-98CE-CAB2-206371FEFD6F}" dt="2023-10-14T03:58:59.815" v="2862"/>
          <ac:spMkLst>
            <pc:docMk/>
            <pc:sldMk cId="1926212178" sldId="285"/>
            <ac:spMk id="27" creationId="{65709A7A-E7A1-756B-65A0-D17765666BC8}"/>
          </ac:spMkLst>
        </pc:spChg>
        <pc:spChg chg="add del">
          <ac:chgData name="Nguyễn Duy Thắng" userId="S::22521333@ms.uit.edu.vn::54955dfb-6c99-4392-9f1d-30004a726cbf" providerId="AD" clId="Web-{356B2F64-1DBA-98CE-CAB2-206371FEFD6F}" dt="2023-10-14T03:58:59.815" v="2861"/>
          <ac:spMkLst>
            <pc:docMk/>
            <pc:sldMk cId="1926212178" sldId="285"/>
            <ac:spMk id="29" creationId="{3E72BEAD-CE5C-9EBF-CC24-0DE22B69516F}"/>
          </ac:spMkLst>
        </pc:spChg>
        <pc:spChg chg="add del">
          <ac:chgData name="Nguyễn Duy Thắng" userId="S::22521333@ms.uit.edu.vn::54955dfb-6c99-4392-9f1d-30004a726cbf" providerId="AD" clId="Web-{356B2F64-1DBA-98CE-CAB2-206371FEFD6F}" dt="2023-10-14T03:58:59.815" v="2860"/>
          <ac:spMkLst>
            <pc:docMk/>
            <pc:sldMk cId="1926212178" sldId="285"/>
            <ac:spMk id="30" creationId="{D3945E4F-220C-5A61-7582-96153823C392}"/>
          </ac:spMkLst>
        </pc:spChg>
        <pc:spChg chg="add del">
          <ac:chgData name="Nguyễn Duy Thắng" userId="S::22521333@ms.uit.edu.vn::54955dfb-6c99-4392-9f1d-30004a726cbf" providerId="AD" clId="Web-{356B2F64-1DBA-98CE-CAB2-206371FEFD6F}" dt="2023-10-14T03:58:42.237" v="2764"/>
          <ac:spMkLst>
            <pc:docMk/>
            <pc:sldMk cId="1926212178" sldId="285"/>
            <ac:spMk id="31" creationId="{0C58EBE2-8740-7E03-46C5-AE5EE232878D}"/>
          </ac:spMkLst>
        </pc:spChg>
        <pc:spChg chg="add del">
          <ac:chgData name="Nguyễn Duy Thắng" userId="S::22521333@ms.uit.edu.vn::54955dfb-6c99-4392-9f1d-30004a726cbf" providerId="AD" clId="Web-{356B2F64-1DBA-98CE-CAB2-206371FEFD6F}" dt="2023-10-14T03:58:42.237" v="2763"/>
          <ac:spMkLst>
            <pc:docMk/>
            <pc:sldMk cId="1926212178" sldId="285"/>
            <ac:spMk id="33" creationId="{BD3804F3-D518-1805-AC15-7BB9AC40579F}"/>
          </ac:spMkLst>
        </pc:spChg>
        <pc:spChg chg="add del">
          <ac:chgData name="Nguyễn Duy Thắng" userId="S::22521333@ms.uit.edu.vn::54955dfb-6c99-4392-9f1d-30004a726cbf" providerId="AD" clId="Web-{356B2F64-1DBA-98CE-CAB2-206371FEFD6F}" dt="2023-10-14T03:58:59.815" v="2865"/>
          <ac:spMkLst>
            <pc:docMk/>
            <pc:sldMk cId="1926212178" sldId="285"/>
            <ac:spMk id="34" creationId="{DF9E35B7-11B0-E0BD-79F9-2D97F96691D1}"/>
          </ac:spMkLst>
        </pc:spChg>
        <pc:spChg chg="add del">
          <ac:chgData name="Nguyễn Duy Thắng" userId="S::22521333@ms.uit.edu.vn::54955dfb-6c99-4392-9f1d-30004a726cbf" providerId="AD" clId="Web-{356B2F64-1DBA-98CE-CAB2-206371FEFD6F}" dt="2023-10-14T03:58:59.815" v="2864"/>
          <ac:spMkLst>
            <pc:docMk/>
            <pc:sldMk cId="1926212178" sldId="285"/>
            <ac:spMk id="37" creationId="{38D1D982-3ED5-8981-EF5D-17E9E5B5A530}"/>
          </ac:spMkLst>
        </pc:spChg>
        <pc:spChg chg="add del">
          <ac:chgData name="Nguyễn Duy Thắng" userId="S::22521333@ms.uit.edu.vn::54955dfb-6c99-4392-9f1d-30004a726cbf" providerId="AD" clId="Web-{356B2F64-1DBA-98CE-CAB2-206371FEFD6F}" dt="2023-10-14T03:58:59.815" v="2863"/>
          <ac:spMkLst>
            <pc:docMk/>
            <pc:sldMk cId="1926212178" sldId="285"/>
            <ac:spMk id="38" creationId="{1E4647E2-F87B-E2E0-2C90-17A370DC8ECC}"/>
          </ac:spMkLst>
        </pc:spChg>
        <pc:spChg chg="add del">
          <ac:chgData name="Nguyễn Duy Thắng" userId="S::22521333@ms.uit.edu.vn::54955dfb-6c99-4392-9f1d-30004a726cbf" providerId="AD" clId="Web-{356B2F64-1DBA-98CE-CAB2-206371FEFD6F}" dt="2023-10-14T03:58:42.237" v="2762"/>
          <ac:spMkLst>
            <pc:docMk/>
            <pc:sldMk cId="1926212178" sldId="285"/>
            <ac:spMk id="40" creationId="{6FC1970F-E918-C4C4-F49C-FB5220CDE1BA}"/>
          </ac:spMkLst>
        </pc:spChg>
        <pc:spChg chg="add del">
          <ac:chgData name="Nguyễn Duy Thắng" userId="S::22521333@ms.uit.edu.vn::54955dfb-6c99-4392-9f1d-30004a726cbf" providerId="AD" clId="Web-{356B2F64-1DBA-98CE-CAB2-206371FEFD6F}" dt="2023-10-14T03:58:42.237" v="2761"/>
          <ac:spMkLst>
            <pc:docMk/>
            <pc:sldMk cId="1926212178" sldId="285"/>
            <ac:spMk id="42" creationId="{8DB49578-2EE9-B039-CA2E-5C196F715272}"/>
          </ac:spMkLst>
        </pc:spChg>
        <pc:spChg chg="add del">
          <ac:chgData name="Nguyễn Duy Thắng" userId="S::22521333@ms.uit.edu.vn::54955dfb-6c99-4392-9f1d-30004a726cbf" providerId="AD" clId="Web-{356B2F64-1DBA-98CE-CAB2-206371FEFD6F}" dt="2023-10-14T03:58:42.237" v="2760"/>
          <ac:spMkLst>
            <pc:docMk/>
            <pc:sldMk cId="1926212178" sldId="285"/>
            <ac:spMk id="44" creationId="{00DED470-6015-B034-37DF-C36BD2671F24}"/>
          </ac:spMkLst>
        </pc:spChg>
        <pc:spChg chg="add del">
          <ac:chgData name="Nguyễn Duy Thắng" userId="S::22521333@ms.uit.edu.vn::54955dfb-6c99-4392-9f1d-30004a726cbf" providerId="AD" clId="Web-{356B2F64-1DBA-98CE-CAB2-206371FEFD6F}" dt="2023-10-14T03:58:42.237" v="2759"/>
          <ac:spMkLst>
            <pc:docMk/>
            <pc:sldMk cId="1926212178" sldId="285"/>
            <ac:spMk id="46" creationId="{E56F853E-2EEF-00C9-0D6B-C06FEC3041AF}"/>
          </ac:spMkLst>
        </pc:spChg>
        <pc:spChg chg="add del">
          <ac:chgData name="Nguyễn Duy Thắng" userId="S::22521333@ms.uit.edu.vn::54955dfb-6c99-4392-9f1d-30004a726cbf" providerId="AD" clId="Web-{356B2F64-1DBA-98CE-CAB2-206371FEFD6F}" dt="2023-10-14T03:58:59.815" v="2868"/>
          <ac:spMkLst>
            <pc:docMk/>
            <pc:sldMk cId="1926212178" sldId="285"/>
            <ac:spMk id="49" creationId="{0C74307B-860B-1D22-277C-ACBC7B3E8BA4}"/>
          </ac:spMkLst>
        </pc:spChg>
        <pc:spChg chg="add del">
          <ac:chgData name="Nguyễn Duy Thắng" userId="S::22521333@ms.uit.edu.vn::54955dfb-6c99-4392-9f1d-30004a726cbf" providerId="AD" clId="Web-{356B2F64-1DBA-98CE-CAB2-206371FEFD6F}" dt="2023-10-14T03:58:59.815" v="2867"/>
          <ac:spMkLst>
            <pc:docMk/>
            <pc:sldMk cId="1926212178" sldId="285"/>
            <ac:spMk id="50" creationId="{8C53778C-22FF-44D2-0BD1-76ADA30C54D6}"/>
          </ac:spMkLst>
        </pc:spChg>
        <pc:spChg chg="add del">
          <ac:chgData name="Nguyễn Duy Thắng" userId="S::22521333@ms.uit.edu.vn::54955dfb-6c99-4392-9f1d-30004a726cbf" providerId="AD" clId="Web-{356B2F64-1DBA-98CE-CAB2-206371FEFD6F}" dt="2023-10-14T03:58:59.815" v="2866"/>
          <ac:spMkLst>
            <pc:docMk/>
            <pc:sldMk cId="1926212178" sldId="285"/>
            <ac:spMk id="51" creationId="{F4E3E8CC-0531-499F-E3DB-4B7458620EA9}"/>
          </ac:spMkLst>
        </pc:spChg>
        <pc:spChg chg="add del">
          <ac:chgData name="Nguyễn Duy Thắng" userId="S::22521333@ms.uit.edu.vn::54955dfb-6c99-4392-9f1d-30004a726cbf" providerId="AD" clId="Web-{356B2F64-1DBA-98CE-CAB2-206371FEFD6F}" dt="2023-10-14T03:58:42.237" v="2758"/>
          <ac:spMkLst>
            <pc:docMk/>
            <pc:sldMk cId="1926212178" sldId="285"/>
            <ac:spMk id="52" creationId="{5DAEB8E3-A6F5-58FD-2FAB-860B12BC3F16}"/>
          </ac:spMkLst>
        </pc:spChg>
        <pc:spChg chg="add del">
          <ac:chgData name="Nguyễn Duy Thắng" userId="S::22521333@ms.uit.edu.vn::54955dfb-6c99-4392-9f1d-30004a726cbf" providerId="AD" clId="Web-{356B2F64-1DBA-98CE-CAB2-206371FEFD6F}" dt="2023-10-14T03:58:42.237" v="2757"/>
          <ac:spMkLst>
            <pc:docMk/>
            <pc:sldMk cId="1926212178" sldId="285"/>
            <ac:spMk id="54" creationId="{EA2D8644-3D29-F687-6E55-EA98CD00FE59}"/>
          </ac:spMkLst>
        </pc:spChg>
        <pc:spChg chg="add del">
          <ac:chgData name="Nguyễn Duy Thắng" userId="S::22521333@ms.uit.edu.vn::54955dfb-6c99-4392-9f1d-30004a726cbf" providerId="AD" clId="Web-{356B2F64-1DBA-98CE-CAB2-206371FEFD6F}" dt="2023-10-14T03:58:42.237" v="2756"/>
          <ac:spMkLst>
            <pc:docMk/>
            <pc:sldMk cId="1926212178" sldId="285"/>
            <ac:spMk id="56" creationId="{DCF5847F-550E-3BEA-DA66-8834A923E99B}"/>
          </ac:spMkLst>
        </pc:spChg>
        <pc:spChg chg="add del">
          <ac:chgData name="Nguyễn Duy Thắng" userId="S::22521333@ms.uit.edu.vn::54955dfb-6c99-4392-9f1d-30004a726cbf" providerId="AD" clId="Web-{356B2F64-1DBA-98CE-CAB2-206371FEFD6F}" dt="2023-10-14T03:58:42.237" v="2755"/>
          <ac:spMkLst>
            <pc:docMk/>
            <pc:sldMk cId="1926212178" sldId="285"/>
            <ac:spMk id="58" creationId="{C36CC8A7-6896-0194-EB0A-6699F31A2D76}"/>
          </ac:spMkLst>
        </pc:spChg>
        <pc:spChg chg="add del">
          <ac:chgData name="Nguyễn Duy Thắng" userId="S::22521333@ms.uit.edu.vn::54955dfb-6c99-4392-9f1d-30004a726cbf" providerId="AD" clId="Web-{356B2F64-1DBA-98CE-CAB2-206371FEFD6F}" dt="2023-10-14T03:58:55.393" v="2853"/>
          <ac:spMkLst>
            <pc:docMk/>
            <pc:sldMk cId="1926212178" sldId="285"/>
            <ac:spMk id="60" creationId="{31A5D202-4964-0A51-425C-03EDEB34F58A}"/>
          </ac:spMkLst>
        </pc:spChg>
        <pc:spChg chg="add del">
          <ac:chgData name="Nguyễn Duy Thắng" userId="S::22521333@ms.uit.edu.vn::54955dfb-6c99-4392-9f1d-30004a726cbf" providerId="AD" clId="Web-{356B2F64-1DBA-98CE-CAB2-206371FEFD6F}" dt="2023-10-14T03:58:55.393" v="2852"/>
          <ac:spMkLst>
            <pc:docMk/>
            <pc:sldMk cId="1926212178" sldId="285"/>
            <ac:spMk id="62" creationId="{86955D21-88F5-5706-88D7-C757A1D20C06}"/>
          </ac:spMkLst>
        </pc:spChg>
        <pc:spChg chg="add del">
          <ac:chgData name="Nguyễn Duy Thắng" userId="S::22521333@ms.uit.edu.vn::54955dfb-6c99-4392-9f1d-30004a726cbf" providerId="AD" clId="Web-{356B2F64-1DBA-98CE-CAB2-206371FEFD6F}" dt="2023-10-14T03:58:55.393" v="2851"/>
          <ac:spMkLst>
            <pc:docMk/>
            <pc:sldMk cId="1926212178" sldId="285"/>
            <ac:spMk id="64" creationId="{A5FF59D4-735F-4FD7-C6E3-0E662DFF0B0B}"/>
          </ac:spMkLst>
        </pc:spChg>
        <pc:spChg chg="add del">
          <ac:chgData name="Nguyễn Duy Thắng" userId="S::22521333@ms.uit.edu.vn::54955dfb-6c99-4392-9f1d-30004a726cbf" providerId="AD" clId="Web-{356B2F64-1DBA-98CE-CAB2-206371FEFD6F}" dt="2023-10-14T03:58:55.393" v="2850"/>
          <ac:spMkLst>
            <pc:docMk/>
            <pc:sldMk cId="1926212178" sldId="285"/>
            <ac:spMk id="66" creationId="{EEF91A99-72F4-F893-FA79-ADDC1F9B3F99}"/>
          </ac:spMkLst>
        </pc:spChg>
        <pc:spChg chg="add del">
          <ac:chgData name="Nguyễn Duy Thắng" userId="S::22521333@ms.uit.edu.vn::54955dfb-6c99-4392-9f1d-30004a726cbf" providerId="AD" clId="Web-{356B2F64-1DBA-98CE-CAB2-206371FEFD6F}" dt="2023-10-14T03:58:55.393" v="2849"/>
          <ac:spMkLst>
            <pc:docMk/>
            <pc:sldMk cId="1926212178" sldId="285"/>
            <ac:spMk id="68" creationId="{8C3E888F-FDD7-9F57-E99B-FCA5502021E5}"/>
          </ac:spMkLst>
        </pc:spChg>
        <pc:spChg chg="add del">
          <ac:chgData name="Nguyễn Duy Thắng" userId="S::22521333@ms.uit.edu.vn::54955dfb-6c99-4392-9f1d-30004a726cbf" providerId="AD" clId="Web-{356B2F64-1DBA-98CE-CAB2-206371FEFD6F}" dt="2023-10-14T03:58:55.393" v="2848"/>
          <ac:spMkLst>
            <pc:docMk/>
            <pc:sldMk cId="1926212178" sldId="285"/>
            <ac:spMk id="70" creationId="{D9799DEA-29FF-8C97-B497-6255CA0A5737}"/>
          </ac:spMkLst>
        </pc:spChg>
        <pc:spChg chg="add del">
          <ac:chgData name="Nguyễn Duy Thắng" userId="S::22521333@ms.uit.edu.vn::54955dfb-6c99-4392-9f1d-30004a726cbf" providerId="AD" clId="Web-{356B2F64-1DBA-98CE-CAB2-206371FEFD6F}" dt="2023-10-14T03:58:55.393" v="2847"/>
          <ac:spMkLst>
            <pc:docMk/>
            <pc:sldMk cId="1926212178" sldId="285"/>
            <ac:spMk id="72" creationId="{3DA70072-1937-A98F-8D3F-91C7ED6D229A}"/>
          </ac:spMkLst>
        </pc:spChg>
        <pc:spChg chg="add del">
          <ac:chgData name="Nguyễn Duy Thắng" userId="S::22521333@ms.uit.edu.vn::54955dfb-6c99-4392-9f1d-30004a726cbf" providerId="AD" clId="Web-{356B2F64-1DBA-98CE-CAB2-206371FEFD6F}" dt="2023-10-14T03:58:55.393" v="2846"/>
          <ac:spMkLst>
            <pc:docMk/>
            <pc:sldMk cId="1926212178" sldId="285"/>
            <ac:spMk id="74" creationId="{DD7E8050-B1CA-3E47-399D-9945F79CD4AB}"/>
          </ac:spMkLst>
        </pc:spChg>
        <pc:spChg chg="add del">
          <ac:chgData name="Nguyễn Duy Thắng" userId="S::22521333@ms.uit.edu.vn::54955dfb-6c99-4392-9f1d-30004a726cbf" providerId="AD" clId="Web-{356B2F64-1DBA-98CE-CAB2-206371FEFD6F}" dt="2023-10-14T03:58:55.393" v="2845"/>
          <ac:spMkLst>
            <pc:docMk/>
            <pc:sldMk cId="1926212178" sldId="285"/>
            <ac:spMk id="76" creationId="{1BC642B5-B3FD-C01C-8E6B-9813BE2F318C}"/>
          </ac:spMkLst>
        </pc:spChg>
        <pc:spChg chg="add del">
          <ac:chgData name="Nguyễn Duy Thắng" userId="S::22521333@ms.uit.edu.vn::54955dfb-6c99-4392-9f1d-30004a726cbf" providerId="AD" clId="Web-{356B2F64-1DBA-98CE-CAB2-206371FEFD6F}" dt="2023-10-14T03:58:55.393" v="2844"/>
          <ac:spMkLst>
            <pc:docMk/>
            <pc:sldMk cId="1926212178" sldId="285"/>
            <ac:spMk id="78" creationId="{9061E7DA-51F1-CEA0-ACA0-4AD1075AE983}"/>
          </ac:spMkLst>
        </pc:spChg>
        <pc:spChg chg="add del">
          <ac:chgData name="Nguyễn Duy Thắng" userId="S::22521333@ms.uit.edu.vn::54955dfb-6c99-4392-9f1d-30004a726cbf" providerId="AD" clId="Web-{356B2F64-1DBA-98CE-CAB2-206371FEFD6F}" dt="2023-10-14T03:58:55.393" v="2843"/>
          <ac:spMkLst>
            <pc:docMk/>
            <pc:sldMk cId="1926212178" sldId="285"/>
            <ac:spMk id="80" creationId="{4FD39AC6-B392-DD6B-8EB6-6579BD6C2C5B}"/>
          </ac:spMkLst>
        </pc:spChg>
        <pc:spChg chg="add del">
          <ac:chgData name="Nguyễn Duy Thắng" userId="S::22521333@ms.uit.edu.vn::54955dfb-6c99-4392-9f1d-30004a726cbf" providerId="AD" clId="Web-{356B2F64-1DBA-98CE-CAB2-206371FEFD6F}" dt="2023-10-14T03:58:55.393" v="2842"/>
          <ac:spMkLst>
            <pc:docMk/>
            <pc:sldMk cId="1926212178" sldId="285"/>
            <ac:spMk id="82" creationId="{27AC2C24-FA80-F02D-0BDF-6D22513E6526}"/>
          </ac:spMkLst>
        </pc:spChg>
        <pc:spChg chg="add del">
          <ac:chgData name="Nguyễn Duy Thắng" userId="S::22521333@ms.uit.edu.vn::54955dfb-6c99-4392-9f1d-30004a726cbf" providerId="AD" clId="Web-{356B2F64-1DBA-98CE-CAB2-206371FEFD6F}" dt="2023-10-14T03:58:55.393" v="2841"/>
          <ac:spMkLst>
            <pc:docMk/>
            <pc:sldMk cId="1926212178" sldId="285"/>
            <ac:spMk id="84" creationId="{73B729A5-A0C4-617C-9935-BF44F3817BAD}"/>
          </ac:spMkLst>
        </pc:spChg>
        <pc:spChg chg="add del">
          <ac:chgData name="Nguyễn Duy Thắng" userId="S::22521333@ms.uit.edu.vn::54955dfb-6c99-4392-9f1d-30004a726cbf" providerId="AD" clId="Web-{356B2F64-1DBA-98CE-CAB2-206371FEFD6F}" dt="2023-10-14T03:58:55.393" v="2840"/>
          <ac:spMkLst>
            <pc:docMk/>
            <pc:sldMk cId="1926212178" sldId="285"/>
            <ac:spMk id="86" creationId="{B859207C-95D3-22CC-C70C-427E69D32479}"/>
          </ac:spMkLst>
        </pc:spChg>
        <pc:spChg chg="add del">
          <ac:chgData name="Nguyễn Duy Thắng" userId="S::22521333@ms.uit.edu.vn::54955dfb-6c99-4392-9f1d-30004a726cbf" providerId="AD" clId="Web-{356B2F64-1DBA-98CE-CAB2-206371FEFD6F}" dt="2023-10-14T03:58:55.393" v="2839"/>
          <ac:spMkLst>
            <pc:docMk/>
            <pc:sldMk cId="1926212178" sldId="285"/>
            <ac:spMk id="88" creationId="{13A1A17E-CB08-D65B-415E-F3309840E6C8}"/>
          </ac:spMkLst>
        </pc:spChg>
        <pc:spChg chg="add del">
          <ac:chgData name="Nguyễn Duy Thắng" userId="S::22521333@ms.uit.edu.vn::54955dfb-6c99-4392-9f1d-30004a726cbf" providerId="AD" clId="Web-{356B2F64-1DBA-98CE-CAB2-206371FEFD6F}" dt="2023-10-14T03:58:55.393" v="2838"/>
          <ac:spMkLst>
            <pc:docMk/>
            <pc:sldMk cId="1926212178" sldId="285"/>
            <ac:spMk id="90" creationId="{746D442A-CBCE-95F4-FAC1-FDABEEA3A565}"/>
          </ac:spMkLst>
        </pc:spChg>
        <pc:spChg chg="add del">
          <ac:chgData name="Nguyễn Duy Thắng" userId="S::22521333@ms.uit.edu.vn::54955dfb-6c99-4392-9f1d-30004a726cbf" providerId="AD" clId="Web-{356B2F64-1DBA-98CE-CAB2-206371FEFD6F}" dt="2023-10-14T03:58:55.393" v="2837"/>
          <ac:spMkLst>
            <pc:docMk/>
            <pc:sldMk cId="1926212178" sldId="285"/>
            <ac:spMk id="92" creationId="{45EAC189-324B-9842-C606-B00381D10E03}"/>
          </ac:spMkLst>
        </pc:spChg>
        <pc:spChg chg="add del">
          <ac:chgData name="Nguyễn Duy Thắng" userId="S::22521333@ms.uit.edu.vn::54955dfb-6c99-4392-9f1d-30004a726cbf" providerId="AD" clId="Web-{356B2F64-1DBA-98CE-CAB2-206371FEFD6F}" dt="2023-10-14T03:58:55.393" v="2836"/>
          <ac:spMkLst>
            <pc:docMk/>
            <pc:sldMk cId="1926212178" sldId="285"/>
            <ac:spMk id="94" creationId="{4E73F9F8-63C7-7CAB-E0AB-C68C4DBEC2E7}"/>
          </ac:spMkLst>
        </pc:spChg>
        <pc:spChg chg="add mod">
          <ac:chgData name="Nguyễn Duy Thắng" userId="S::22521333@ms.uit.edu.vn::54955dfb-6c99-4392-9f1d-30004a726cbf" providerId="AD" clId="Web-{356B2F64-1DBA-98CE-CAB2-206371FEFD6F}" dt="2023-10-14T03:59:06.019" v="2887" actId="1076"/>
          <ac:spMkLst>
            <pc:docMk/>
            <pc:sldMk cId="1926212178" sldId="285"/>
            <ac:spMk id="96" creationId="{FDA3E466-4C67-70A2-A714-B0F3E5A6213A}"/>
          </ac:spMkLst>
        </pc:spChg>
        <pc:spChg chg="add mod">
          <ac:chgData name="Nguyễn Duy Thắng" userId="S::22521333@ms.uit.edu.vn::54955dfb-6c99-4392-9f1d-30004a726cbf" providerId="AD" clId="Web-{356B2F64-1DBA-98CE-CAB2-206371FEFD6F}" dt="2023-10-14T03:59:06.034" v="2888" actId="1076"/>
          <ac:spMkLst>
            <pc:docMk/>
            <pc:sldMk cId="1926212178" sldId="285"/>
            <ac:spMk id="98" creationId="{66B61532-EB1B-96F2-A98F-CC9DD99CE8A7}"/>
          </ac:spMkLst>
        </pc:spChg>
        <pc:spChg chg="add mod">
          <ac:chgData name="Nguyễn Duy Thắng" userId="S::22521333@ms.uit.edu.vn::54955dfb-6c99-4392-9f1d-30004a726cbf" providerId="AD" clId="Web-{356B2F64-1DBA-98CE-CAB2-206371FEFD6F}" dt="2023-10-14T03:59:06.034" v="2889" actId="1076"/>
          <ac:spMkLst>
            <pc:docMk/>
            <pc:sldMk cId="1926212178" sldId="285"/>
            <ac:spMk id="100" creationId="{B19C3629-E960-9A81-C41A-83D2FA5C8AAF}"/>
          </ac:spMkLst>
        </pc:spChg>
        <pc:spChg chg="add mod">
          <ac:chgData name="Nguyễn Duy Thắng" userId="S::22521333@ms.uit.edu.vn::54955dfb-6c99-4392-9f1d-30004a726cbf" providerId="AD" clId="Web-{356B2F64-1DBA-98CE-CAB2-206371FEFD6F}" dt="2023-10-14T03:59:06.050" v="2890" actId="1076"/>
          <ac:spMkLst>
            <pc:docMk/>
            <pc:sldMk cId="1926212178" sldId="285"/>
            <ac:spMk id="102" creationId="{302BB548-4D30-8D7C-DE45-B08931D37327}"/>
          </ac:spMkLst>
        </pc:spChg>
        <pc:spChg chg="add mod">
          <ac:chgData name="Nguyễn Duy Thắng" userId="S::22521333@ms.uit.edu.vn::54955dfb-6c99-4392-9f1d-30004a726cbf" providerId="AD" clId="Web-{356B2F64-1DBA-98CE-CAB2-206371FEFD6F}" dt="2023-10-14T03:59:06.050" v="2891" actId="1076"/>
          <ac:spMkLst>
            <pc:docMk/>
            <pc:sldMk cId="1926212178" sldId="285"/>
            <ac:spMk id="104" creationId="{E8959AA2-CA77-98F3-BEB4-CD001500630F}"/>
          </ac:spMkLst>
        </pc:spChg>
        <pc:spChg chg="add mod">
          <ac:chgData name="Nguyễn Duy Thắng" userId="S::22521333@ms.uit.edu.vn::54955dfb-6c99-4392-9f1d-30004a726cbf" providerId="AD" clId="Web-{356B2F64-1DBA-98CE-CAB2-206371FEFD6F}" dt="2023-10-14T03:59:06.050" v="2892" actId="1076"/>
          <ac:spMkLst>
            <pc:docMk/>
            <pc:sldMk cId="1926212178" sldId="285"/>
            <ac:spMk id="106" creationId="{52A9F419-1AA1-BC36-E59F-0F895CD5B87D}"/>
          </ac:spMkLst>
        </pc:spChg>
        <pc:spChg chg="add mod">
          <ac:chgData name="Nguyễn Duy Thắng" userId="S::22521333@ms.uit.edu.vn::54955dfb-6c99-4392-9f1d-30004a726cbf" providerId="AD" clId="Web-{356B2F64-1DBA-98CE-CAB2-206371FEFD6F}" dt="2023-10-14T03:59:06.066" v="2893" actId="1076"/>
          <ac:spMkLst>
            <pc:docMk/>
            <pc:sldMk cId="1926212178" sldId="285"/>
            <ac:spMk id="108" creationId="{607CD76B-032F-11CD-E1E2-5152DA1BDA61}"/>
          </ac:spMkLst>
        </pc:spChg>
        <pc:spChg chg="add mod">
          <ac:chgData name="Nguyễn Duy Thắng" userId="S::22521333@ms.uit.edu.vn::54955dfb-6c99-4392-9f1d-30004a726cbf" providerId="AD" clId="Web-{356B2F64-1DBA-98CE-CAB2-206371FEFD6F}" dt="2023-10-14T03:59:06.066" v="2894" actId="1076"/>
          <ac:spMkLst>
            <pc:docMk/>
            <pc:sldMk cId="1926212178" sldId="285"/>
            <ac:spMk id="110" creationId="{FBA5CA77-AA63-B6CE-DAE2-C0DD9D68A92A}"/>
          </ac:spMkLst>
        </pc:spChg>
        <pc:spChg chg="add mod">
          <ac:chgData name="Nguyễn Duy Thắng" userId="S::22521333@ms.uit.edu.vn::54955dfb-6c99-4392-9f1d-30004a726cbf" providerId="AD" clId="Web-{356B2F64-1DBA-98CE-CAB2-206371FEFD6F}" dt="2023-10-14T03:59:06.081" v="2895" actId="1076"/>
          <ac:spMkLst>
            <pc:docMk/>
            <pc:sldMk cId="1926212178" sldId="285"/>
            <ac:spMk id="112" creationId="{7A1795F4-4791-17D0-F09A-70042A4E2D93}"/>
          </ac:spMkLst>
        </pc:spChg>
        <pc:spChg chg="add mod">
          <ac:chgData name="Nguyễn Duy Thắng" userId="S::22521333@ms.uit.edu.vn::54955dfb-6c99-4392-9f1d-30004a726cbf" providerId="AD" clId="Web-{356B2F64-1DBA-98CE-CAB2-206371FEFD6F}" dt="2023-10-14T03:59:06.081" v="2896" actId="1076"/>
          <ac:spMkLst>
            <pc:docMk/>
            <pc:sldMk cId="1926212178" sldId="285"/>
            <ac:spMk id="114" creationId="{52F1168E-A55E-8253-BAB0-71BD39DE13B2}"/>
          </ac:spMkLst>
        </pc:spChg>
        <pc:spChg chg="add mod">
          <ac:chgData name="Nguyễn Duy Thắng" userId="S::22521333@ms.uit.edu.vn::54955dfb-6c99-4392-9f1d-30004a726cbf" providerId="AD" clId="Web-{356B2F64-1DBA-98CE-CAB2-206371FEFD6F}" dt="2023-10-14T03:59:06.081" v="2897" actId="1076"/>
          <ac:spMkLst>
            <pc:docMk/>
            <pc:sldMk cId="1926212178" sldId="285"/>
            <ac:spMk id="116" creationId="{16616473-1E1C-0E2F-1720-1C1F393AB4DC}"/>
          </ac:spMkLst>
        </pc:spChg>
        <pc:spChg chg="add mod">
          <ac:chgData name="Nguyễn Duy Thắng" userId="S::22521333@ms.uit.edu.vn::54955dfb-6c99-4392-9f1d-30004a726cbf" providerId="AD" clId="Web-{356B2F64-1DBA-98CE-CAB2-206371FEFD6F}" dt="2023-10-14T03:59:06.097" v="2898" actId="1076"/>
          <ac:spMkLst>
            <pc:docMk/>
            <pc:sldMk cId="1926212178" sldId="285"/>
            <ac:spMk id="118" creationId="{05ACF8BD-C7AB-CFA6-48E6-C3C0D6B30DAD}"/>
          </ac:spMkLst>
        </pc:spChg>
        <pc:spChg chg="add mod">
          <ac:chgData name="Nguyễn Duy Thắng" userId="S::22521333@ms.uit.edu.vn::54955dfb-6c99-4392-9f1d-30004a726cbf" providerId="AD" clId="Web-{356B2F64-1DBA-98CE-CAB2-206371FEFD6F}" dt="2023-10-14T03:59:06.097" v="2899" actId="1076"/>
          <ac:spMkLst>
            <pc:docMk/>
            <pc:sldMk cId="1926212178" sldId="285"/>
            <ac:spMk id="120" creationId="{E1245978-AFDD-BB63-C1D8-35D14FEE5B4D}"/>
          </ac:spMkLst>
        </pc:spChg>
        <pc:spChg chg="add mod">
          <ac:chgData name="Nguyễn Duy Thắng" userId="S::22521333@ms.uit.edu.vn::54955dfb-6c99-4392-9f1d-30004a726cbf" providerId="AD" clId="Web-{356B2F64-1DBA-98CE-CAB2-206371FEFD6F}" dt="2023-10-14T03:59:06.113" v="2900" actId="1076"/>
          <ac:spMkLst>
            <pc:docMk/>
            <pc:sldMk cId="1926212178" sldId="285"/>
            <ac:spMk id="122" creationId="{CB0F6278-E617-F71D-FE4C-8920030756E2}"/>
          </ac:spMkLst>
        </pc:spChg>
        <pc:spChg chg="add mod">
          <ac:chgData name="Nguyễn Duy Thắng" userId="S::22521333@ms.uit.edu.vn::54955dfb-6c99-4392-9f1d-30004a726cbf" providerId="AD" clId="Web-{356B2F64-1DBA-98CE-CAB2-206371FEFD6F}" dt="2023-10-14T03:59:06.113" v="2901" actId="1076"/>
          <ac:spMkLst>
            <pc:docMk/>
            <pc:sldMk cId="1926212178" sldId="285"/>
            <ac:spMk id="124" creationId="{4C67E2BA-1E47-0E94-0030-8D3412A9296D}"/>
          </ac:spMkLst>
        </pc:spChg>
        <pc:spChg chg="add mod">
          <ac:chgData name="Nguyễn Duy Thắng" userId="S::22521333@ms.uit.edu.vn::54955dfb-6c99-4392-9f1d-30004a726cbf" providerId="AD" clId="Web-{356B2F64-1DBA-98CE-CAB2-206371FEFD6F}" dt="2023-10-14T03:59:06.128" v="2902" actId="1076"/>
          <ac:spMkLst>
            <pc:docMk/>
            <pc:sldMk cId="1926212178" sldId="285"/>
            <ac:spMk id="126" creationId="{4C6E4CCD-FAA7-F34C-DB91-DC8B6B41B1F6}"/>
          </ac:spMkLst>
        </pc:spChg>
        <pc:spChg chg="add mod">
          <ac:chgData name="Nguyễn Duy Thắng" userId="S::22521333@ms.uit.edu.vn::54955dfb-6c99-4392-9f1d-30004a726cbf" providerId="AD" clId="Web-{356B2F64-1DBA-98CE-CAB2-206371FEFD6F}" dt="2023-10-14T03:59:06.128" v="2903" actId="1076"/>
          <ac:spMkLst>
            <pc:docMk/>
            <pc:sldMk cId="1926212178" sldId="285"/>
            <ac:spMk id="128" creationId="{F3C30954-BDC5-5973-98D9-350F579B894E}"/>
          </ac:spMkLst>
        </pc:spChg>
        <pc:spChg chg="add mod">
          <ac:chgData name="Nguyễn Duy Thắng" userId="S::22521333@ms.uit.edu.vn::54955dfb-6c99-4392-9f1d-30004a726cbf" providerId="AD" clId="Web-{356B2F64-1DBA-98CE-CAB2-206371FEFD6F}" dt="2023-10-14T03:59:06.128" v="2904" actId="1076"/>
          <ac:spMkLst>
            <pc:docMk/>
            <pc:sldMk cId="1926212178" sldId="285"/>
            <ac:spMk id="130" creationId="{7DB63E3E-CE06-CDEA-3CDC-EA5AB0D9D002}"/>
          </ac:spMkLst>
        </pc:spChg>
      </pc:sldChg>
      <pc:sldChg chg="addSp delSp modSp add replId">
        <pc:chgData name="Nguyễn Duy Thắng" userId="S::22521333@ms.uit.edu.vn::54955dfb-6c99-4392-9f1d-30004a726cbf" providerId="AD" clId="Web-{356B2F64-1DBA-98CE-CAB2-206371FEFD6F}" dt="2023-10-14T02:30:01.537" v="809"/>
        <pc:sldMkLst>
          <pc:docMk/>
          <pc:sldMk cId="4102617892" sldId="286"/>
        </pc:sldMkLst>
        <pc:spChg chg="add mod">
          <ac:chgData name="Nguyễn Duy Thắng" userId="S::22521333@ms.uit.edu.vn::54955dfb-6c99-4392-9f1d-30004a726cbf" providerId="AD" clId="Web-{356B2F64-1DBA-98CE-CAB2-206371FEFD6F}" dt="2023-10-14T02:19:56.624" v="620"/>
          <ac:spMkLst>
            <pc:docMk/>
            <pc:sldMk cId="4102617892" sldId="286"/>
            <ac:spMk id="5" creationId="{559364A6-038C-5C28-B370-2A41AE46350C}"/>
          </ac:spMkLst>
        </pc:spChg>
        <pc:spChg chg="del">
          <ac:chgData name="Nguyễn Duy Thắng" userId="S::22521333@ms.uit.edu.vn::54955dfb-6c99-4392-9f1d-30004a726cbf" providerId="AD" clId="Web-{356B2F64-1DBA-98CE-CAB2-206371FEFD6F}" dt="2023-10-14T02:09:40.798" v="382"/>
          <ac:spMkLst>
            <pc:docMk/>
            <pc:sldMk cId="4102617892" sldId="286"/>
            <ac:spMk id="6" creationId="{8F3D36AC-563F-F16D-CAA8-56630B35243F}"/>
          </ac:spMkLst>
        </pc:spChg>
        <pc:spChg chg="mod">
          <ac:chgData name="Nguyễn Duy Thắng" userId="S::22521333@ms.uit.edu.vn::54955dfb-6c99-4392-9f1d-30004a726cbf" providerId="AD" clId="Web-{356B2F64-1DBA-98CE-CAB2-206371FEFD6F}" dt="2023-10-14T02:11:45.152" v="463" actId="1076"/>
          <ac:spMkLst>
            <pc:docMk/>
            <pc:sldMk cId="4102617892" sldId="286"/>
            <ac:spMk id="8" creationId="{ECCF6C29-9682-4C2A-B9D9-A25378DEE536}"/>
          </ac:spMkLst>
        </pc:spChg>
        <pc:spChg chg="del">
          <ac:chgData name="Nguyễn Duy Thắng" userId="S::22521333@ms.uit.edu.vn::54955dfb-6c99-4392-9f1d-30004a726cbf" providerId="AD" clId="Web-{356B2F64-1DBA-98CE-CAB2-206371FEFD6F}" dt="2023-10-14T02:09:37.501" v="379"/>
          <ac:spMkLst>
            <pc:docMk/>
            <pc:sldMk cId="4102617892" sldId="286"/>
            <ac:spMk id="11" creationId="{E59A2D2F-4C31-DEA6-FC90-8CEEA91E891D}"/>
          </ac:spMkLst>
        </pc:spChg>
        <pc:spChg chg="del">
          <ac:chgData name="Nguyễn Duy Thắng" userId="S::22521333@ms.uit.edu.vn::54955dfb-6c99-4392-9f1d-30004a726cbf" providerId="AD" clId="Web-{356B2F64-1DBA-98CE-CAB2-206371FEFD6F}" dt="2023-10-14T02:09:37.501" v="380"/>
          <ac:spMkLst>
            <pc:docMk/>
            <pc:sldMk cId="4102617892" sldId="286"/>
            <ac:spMk id="12" creationId="{7B385C9E-403F-4C44-BA76-A562B02D669B}"/>
          </ac:spMkLst>
        </pc:spChg>
        <pc:spChg chg="del">
          <ac:chgData name="Nguyễn Duy Thắng" userId="S::22521333@ms.uit.edu.vn::54955dfb-6c99-4392-9f1d-30004a726cbf" providerId="AD" clId="Web-{356B2F64-1DBA-98CE-CAB2-206371FEFD6F}" dt="2023-10-14T02:09:40.798" v="381"/>
          <ac:spMkLst>
            <pc:docMk/>
            <pc:sldMk cId="4102617892" sldId="286"/>
            <ac:spMk id="15" creationId="{D75AD13E-B5C6-DC4D-40D9-F541C815420C}"/>
          </ac:spMkLst>
        </pc:spChg>
        <pc:spChg chg="del">
          <ac:chgData name="Nguyễn Duy Thắng" userId="S::22521333@ms.uit.edu.vn::54955dfb-6c99-4392-9f1d-30004a726cbf" providerId="AD" clId="Web-{356B2F64-1DBA-98CE-CAB2-206371FEFD6F}" dt="2023-10-14T02:09:37.501" v="378"/>
          <ac:spMkLst>
            <pc:docMk/>
            <pc:sldMk cId="4102617892" sldId="286"/>
            <ac:spMk id="21" creationId="{EE42D40B-B29E-DCF8-3C86-687BF699FB41}"/>
          </ac:spMkLst>
        </pc:spChg>
        <pc:spChg chg="del">
          <ac:chgData name="Nguyễn Duy Thắng" userId="S::22521333@ms.uit.edu.vn::54955dfb-6c99-4392-9f1d-30004a726cbf" providerId="AD" clId="Web-{356B2F64-1DBA-98CE-CAB2-206371FEFD6F}" dt="2023-10-14T02:09:37.501" v="377"/>
          <ac:spMkLst>
            <pc:docMk/>
            <pc:sldMk cId="4102617892" sldId="286"/>
            <ac:spMk id="23" creationId="{1D482CF9-DFA1-DEF7-2D6E-E8B46386169B}"/>
          </ac:spMkLst>
        </pc:spChg>
        <pc:spChg chg="del">
          <ac:chgData name="Nguyễn Duy Thắng" userId="S::22521333@ms.uit.edu.vn::54955dfb-6c99-4392-9f1d-30004a726cbf" providerId="AD" clId="Web-{356B2F64-1DBA-98CE-CAB2-206371FEFD6F}" dt="2023-10-14T02:09:37.501" v="376"/>
          <ac:spMkLst>
            <pc:docMk/>
            <pc:sldMk cId="4102617892" sldId="286"/>
            <ac:spMk id="25" creationId="{1EBFF029-A0F5-9729-677D-27E6914D104D}"/>
          </ac:spMkLst>
        </pc:spChg>
        <pc:spChg chg="del">
          <ac:chgData name="Nguyễn Duy Thắng" userId="S::22521333@ms.uit.edu.vn::54955dfb-6c99-4392-9f1d-30004a726cbf" providerId="AD" clId="Web-{356B2F64-1DBA-98CE-CAB2-206371FEFD6F}" dt="2023-10-14T02:09:37.501" v="375"/>
          <ac:spMkLst>
            <pc:docMk/>
            <pc:sldMk cId="4102617892" sldId="286"/>
            <ac:spMk id="27" creationId="{503408EE-97D2-DE1C-CA3F-EE7F35F3DF87}"/>
          </ac:spMkLst>
        </pc:spChg>
        <pc:spChg chg="mod">
          <ac:chgData name="Nguyễn Duy Thắng" userId="S::22521333@ms.uit.edu.vn::54955dfb-6c99-4392-9f1d-30004a726cbf" providerId="AD" clId="Web-{356B2F64-1DBA-98CE-CAB2-206371FEFD6F}" dt="2023-10-14T02:10:11.893" v="435" actId="1076"/>
          <ac:spMkLst>
            <pc:docMk/>
            <pc:sldMk cId="4102617892" sldId="286"/>
            <ac:spMk id="29" creationId="{CD91036E-471D-4BC5-98B7-E52BD77E0303}"/>
          </ac:spMkLst>
        </pc:spChg>
        <pc:spChg chg="add del mod">
          <ac:chgData name="Nguyễn Duy Thắng" userId="S::22521333@ms.uit.edu.vn::54955dfb-6c99-4392-9f1d-30004a726cbf" providerId="AD" clId="Web-{356B2F64-1DBA-98CE-CAB2-206371FEFD6F}" dt="2023-10-14T02:19:53.295" v="619"/>
          <ac:spMkLst>
            <pc:docMk/>
            <pc:sldMk cId="4102617892" sldId="286"/>
            <ac:spMk id="30" creationId="{431FD9D2-87B8-5A8B-79AA-E59D90F29B70}"/>
          </ac:spMkLst>
        </pc:spChg>
        <pc:spChg chg="mod topLvl">
          <ac:chgData name="Nguyễn Duy Thắng" userId="S::22521333@ms.uit.edu.vn::54955dfb-6c99-4392-9f1d-30004a726cbf" providerId="AD" clId="Web-{356B2F64-1DBA-98CE-CAB2-206371FEFD6F}" dt="2023-10-14T02:11:10.213" v="458"/>
          <ac:spMkLst>
            <pc:docMk/>
            <pc:sldMk cId="4102617892" sldId="286"/>
            <ac:spMk id="31" creationId="{EDF9770D-CF8D-4D87-BC9D-0DB57EB387BA}"/>
          </ac:spMkLst>
        </pc:spChg>
        <pc:spChg chg="mod topLvl">
          <ac:chgData name="Nguyễn Duy Thắng" userId="S::22521333@ms.uit.edu.vn::54955dfb-6c99-4392-9f1d-30004a726cbf" providerId="AD" clId="Web-{356B2F64-1DBA-98CE-CAB2-206371FEFD6F}" dt="2023-10-14T02:11:10.213" v="458"/>
          <ac:spMkLst>
            <pc:docMk/>
            <pc:sldMk cId="4102617892" sldId="286"/>
            <ac:spMk id="32" creationId="{20196E55-ACF6-4D1E-A79F-B95D570752FD}"/>
          </ac:spMkLst>
        </pc:spChg>
        <pc:spChg chg="mod topLvl">
          <ac:chgData name="Nguyễn Duy Thắng" userId="S::22521333@ms.uit.edu.vn::54955dfb-6c99-4392-9f1d-30004a726cbf" providerId="AD" clId="Web-{356B2F64-1DBA-98CE-CAB2-206371FEFD6F}" dt="2023-10-14T02:11:10.213" v="458"/>
          <ac:spMkLst>
            <pc:docMk/>
            <pc:sldMk cId="4102617892" sldId="286"/>
            <ac:spMk id="33" creationId="{D1F7E346-B23A-4B22-AE40-40C7D59FF348}"/>
          </ac:spMkLst>
        </pc:spChg>
        <pc:spChg chg="del">
          <ac:chgData name="Nguyễn Duy Thắng" userId="S::22521333@ms.uit.edu.vn::54955dfb-6c99-4392-9f1d-30004a726cbf" providerId="AD" clId="Web-{356B2F64-1DBA-98CE-CAB2-206371FEFD6F}" dt="2023-10-14T02:09:37.501" v="374"/>
          <ac:spMkLst>
            <pc:docMk/>
            <pc:sldMk cId="4102617892" sldId="286"/>
            <ac:spMk id="34" creationId="{02A5299A-D637-6D75-2A41-217483A38B4E}"/>
          </ac:spMkLst>
        </pc:spChg>
        <pc:spChg chg="add del mod">
          <ac:chgData name="Nguyễn Duy Thắng" userId="S::22521333@ms.uit.edu.vn::54955dfb-6c99-4392-9f1d-30004a726cbf" providerId="AD" clId="Web-{356B2F64-1DBA-98CE-CAB2-206371FEFD6F}" dt="2023-10-14T02:21:54.800" v="635"/>
          <ac:spMkLst>
            <pc:docMk/>
            <pc:sldMk cId="4102617892" sldId="286"/>
            <ac:spMk id="36" creationId="{C0241724-04C6-5950-D67D-AE75A459B51D}"/>
          </ac:spMkLst>
        </pc:spChg>
        <pc:spChg chg="add mod">
          <ac:chgData name="Nguyễn Duy Thắng" userId="S::22521333@ms.uit.edu.vn::54955dfb-6c99-4392-9f1d-30004a726cbf" providerId="AD" clId="Web-{356B2F64-1DBA-98CE-CAB2-206371FEFD6F}" dt="2023-10-14T02:21:59.159" v="637" actId="1076"/>
          <ac:spMkLst>
            <pc:docMk/>
            <pc:sldMk cId="4102617892" sldId="286"/>
            <ac:spMk id="38" creationId="{7C2CD659-0C07-88FD-4DB5-8D03B95A0912}"/>
          </ac:spMkLst>
        </pc:spChg>
        <pc:spChg chg="add">
          <ac:chgData name="Nguyễn Duy Thắng" userId="S::22521333@ms.uit.edu.vn::54955dfb-6c99-4392-9f1d-30004a726cbf" providerId="AD" clId="Web-{356B2F64-1DBA-98CE-CAB2-206371FEFD6F}" dt="2023-10-14T02:30:01.505" v="807"/>
          <ac:spMkLst>
            <pc:docMk/>
            <pc:sldMk cId="4102617892" sldId="286"/>
            <ac:spMk id="40" creationId="{4B323D45-6B42-E280-A241-91EA9F215391}"/>
          </ac:spMkLst>
        </pc:spChg>
        <pc:spChg chg="mod">
          <ac:chgData name="Nguyễn Duy Thắng" userId="S::22521333@ms.uit.edu.vn::54955dfb-6c99-4392-9f1d-30004a726cbf" providerId="AD" clId="Web-{356B2F64-1DBA-98CE-CAB2-206371FEFD6F}" dt="2023-10-14T02:10:08.143" v="420" actId="1076"/>
          <ac:spMkLst>
            <pc:docMk/>
            <pc:sldMk cId="4102617892" sldId="286"/>
            <ac:spMk id="42" creationId="{9D075CD9-2B0C-9971-83A9-F78E69B090B5}"/>
          </ac:spMkLst>
        </pc:spChg>
        <pc:spChg chg="add">
          <ac:chgData name="Nguyễn Duy Thắng" userId="S::22521333@ms.uit.edu.vn::54955dfb-6c99-4392-9f1d-30004a726cbf" providerId="AD" clId="Web-{356B2F64-1DBA-98CE-CAB2-206371FEFD6F}" dt="2023-10-14T02:30:01.521" v="808"/>
          <ac:spMkLst>
            <pc:docMk/>
            <pc:sldMk cId="4102617892" sldId="286"/>
            <ac:spMk id="43" creationId="{AF5226FB-D8C4-B0D3-D99E-2354C2A6364A}"/>
          </ac:spMkLst>
        </pc:spChg>
        <pc:spChg chg="add">
          <ac:chgData name="Nguyễn Duy Thắng" userId="S::22521333@ms.uit.edu.vn::54955dfb-6c99-4392-9f1d-30004a726cbf" providerId="AD" clId="Web-{356B2F64-1DBA-98CE-CAB2-206371FEFD6F}" dt="2023-10-14T02:30:01.537" v="809"/>
          <ac:spMkLst>
            <pc:docMk/>
            <pc:sldMk cId="4102617892" sldId="286"/>
            <ac:spMk id="45" creationId="{9D3C83A6-BC96-3376-4C9A-EFBE59173798}"/>
          </ac:spMkLst>
        </pc:spChg>
        <pc:spChg chg="mod">
          <ac:chgData name="Nguyễn Duy Thắng" userId="S::22521333@ms.uit.edu.vn::54955dfb-6c99-4392-9f1d-30004a726cbf" providerId="AD" clId="Web-{356B2F64-1DBA-98CE-CAB2-206371FEFD6F}" dt="2023-10-14T02:10:08.143" v="421" actId="1076"/>
          <ac:spMkLst>
            <pc:docMk/>
            <pc:sldMk cId="4102617892" sldId="286"/>
            <ac:spMk id="46" creationId="{682C589E-BA24-595F-ACC8-9845125ACFA5}"/>
          </ac:spMkLst>
        </pc:spChg>
        <pc:spChg chg="mod">
          <ac:chgData name="Nguyễn Duy Thắng" userId="S::22521333@ms.uit.edu.vn::54955dfb-6c99-4392-9f1d-30004a726cbf" providerId="AD" clId="Web-{356B2F64-1DBA-98CE-CAB2-206371FEFD6F}" dt="2023-10-14T02:10:34.618" v="443" actId="1076"/>
          <ac:spMkLst>
            <pc:docMk/>
            <pc:sldMk cId="4102617892" sldId="286"/>
            <ac:spMk id="47" creationId="{4A4E1296-B486-4ED6-9743-0C0B0D4F0B0D}"/>
          </ac:spMkLst>
        </pc:spChg>
        <pc:spChg chg="mod">
          <ac:chgData name="Nguyễn Duy Thắng" userId="S::22521333@ms.uit.edu.vn::54955dfb-6c99-4392-9f1d-30004a726cbf" providerId="AD" clId="Web-{356B2F64-1DBA-98CE-CAB2-206371FEFD6F}" dt="2023-10-14T02:10:19.284" v="438" actId="1076"/>
          <ac:spMkLst>
            <pc:docMk/>
            <pc:sldMk cId="4102617892" sldId="286"/>
            <ac:spMk id="48" creationId="{0FB1CE17-0693-4C8D-A715-AE9DC2E41161}"/>
          </ac:spMkLst>
        </pc:spChg>
        <pc:spChg chg="mod">
          <ac:chgData name="Nguyễn Duy Thắng" userId="S::22521333@ms.uit.edu.vn::54955dfb-6c99-4392-9f1d-30004a726cbf" providerId="AD" clId="Web-{356B2F64-1DBA-98CE-CAB2-206371FEFD6F}" dt="2023-10-14T02:10:19.300" v="439" actId="1076"/>
          <ac:spMkLst>
            <pc:docMk/>
            <pc:sldMk cId="4102617892" sldId="286"/>
            <ac:spMk id="49" creationId="{B1B612F3-4FEC-41FA-A02F-DDBBF65EF79D}"/>
          </ac:spMkLst>
        </pc:spChg>
        <pc:spChg chg="mod">
          <ac:chgData name="Nguyễn Duy Thắng" userId="S::22521333@ms.uit.edu.vn::54955dfb-6c99-4392-9f1d-30004a726cbf" providerId="AD" clId="Web-{356B2F64-1DBA-98CE-CAB2-206371FEFD6F}" dt="2023-10-14T02:10:19.268" v="436" actId="1076"/>
          <ac:spMkLst>
            <pc:docMk/>
            <pc:sldMk cId="4102617892" sldId="286"/>
            <ac:spMk id="51" creationId="{876AAC93-86DD-44BC-9C09-99EAFA5E74F5}"/>
          </ac:spMkLst>
        </pc:spChg>
        <pc:spChg chg="mod">
          <ac:chgData name="Nguyễn Duy Thắng" userId="S::22521333@ms.uit.edu.vn::54955dfb-6c99-4392-9f1d-30004a726cbf" providerId="AD" clId="Web-{356B2F64-1DBA-98CE-CAB2-206371FEFD6F}" dt="2023-10-14T02:10:41.805" v="446" actId="1076"/>
          <ac:spMkLst>
            <pc:docMk/>
            <pc:sldMk cId="4102617892" sldId="286"/>
            <ac:spMk id="52" creationId="{D8E1217C-9136-48E0-9FEE-801D40BE28F5}"/>
          </ac:spMkLst>
        </pc:spChg>
        <pc:spChg chg="mod">
          <ac:chgData name="Nguyễn Duy Thắng" userId="S::22521333@ms.uit.edu.vn::54955dfb-6c99-4392-9f1d-30004a726cbf" providerId="AD" clId="Web-{356B2F64-1DBA-98CE-CAB2-206371FEFD6F}" dt="2023-10-14T02:10:08.159" v="422" actId="1076"/>
          <ac:spMkLst>
            <pc:docMk/>
            <pc:sldMk cId="4102617892" sldId="286"/>
            <ac:spMk id="53" creationId="{665BC58C-55D3-D3A9-8E04-A846CBF8E0E3}"/>
          </ac:spMkLst>
        </pc:spChg>
        <pc:spChg chg="mod">
          <ac:chgData name="Nguyễn Duy Thắng" userId="S::22521333@ms.uit.edu.vn::54955dfb-6c99-4392-9f1d-30004a726cbf" providerId="AD" clId="Web-{356B2F64-1DBA-98CE-CAB2-206371FEFD6F}" dt="2023-10-14T02:10:08.159" v="423" actId="1076"/>
          <ac:spMkLst>
            <pc:docMk/>
            <pc:sldMk cId="4102617892" sldId="286"/>
            <ac:spMk id="55" creationId="{DCFA5287-7DEB-88AC-7DAF-EBE61898406B}"/>
          </ac:spMkLst>
        </pc:spChg>
        <pc:spChg chg="mod">
          <ac:chgData name="Nguyễn Duy Thắng" userId="S::22521333@ms.uit.edu.vn::54955dfb-6c99-4392-9f1d-30004a726cbf" providerId="AD" clId="Web-{356B2F64-1DBA-98CE-CAB2-206371FEFD6F}" dt="2023-10-14T02:10:08.174" v="424" actId="1076"/>
          <ac:spMkLst>
            <pc:docMk/>
            <pc:sldMk cId="4102617892" sldId="286"/>
            <ac:spMk id="56" creationId="{9EAC2041-9D02-1636-7B41-D747BECCEDFF}"/>
          </ac:spMkLst>
        </pc:spChg>
        <pc:spChg chg="mod">
          <ac:chgData name="Nguyễn Duy Thắng" userId="S::22521333@ms.uit.edu.vn::54955dfb-6c99-4392-9f1d-30004a726cbf" providerId="AD" clId="Web-{356B2F64-1DBA-98CE-CAB2-206371FEFD6F}" dt="2023-10-14T02:10:08.174" v="425" actId="1076"/>
          <ac:spMkLst>
            <pc:docMk/>
            <pc:sldMk cId="4102617892" sldId="286"/>
            <ac:spMk id="57" creationId="{B542BE31-9000-FB07-6619-3B362013947B}"/>
          </ac:spMkLst>
        </pc:spChg>
        <pc:spChg chg="mod">
          <ac:chgData name="Nguyễn Duy Thắng" userId="S::22521333@ms.uit.edu.vn::54955dfb-6c99-4392-9f1d-30004a726cbf" providerId="AD" clId="Web-{356B2F64-1DBA-98CE-CAB2-206371FEFD6F}" dt="2023-10-14T02:10:08.174" v="426" actId="1076"/>
          <ac:spMkLst>
            <pc:docMk/>
            <pc:sldMk cId="4102617892" sldId="286"/>
            <ac:spMk id="59" creationId="{08CB60A3-92D4-F3F1-0948-C0015058AF1D}"/>
          </ac:spMkLst>
        </pc:spChg>
        <pc:spChg chg="mod">
          <ac:chgData name="Nguyễn Duy Thắng" userId="S::22521333@ms.uit.edu.vn::54955dfb-6c99-4392-9f1d-30004a726cbf" providerId="AD" clId="Web-{356B2F64-1DBA-98CE-CAB2-206371FEFD6F}" dt="2023-10-14T02:10:08.190" v="427" actId="1076"/>
          <ac:spMkLst>
            <pc:docMk/>
            <pc:sldMk cId="4102617892" sldId="286"/>
            <ac:spMk id="60" creationId="{FAE8BAC4-18B1-E36D-67E0-D1E916144E9F}"/>
          </ac:spMkLst>
        </pc:spChg>
        <pc:spChg chg="mod">
          <ac:chgData name="Nguyễn Duy Thắng" userId="S::22521333@ms.uit.edu.vn::54955dfb-6c99-4392-9f1d-30004a726cbf" providerId="AD" clId="Web-{356B2F64-1DBA-98CE-CAB2-206371FEFD6F}" dt="2023-10-14T02:10:08.190" v="428" actId="1076"/>
          <ac:spMkLst>
            <pc:docMk/>
            <pc:sldMk cId="4102617892" sldId="286"/>
            <ac:spMk id="61" creationId="{DF1446C7-7F00-206B-88AF-DC318255BEF4}"/>
          </ac:spMkLst>
        </pc:spChg>
        <pc:spChg chg="del mod">
          <ac:chgData name="Nguyễn Duy Thắng" userId="S::22521333@ms.uit.edu.vn::54955dfb-6c99-4392-9f1d-30004a726cbf" providerId="AD" clId="Web-{356B2F64-1DBA-98CE-CAB2-206371FEFD6F}" dt="2023-10-14T02:30:00.802" v="806"/>
          <ac:spMkLst>
            <pc:docMk/>
            <pc:sldMk cId="4102617892" sldId="286"/>
            <ac:spMk id="63" creationId="{B5781D5E-7CBC-D0FE-A6AD-300E67952478}"/>
          </ac:spMkLst>
        </pc:spChg>
        <pc:spChg chg="del mod">
          <ac:chgData name="Nguyễn Duy Thắng" userId="S::22521333@ms.uit.edu.vn::54955dfb-6c99-4392-9f1d-30004a726cbf" providerId="AD" clId="Web-{356B2F64-1DBA-98CE-CAB2-206371FEFD6F}" dt="2023-10-14T02:29:53.552" v="805"/>
          <ac:spMkLst>
            <pc:docMk/>
            <pc:sldMk cId="4102617892" sldId="286"/>
            <ac:spMk id="64" creationId="{34A91908-E7F5-8CC7-03BA-F948E552CA27}"/>
          </ac:spMkLst>
        </pc:spChg>
        <pc:spChg chg="del mod">
          <ac:chgData name="Nguyễn Duy Thắng" userId="S::22521333@ms.uit.edu.vn::54955dfb-6c99-4392-9f1d-30004a726cbf" providerId="AD" clId="Web-{356B2F64-1DBA-98CE-CAB2-206371FEFD6F}" dt="2023-10-14T02:29:53.552" v="804"/>
          <ac:spMkLst>
            <pc:docMk/>
            <pc:sldMk cId="4102617892" sldId="286"/>
            <ac:spMk id="65" creationId="{3B8226F6-E8F7-C38A-29BD-E90743EABE48}"/>
          </ac:spMkLst>
        </pc:spChg>
        <pc:spChg chg="mod">
          <ac:chgData name="Nguyễn Duy Thắng" userId="S::22521333@ms.uit.edu.vn::54955dfb-6c99-4392-9f1d-30004a726cbf" providerId="AD" clId="Web-{356B2F64-1DBA-98CE-CAB2-206371FEFD6F}" dt="2023-10-14T02:10:38.571" v="444" actId="1076"/>
          <ac:spMkLst>
            <pc:docMk/>
            <pc:sldMk cId="4102617892" sldId="286"/>
            <ac:spMk id="66" creationId="{DEA22FE5-6078-4430-8997-327FE5F3E3E1}"/>
          </ac:spMkLst>
        </pc:spChg>
        <pc:spChg chg="mod">
          <ac:chgData name="Nguyễn Duy Thắng" userId="S::22521333@ms.uit.edu.vn::54955dfb-6c99-4392-9f1d-30004a726cbf" providerId="AD" clId="Web-{356B2F64-1DBA-98CE-CAB2-206371FEFD6F}" dt="2023-10-14T02:10:08.221" v="432" actId="1076"/>
          <ac:spMkLst>
            <pc:docMk/>
            <pc:sldMk cId="4102617892" sldId="286"/>
            <ac:spMk id="69" creationId="{24B73097-38EA-6B26-D2CA-0AA536569296}"/>
          </ac:spMkLst>
        </pc:spChg>
        <pc:spChg chg="mod">
          <ac:chgData name="Nguyễn Duy Thắng" userId="S::22521333@ms.uit.edu.vn::54955dfb-6c99-4392-9f1d-30004a726cbf" providerId="AD" clId="Web-{356B2F64-1DBA-98CE-CAB2-206371FEFD6F}" dt="2023-10-14T02:10:08.221" v="433" actId="1076"/>
          <ac:spMkLst>
            <pc:docMk/>
            <pc:sldMk cId="4102617892" sldId="286"/>
            <ac:spMk id="70" creationId="{42DD71F6-6143-DB18-5281-A7B60D28441A}"/>
          </ac:spMkLst>
        </pc:spChg>
        <pc:spChg chg="mod">
          <ac:chgData name="Nguyễn Duy Thắng" userId="S::22521333@ms.uit.edu.vn::54955dfb-6c99-4392-9f1d-30004a726cbf" providerId="AD" clId="Web-{356B2F64-1DBA-98CE-CAB2-206371FEFD6F}" dt="2023-10-14T02:10:08.221" v="434" actId="1076"/>
          <ac:spMkLst>
            <pc:docMk/>
            <pc:sldMk cId="4102617892" sldId="286"/>
            <ac:spMk id="71" creationId="{8E3ABAF2-9C8D-24C8-0D8B-3FAFF483FCF6}"/>
          </ac:spMkLst>
        </pc:spChg>
        <pc:grpChg chg="add del mod">
          <ac:chgData name="Nguyễn Duy Thắng" userId="S::22521333@ms.uit.edu.vn::54955dfb-6c99-4392-9f1d-30004a726cbf" providerId="AD" clId="Web-{356B2F64-1DBA-98CE-CAB2-206371FEFD6F}" dt="2023-10-14T02:11:10.213" v="458"/>
          <ac:grpSpMkLst>
            <pc:docMk/>
            <pc:sldMk cId="4102617892" sldId="286"/>
            <ac:grpSpMk id="2" creationId="{F94DC277-542E-0656-7942-EF30863F15E8}"/>
          </ac:grpSpMkLst>
        </pc:grpChg>
        <pc:picChg chg="mod">
          <ac:chgData name="Nguyễn Duy Thắng" userId="S::22521333@ms.uit.edu.vn::54955dfb-6c99-4392-9f1d-30004a726cbf" providerId="AD" clId="Web-{356B2F64-1DBA-98CE-CAB2-206371FEFD6F}" dt="2023-10-14T02:10:40.415" v="445" actId="1076"/>
          <ac:picMkLst>
            <pc:docMk/>
            <pc:sldMk cId="4102617892" sldId="286"/>
            <ac:picMk id="4" creationId="{0044AF5E-CA8C-6D89-7382-95B2A0E879F7}"/>
          </ac:picMkLst>
        </pc:picChg>
        <pc:picChg chg="add">
          <ac:chgData name="Nguyễn Duy Thắng" userId="S::22521333@ms.uit.edu.vn::54955dfb-6c99-4392-9f1d-30004a726cbf" providerId="AD" clId="Web-{356B2F64-1DBA-98CE-CAB2-206371FEFD6F}" dt="2023-10-14T02:13:14.421" v="473"/>
          <ac:picMkLst>
            <pc:docMk/>
            <pc:sldMk cId="4102617892" sldId="286"/>
            <ac:picMk id="10" creationId="{ABAEBF1D-13FD-B59A-A0E4-31B7FE7A5A26}"/>
          </ac:picMkLst>
        </pc:picChg>
        <pc:picChg chg="add">
          <ac:chgData name="Nguyễn Duy Thắng" userId="S::22521333@ms.uit.edu.vn::54955dfb-6c99-4392-9f1d-30004a726cbf" providerId="AD" clId="Web-{356B2F64-1DBA-98CE-CAB2-206371FEFD6F}" dt="2023-10-14T02:13:14.421" v="474"/>
          <ac:picMkLst>
            <pc:docMk/>
            <pc:sldMk cId="4102617892" sldId="286"/>
            <ac:picMk id="14" creationId="{082508AF-BC56-2B0D-AB70-D88B1FD43031}"/>
          </ac:picMkLst>
        </pc:picChg>
        <pc:picChg chg="add">
          <ac:chgData name="Nguyễn Duy Thắng" userId="S::22521333@ms.uit.edu.vn::54955dfb-6c99-4392-9f1d-30004a726cbf" providerId="AD" clId="Web-{356B2F64-1DBA-98CE-CAB2-206371FEFD6F}" dt="2023-10-14T02:13:14.437" v="475"/>
          <ac:picMkLst>
            <pc:docMk/>
            <pc:sldMk cId="4102617892" sldId="286"/>
            <ac:picMk id="17" creationId="{844001C2-EEA5-B617-06DB-AE6136CD5919}"/>
          </ac:picMkLst>
        </pc:picChg>
        <pc:picChg chg="add">
          <ac:chgData name="Nguyễn Duy Thắng" userId="S::22521333@ms.uit.edu.vn::54955dfb-6c99-4392-9f1d-30004a726cbf" providerId="AD" clId="Web-{356B2F64-1DBA-98CE-CAB2-206371FEFD6F}" dt="2023-10-14T02:13:14.453" v="476"/>
          <ac:picMkLst>
            <pc:docMk/>
            <pc:sldMk cId="4102617892" sldId="286"/>
            <ac:picMk id="19" creationId="{D253B69D-BCDA-B5B8-65C8-5B30A2DE3133}"/>
          </ac:picMkLst>
        </pc:picChg>
        <pc:picChg chg="add">
          <ac:chgData name="Nguyễn Duy Thắng" userId="S::22521333@ms.uit.edu.vn::54955dfb-6c99-4392-9f1d-30004a726cbf" providerId="AD" clId="Web-{356B2F64-1DBA-98CE-CAB2-206371FEFD6F}" dt="2023-10-14T02:13:14.453" v="477"/>
          <ac:picMkLst>
            <pc:docMk/>
            <pc:sldMk cId="4102617892" sldId="286"/>
            <ac:picMk id="22" creationId="{B5B0C52C-C6F1-3877-E6DB-46301D9C1ABC}"/>
          </ac:picMkLst>
        </pc:picChg>
        <pc:picChg chg="add">
          <ac:chgData name="Nguyễn Duy Thắng" userId="S::22521333@ms.uit.edu.vn::54955dfb-6c99-4392-9f1d-30004a726cbf" providerId="AD" clId="Web-{356B2F64-1DBA-98CE-CAB2-206371FEFD6F}" dt="2023-10-14T02:13:14.468" v="478"/>
          <ac:picMkLst>
            <pc:docMk/>
            <pc:sldMk cId="4102617892" sldId="286"/>
            <ac:picMk id="26" creationId="{FDDA66E2-B8AD-CA5F-BE74-F05B3C68DB21}"/>
          </ac:picMkLst>
        </pc:picChg>
      </pc:sldChg>
      <pc:sldChg chg="addSp delSp modSp add del ord replId">
        <pc:chgData name="Nguyễn Duy Thắng" userId="S::22521333@ms.uit.edu.vn::54955dfb-6c99-4392-9f1d-30004a726cbf" providerId="AD" clId="Web-{356B2F64-1DBA-98CE-CAB2-206371FEFD6F}" dt="2023-10-14T03:10:47.599" v="1253"/>
        <pc:sldMkLst>
          <pc:docMk/>
          <pc:sldMk cId="34393494" sldId="287"/>
        </pc:sldMkLst>
        <pc:spChg chg="add">
          <ac:chgData name="Nguyễn Duy Thắng" userId="S::22521333@ms.uit.edu.vn::54955dfb-6c99-4392-9f1d-30004a726cbf" providerId="AD" clId="Web-{356B2F64-1DBA-98CE-CAB2-206371FEFD6F}" dt="2023-10-14T02:29:35.239" v="795"/>
          <ac:spMkLst>
            <pc:docMk/>
            <pc:sldMk cId="34393494" sldId="287"/>
            <ac:spMk id="3" creationId="{90A4E04C-1F8A-2B3E-F100-5BA9A6061510}"/>
          </ac:spMkLst>
        </pc:spChg>
        <pc:spChg chg="mod">
          <ac:chgData name="Nguyễn Duy Thắng" userId="S::22521333@ms.uit.edu.vn::54955dfb-6c99-4392-9f1d-30004a726cbf" providerId="AD" clId="Web-{356B2F64-1DBA-98CE-CAB2-206371FEFD6F}" dt="2023-10-14T02:23:52.601" v="647" actId="1076"/>
          <ac:spMkLst>
            <pc:docMk/>
            <pc:sldMk cId="34393494" sldId="287"/>
            <ac:spMk id="8" creationId="{ECCF6C29-9682-4C2A-B9D9-A25378DEE536}"/>
          </ac:spMkLst>
        </pc:spChg>
        <pc:spChg chg="add">
          <ac:chgData name="Nguyễn Duy Thắng" userId="S::22521333@ms.uit.edu.vn::54955dfb-6c99-4392-9f1d-30004a726cbf" providerId="AD" clId="Web-{356B2F64-1DBA-98CE-CAB2-206371FEFD6F}" dt="2023-10-14T02:29:35.254" v="796"/>
          <ac:spMkLst>
            <pc:docMk/>
            <pc:sldMk cId="34393494" sldId="287"/>
            <ac:spMk id="9" creationId="{59E0350A-DB67-D54C-3356-04816A6AE63E}"/>
          </ac:spMkLst>
        </pc:spChg>
        <pc:spChg chg="add">
          <ac:chgData name="Nguyễn Duy Thắng" userId="S::22521333@ms.uit.edu.vn::54955dfb-6c99-4392-9f1d-30004a726cbf" providerId="AD" clId="Web-{356B2F64-1DBA-98CE-CAB2-206371FEFD6F}" dt="2023-10-14T02:29:35.270" v="797"/>
          <ac:spMkLst>
            <pc:docMk/>
            <pc:sldMk cId="34393494" sldId="287"/>
            <ac:spMk id="12" creationId="{8E4B8253-B7A8-B3D5-7505-1ED7B4D3A15E}"/>
          </ac:spMkLst>
        </pc:spChg>
        <pc:spChg chg="del">
          <ac:chgData name="Nguyễn Duy Thắng" userId="S::22521333@ms.uit.edu.vn::54955dfb-6c99-4392-9f1d-30004a726cbf" providerId="AD" clId="Web-{356B2F64-1DBA-98CE-CAB2-206371FEFD6F}" dt="2023-10-14T02:23:45.585" v="642"/>
          <ac:spMkLst>
            <pc:docMk/>
            <pc:sldMk cId="34393494" sldId="287"/>
            <ac:spMk id="47" creationId="{4A4E1296-B486-4ED6-9743-0C0B0D4F0B0D}"/>
          </ac:spMkLst>
        </pc:spChg>
        <pc:spChg chg="del">
          <ac:chgData name="Nguyễn Duy Thắng" userId="S::22521333@ms.uit.edu.vn::54955dfb-6c99-4392-9f1d-30004a726cbf" providerId="AD" clId="Web-{356B2F64-1DBA-98CE-CAB2-206371FEFD6F}" dt="2023-10-14T02:23:45.585" v="644"/>
          <ac:spMkLst>
            <pc:docMk/>
            <pc:sldMk cId="34393494" sldId="287"/>
            <ac:spMk id="48" creationId="{0FB1CE17-0693-4C8D-A715-AE9DC2E41161}"/>
          </ac:spMkLst>
        </pc:spChg>
        <pc:spChg chg="del">
          <ac:chgData name="Nguyễn Duy Thắng" userId="S::22521333@ms.uit.edu.vn::54955dfb-6c99-4392-9f1d-30004a726cbf" providerId="AD" clId="Web-{356B2F64-1DBA-98CE-CAB2-206371FEFD6F}" dt="2023-10-14T02:23:45.585" v="643"/>
          <ac:spMkLst>
            <pc:docMk/>
            <pc:sldMk cId="34393494" sldId="287"/>
            <ac:spMk id="49" creationId="{B1B612F3-4FEC-41FA-A02F-DDBBF65EF79D}"/>
          </ac:spMkLst>
        </pc:spChg>
        <pc:spChg chg="del">
          <ac:chgData name="Nguyễn Duy Thắng" userId="S::22521333@ms.uit.edu.vn::54955dfb-6c99-4392-9f1d-30004a726cbf" providerId="AD" clId="Web-{356B2F64-1DBA-98CE-CAB2-206371FEFD6F}" dt="2023-10-14T02:23:45.585" v="646"/>
          <ac:spMkLst>
            <pc:docMk/>
            <pc:sldMk cId="34393494" sldId="287"/>
            <ac:spMk id="51" creationId="{876AAC93-86DD-44BC-9C09-99EAFA5E74F5}"/>
          </ac:spMkLst>
        </pc:spChg>
        <pc:spChg chg="del">
          <ac:chgData name="Nguyễn Duy Thắng" userId="S::22521333@ms.uit.edu.vn::54955dfb-6c99-4392-9f1d-30004a726cbf" providerId="AD" clId="Web-{356B2F64-1DBA-98CE-CAB2-206371FEFD6F}" dt="2023-10-14T02:23:45.585" v="645"/>
          <ac:spMkLst>
            <pc:docMk/>
            <pc:sldMk cId="34393494" sldId="287"/>
            <ac:spMk id="52" creationId="{D8E1217C-9136-48E0-9FEE-801D40BE28F5}"/>
          </ac:spMkLst>
        </pc:spChg>
        <pc:spChg chg="del">
          <ac:chgData name="Nguyễn Duy Thắng" userId="S::22521333@ms.uit.edu.vn::54955dfb-6c99-4392-9f1d-30004a726cbf" providerId="AD" clId="Web-{356B2F64-1DBA-98CE-CAB2-206371FEFD6F}" dt="2023-10-14T02:29:34.067" v="794"/>
          <ac:spMkLst>
            <pc:docMk/>
            <pc:sldMk cId="34393494" sldId="287"/>
            <ac:spMk id="63" creationId="{B5781D5E-7CBC-D0FE-A6AD-300E67952478}"/>
          </ac:spMkLst>
        </pc:spChg>
        <pc:spChg chg="del">
          <ac:chgData name="Nguyễn Duy Thắng" userId="S::22521333@ms.uit.edu.vn::54955dfb-6c99-4392-9f1d-30004a726cbf" providerId="AD" clId="Web-{356B2F64-1DBA-98CE-CAB2-206371FEFD6F}" dt="2023-10-14T02:29:34.067" v="793"/>
          <ac:spMkLst>
            <pc:docMk/>
            <pc:sldMk cId="34393494" sldId="287"/>
            <ac:spMk id="64" creationId="{34A91908-E7F5-8CC7-03BA-F948E552CA27}"/>
          </ac:spMkLst>
        </pc:spChg>
        <pc:spChg chg="del">
          <ac:chgData name="Nguyễn Duy Thắng" userId="S::22521333@ms.uit.edu.vn::54955dfb-6c99-4392-9f1d-30004a726cbf" providerId="AD" clId="Web-{356B2F64-1DBA-98CE-CAB2-206371FEFD6F}" dt="2023-10-14T02:29:34.067" v="792"/>
          <ac:spMkLst>
            <pc:docMk/>
            <pc:sldMk cId="34393494" sldId="287"/>
            <ac:spMk id="65" creationId="{3B8226F6-E8F7-C38A-29BD-E90743EABE48}"/>
          </ac:spMkLst>
        </pc:spChg>
        <pc:spChg chg="del">
          <ac:chgData name="Nguyễn Duy Thắng" userId="S::22521333@ms.uit.edu.vn::54955dfb-6c99-4392-9f1d-30004a726cbf" providerId="AD" clId="Web-{356B2F64-1DBA-98CE-CAB2-206371FEFD6F}" dt="2023-10-14T02:23:45.585" v="641"/>
          <ac:spMkLst>
            <pc:docMk/>
            <pc:sldMk cId="34393494" sldId="287"/>
            <ac:spMk id="66" creationId="{DEA22FE5-6078-4430-8997-327FE5F3E3E1}"/>
          </ac:spMkLst>
        </pc:spChg>
        <pc:picChg chg="del">
          <ac:chgData name="Nguyễn Duy Thắng" userId="S::22521333@ms.uit.edu.vn::54955dfb-6c99-4392-9f1d-30004a726cbf" providerId="AD" clId="Web-{356B2F64-1DBA-98CE-CAB2-206371FEFD6F}" dt="2023-10-14T02:23:45.585" v="640"/>
          <ac:picMkLst>
            <pc:docMk/>
            <pc:sldMk cId="34393494" sldId="287"/>
            <ac:picMk id="4" creationId="{0044AF5E-CA8C-6D89-7382-95B2A0E879F7}"/>
          </ac:picMkLst>
        </pc:picChg>
      </pc:sldChg>
      <pc:sldChg chg="addSp delSp modSp add del replId">
        <pc:chgData name="Nguyễn Duy Thắng" userId="S::22521333@ms.uit.edu.vn::54955dfb-6c99-4392-9f1d-30004a726cbf" providerId="AD" clId="Web-{356B2F64-1DBA-98CE-CAB2-206371FEFD6F}" dt="2023-10-14T03:10:55.459" v="1254"/>
        <pc:sldMkLst>
          <pc:docMk/>
          <pc:sldMk cId="38272228" sldId="288"/>
        </pc:sldMkLst>
        <pc:spChg chg="add">
          <ac:chgData name="Nguyễn Duy Thắng" userId="S::22521333@ms.uit.edu.vn::54955dfb-6c99-4392-9f1d-30004a726cbf" providerId="AD" clId="Web-{356B2F64-1DBA-98CE-CAB2-206371FEFD6F}" dt="2023-10-14T02:29:29.442" v="789"/>
          <ac:spMkLst>
            <pc:docMk/>
            <pc:sldMk cId="38272228" sldId="288"/>
            <ac:spMk id="3" creationId="{DE6478F8-0B71-4FB0-2B8E-D3A7997109CC}"/>
          </ac:spMkLst>
        </pc:spChg>
        <pc:spChg chg="del">
          <ac:chgData name="Nguyễn Duy Thắng" userId="S::22521333@ms.uit.edu.vn::54955dfb-6c99-4392-9f1d-30004a726cbf" providerId="AD" clId="Web-{356B2F64-1DBA-98CE-CAB2-206371FEFD6F}" dt="2023-10-14T02:24:29.009" v="661"/>
          <ac:spMkLst>
            <pc:docMk/>
            <pc:sldMk cId="38272228" sldId="288"/>
            <ac:spMk id="5" creationId="{559364A6-038C-5C28-B370-2A41AE46350C}"/>
          </ac:spMkLst>
        </pc:spChg>
        <pc:spChg chg="add">
          <ac:chgData name="Nguyễn Duy Thắng" userId="S::22521333@ms.uit.edu.vn::54955dfb-6c99-4392-9f1d-30004a726cbf" providerId="AD" clId="Web-{356B2F64-1DBA-98CE-CAB2-206371FEFD6F}" dt="2023-10-14T02:29:29.442" v="790"/>
          <ac:spMkLst>
            <pc:docMk/>
            <pc:sldMk cId="38272228" sldId="288"/>
            <ac:spMk id="6" creationId="{4D27764F-377B-461C-3DEC-7913CE481B7F}"/>
          </ac:spMkLst>
        </pc:spChg>
        <pc:spChg chg="add">
          <ac:chgData name="Nguyễn Duy Thắng" userId="S::22521333@ms.uit.edu.vn::54955dfb-6c99-4392-9f1d-30004a726cbf" providerId="AD" clId="Web-{356B2F64-1DBA-98CE-CAB2-206371FEFD6F}" dt="2023-10-14T02:29:29.457" v="791"/>
          <ac:spMkLst>
            <pc:docMk/>
            <pc:sldMk cId="38272228" sldId="288"/>
            <ac:spMk id="11" creationId="{C08292EC-33AD-C5F3-E690-192BE7007E63}"/>
          </ac:spMkLst>
        </pc:spChg>
        <pc:spChg chg="mod">
          <ac:chgData name="Nguyễn Duy Thắng" userId="S::22521333@ms.uit.edu.vn::54955dfb-6c99-4392-9f1d-30004a726cbf" providerId="AD" clId="Web-{356B2F64-1DBA-98CE-CAB2-206371FEFD6F}" dt="2023-10-14T02:24:20.696" v="651" actId="1076"/>
          <ac:spMkLst>
            <pc:docMk/>
            <pc:sldMk cId="38272228" sldId="288"/>
            <ac:spMk id="31" creationId="{EDF9770D-CF8D-4D87-BC9D-0DB57EB387BA}"/>
          </ac:spMkLst>
        </pc:spChg>
        <pc:spChg chg="mod">
          <ac:chgData name="Nguyễn Duy Thắng" userId="S::22521333@ms.uit.edu.vn::54955dfb-6c99-4392-9f1d-30004a726cbf" providerId="AD" clId="Web-{356B2F64-1DBA-98CE-CAB2-206371FEFD6F}" dt="2023-10-14T02:24:20.712" v="652" actId="1076"/>
          <ac:spMkLst>
            <pc:docMk/>
            <pc:sldMk cId="38272228" sldId="288"/>
            <ac:spMk id="32" creationId="{20196E55-ACF6-4D1E-A79F-B95D570752FD}"/>
          </ac:spMkLst>
        </pc:spChg>
        <pc:spChg chg="mod">
          <ac:chgData name="Nguyễn Duy Thắng" userId="S::22521333@ms.uit.edu.vn::54955dfb-6c99-4392-9f1d-30004a726cbf" providerId="AD" clId="Web-{356B2F64-1DBA-98CE-CAB2-206371FEFD6F}" dt="2023-10-14T02:24:20.727" v="653" actId="1076"/>
          <ac:spMkLst>
            <pc:docMk/>
            <pc:sldMk cId="38272228" sldId="288"/>
            <ac:spMk id="33" creationId="{D1F7E346-B23A-4B22-AE40-40C7D59FF348}"/>
          </ac:spMkLst>
        </pc:spChg>
        <pc:spChg chg="del">
          <ac:chgData name="Nguyễn Duy Thắng" userId="S::22521333@ms.uit.edu.vn::54955dfb-6c99-4392-9f1d-30004a726cbf" providerId="AD" clId="Web-{356B2F64-1DBA-98CE-CAB2-206371FEFD6F}" dt="2023-10-14T02:24:29.009" v="654"/>
          <ac:spMkLst>
            <pc:docMk/>
            <pc:sldMk cId="38272228" sldId="288"/>
            <ac:spMk id="38" creationId="{7C2CD659-0C07-88FD-4DB5-8D03B95A0912}"/>
          </ac:spMkLst>
        </pc:spChg>
        <pc:spChg chg="del">
          <ac:chgData name="Nguyễn Duy Thắng" userId="S::22521333@ms.uit.edu.vn::54955dfb-6c99-4392-9f1d-30004a726cbf" providerId="AD" clId="Web-{356B2F64-1DBA-98CE-CAB2-206371FEFD6F}" dt="2023-10-14T02:29:27.629" v="788"/>
          <ac:spMkLst>
            <pc:docMk/>
            <pc:sldMk cId="38272228" sldId="288"/>
            <ac:spMk id="63" creationId="{B5781D5E-7CBC-D0FE-A6AD-300E67952478}"/>
          </ac:spMkLst>
        </pc:spChg>
        <pc:spChg chg="del">
          <ac:chgData name="Nguyễn Duy Thắng" userId="S::22521333@ms.uit.edu.vn::54955dfb-6c99-4392-9f1d-30004a726cbf" providerId="AD" clId="Web-{356B2F64-1DBA-98CE-CAB2-206371FEFD6F}" dt="2023-10-14T02:29:27.614" v="787"/>
          <ac:spMkLst>
            <pc:docMk/>
            <pc:sldMk cId="38272228" sldId="288"/>
            <ac:spMk id="64" creationId="{34A91908-E7F5-8CC7-03BA-F948E552CA27}"/>
          </ac:spMkLst>
        </pc:spChg>
        <pc:spChg chg="del">
          <ac:chgData name="Nguyễn Duy Thắng" userId="S::22521333@ms.uit.edu.vn::54955dfb-6c99-4392-9f1d-30004a726cbf" providerId="AD" clId="Web-{356B2F64-1DBA-98CE-CAB2-206371FEFD6F}" dt="2023-10-14T02:29:27.614" v="786"/>
          <ac:spMkLst>
            <pc:docMk/>
            <pc:sldMk cId="38272228" sldId="288"/>
            <ac:spMk id="65" creationId="{3B8226F6-E8F7-C38A-29BD-E90743EABE48}"/>
          </ac:spMkLst>
        </pc:spChg>
        <pc:picChg chg="del">
          <ac:chgData name="Nguyễn Duy Thắng" userId="S::22521333@ms.uit.edu.vn::54955dfb-6c99-4392-9f1d-30004a726cbf" providerId="AD" clId="Web-{356B2F64-1DBA-98CE-CAB2-206371FEFD6F}" dt="2023-10-14T02:24:29.009" v="660"/>
          <ac:picMkLst>
            <pc:docMk/>
            <pc:sldMk cId="38272228" sldId="288"/>
            <ac:picMk id="10" creationId="{ABAEBF1D-13FD-B59A-A0E4-31B7FE7A5A26}"/>
          </ac:picMkLst>
        </pc:picChg>
        <pc:picChg chg="del">
          <ac:chgData name="Nguyễn Duy Thắng" userId="S::22521333@ms.uit.edu.vn::54955dfb-6c99-4392-9f1d-30004a726cbf" providerId="AD" clId="Web-{356B2F64-1DBA-98CE-CAB2-206371FEFD6F}" dt="2023-10-14T02:24:29.009" v="659"/>
          <ac:picMkLst>
            <pc:docMk/>
            <pc:sldMk cId="38272228" sldId="288"/>
            <ac:picMk id="14" creationId="{082508AF-BC56-2B0D-AB70-D88B1FD43031}"/>
          </ac:picMkLst>
        </pc:picChg>
        <pc:picChg chg="del">
          <ac:chgData name="Nguyễn Duy Thắng" userId="S::22521333@ms.uit.edu.vn::54955dfb-6c99-4392-9f1d-30004a726cbf" providerId="AD" clId="Web-{356B2F64-1DBA-98CE-CAB2-206371FEFD6F}" dt="2023-10-14T02:24:29.009" v="658"/>
          <ac:picMkLst>
            <pc:docMk/>
            <pc:sldMk cId="38272228" sldId="288"/>
            <ac:picMk id="17" creationId="{844001C2-EEA5-B617-06DB-AE6136CD5919}"/>
          </ac:picMkLst>
        </pc:picChg>
        <pc:picChg chg="del">
          <ac:chgData name="Nguyễn Duy Thắng" userId="S::22521333@ms.uit.edu.vn::54955dfb-6c99-4392-9f1d-30004a726cbf" providerId="AD" clId="Web-{356B2F64-1DBA-98CE-CAB2-206371FEFD6F}" dt="2023-10-14T02:24:29.009" v="657"/>
          <ac:picMkLst>
            <pc:docMk/>
            <pc:sldMk cId="38272228" sldId="288"/>
            <ac:picMk id="19" creationId="{D253B69D-BCDA-B5B8-65C8-5B30A2DE3133}"/>
          </ac:picMkLst>
        </pc:picChg>
        <pc:picChg chg="del">
          <ac:chgData name="Nguyễn Duy Thắng" userId="S::22521333@ms.uit.edu.vn::54955dfb-6c99-4392-9f1d-30004a726cbf" providerId="AD" clId="Web-{356B2F64-1DBA-98CE-CAB2-206371FEFD6F}" dt="2023-10-14T02:24:29.009" v="656"/>
          <ac:picMkLst>
            <pc:docMk/>
            <pc:sldMk cId="38272228" sldId="288"/>
            <ac:picMk id="22" creationId="{B5B0C52C-C6F1-3877-E6DB-46301D9C1ABC}"/>
          </ac:picMkLst>
        </pc:picChg>
        <pc:picChg chg="del">
          <ac:chgData name="Nguyễn Duy Thắng" userId="S::22521333@ms.uit.edu.vn::54955dfb-6c99-4392-9f1d-30004a726cbf" providerId="AD" clId="Web-{356B2F64-1DBA-98CE-CAB2-206371FEFD6F}" dt="2023-10-14T02:24:29.009" v="655"/>
          <ac:picMkLst>
            <pc:docMk/>
            <pc:sldMk cId="38272228" sldId="288"/>
            <ac:picMk id="26" creationId="{FDDA66E2-B8AD-CA5F-BE74-F05B3C68DB21}"/>
          </ac:picMkLst>
        </pc:picChg>
      </pc:sldChg>
      <pc:sldChg chg="addSp delSp modSp add replId">
        <pc:chgData name="Nguyễn Duy Thắng" userId="S::22521333@ms.uit.edu.vn::54955dfb-6c99-4392-9f1d-30004a726cbf" providerId="AD" clId="Web-{356B2F64-1DBA-98CE-CAB2-206371FEFD6F}" dt="2023-10-14T03:20:58.044" v="1338" actId="1076"/>
        <pc:sldMkLst>
          <pc:docMk/>
          <pc:sldMk cId="1465815682" sldId="289"/>
        </pc:sldMkLst>
        <pc:spChg chg="add del">
          <ac:chgData name="Nguyễn Duy Thắng" userId="S::22521333@ms.uit.edu.vn::54955dfb-6c99-4392-9f1d-30004a726cbf" providerId="AD" clId="Web-{356B2F64-1DBA-98CE-CAB2-206371FEFD6F}" dt="2023-10-14T02:39:35.386" v="883"/>
          <ac:spMkLst>
            <pc:docMk/>
            <pc:sldMk cId="1465815682" sldId="289"/>
            <ac:spMk id="4" creationId="{0F7EE32F-544A-6EEB-DEFA-B7D0BBD9FD38}"/>
          </ac:spMkLst>
        </pc:spChg>
        <pc:spChg chg="del">
          <ac:chgData name="Nguyễn Duy Thắng" userId="S::22521333@ms.uit.edu.vn::54955dfb-6c99-4392-9f1d-30004a726cbf" providerId="AD" clId="Web-{356B2F64-1DBA-98CE-CAB2-206371FEFD6F}" dt="2023-10-14T02:24:57.557" v="674"/>
          <ac:spMkLst>
            <pc:docMk/>
            <pc:sldMk cId="1465815682" sldId="289"/>
            <ac:spMk id="5" creationId="{559364A6-038C-5C28-B370-2A41AE46350C}"/>
          </ac:spMkLst>
        </pc:spChg>
        <pc:spChg chg="add del">
          <ac:chgData name="Nguyễn Duy Thắng" userId="S::22521333@ms.uit.edu.vn::54955dfb-6c99-4392-9f1d-30004a726cbf" providerId="AD" clId="Web-{356B2F64-1DBA-98CE-CAB2-206371FEFD6F}" dt="2023-10-14T02:39:35.386" v="882"/>
          <ac:spMkLst>
            <pc:docMk/>
            <pc:sldMk cId="1465815682" sldId="289"/>
            <ac:spMk id="9" creationId="{2C026378-C616-3868-6DA3-84FA8D1D7827}"/>
          </ac:spMkLst>
        </pc:spChg>
        <pc:spChg chg="add del">
          <ac:chgData name="Nguyễn Duy Thắng" userId="S::22521333@ms.uit.edu.vn::54955dfb-6c99-4392-9f1d-30004a726cbf" providerId="AD" clId="Web-{356B2F64-1DBA-98CE-CAB2-206371FEFD6F}" dt="2023-10-14T02:39:35.386" v="881"/>
          <ac:spMkLst>
            <pc:docMk/>
            <pc:sldMk cId="1465815682" sldId="289"/>
            <ac:spMk id="12" creationId="{9E4CDC9E-57B0-0EBB-1B05-C91714ED4C31}"/>
          </ac:spMkLst>
        </pc:spChg>
        <pc:spChg chg="add del">
          <ac:chgData name="Nguyễn Duy Thắng" userId="S::22521333@ms.uit.edu.vn::54955dfb-6c99-4392-9f1d-30004a726cbf" providerId="AD" clId="Web-{356B2F64-1DBA-98CE-CAB2-206371FEFD6F}" dt="2023-10-14T02:39:35.386" v="880"/>
          <ac:spMkLst>
            <pc:docMk/>
            <pc:sldMk cId="1465815682" sldId="289"/>
            <ac:spMk id="15" creationId="{C747796B-C8E0-FDD1-AC4A-0F9F1F443EAF}"/>
          </ac:spMkLst>
        </pc:spChg>
        <pc:spChg chg="add del">
          <ac:chgData name="Nguyễn Duy Thắng" userId="S::22521333@ms.uit.edu.vn::54955dfb-6c99-4392-9f1d-30004a726cbf" providerId="AD" clId="Web-{356B2F64-1DBA-98CE-CAB2-206371FEFD6F}" dt="2023-10-14T02:39:35.386" v="879"/>
          <ac:spMkLst>
            <pc:docMk/>
            <pc:sldMk cId="1465815682" sldId="289"/>
            <ac:spMk id="18" creationId="{D545BABF-2D2B-B833-DC49-8EA3D41A219F}"/>
          </ac:spMkLst>
        </pc:spChg>
        <pc:spChg chg="add del">
          <ac:chgData name="Nguyễn Duy Thắng" userId="S::22521333@ms.uit.edu.vn::54955dfb-6c99-4392-9f1d-30004a726cbf" providerId="AD" clId="Web-{356B2F64-1DBA-98CE-CAB2-206371FEFD6F}" dt="2023-10-14T02:39:35.386" v="878"/>
          <ac:spMkLst>
            <pc:docMk/>
            <pc:sldMk cId="1465815682" sldId="289"/>
            <ac:spMk id="21" creationId="{18297DF6-1382-278B-1146-FC88EF457A0F}"/>
          </ac:spMkLst>
        </pc:spChg>
        <pc:spChg chg="add del">
          <ac:chgData name="Nguyễn Duy Thắng" userId="S::22521333@ms.uit.edu.vn::54955dfb-6c99-4392-9f1d-30004a726cbf" providerId="AD" clId="Web-{356B2F64-1DBA-98CE-CAB2-206371FEFD6F}" dt="2023-10-14T02:29:11.300" v="755"/>
          <ac:spMkLst>
            <pc:docMk/>
            <pc:sldMk cId="1465815682" sldId="289"/>
            <ac:spMk id="24" creationId="{81875099-62F3-62AD-9955-DBC78712D0E7}"/>
          </ac:spMkLst>
        </pc:spChg>
        <pc:spChg chg="add del">
          <ac:chgData name="Nguyễn Duy Thắng" userId="S::22521333@ms.uit.edu.vn::54955dfb-6c99-4392-9f1d-30004a726cbf" providerId="AD" clId="Web-{356B2F64-1DBA-98CE-CAB2-206371FEFD6F}" dt="2023-10-14T02:29:11.300" v="754"/>
          <ac:spMkLst>
            <pc:docMk/>
            <pc:sldMk cId="1465815682" sldId="289"/>
            <ac:spMk id="27" creationId="{45EE8621-18AB-DAC3-ABE6-0187CF0662FE}"/>
          </ac:spMkLst>
        </pc:spChg>
        <pc:spChg chg="del mod">
          <ac:chgData name="Nguyễn Duy Thắng" userId="S::22521333@ms.uit.edu.vn::54955dfb-6c99-4392-9f1d-30004a726cbf" providerId="AD" clId="Web-{356B2F64-1DBA-98CE-CAB2-206371FEFD6F}" dt="2023-10-14T02:29:13.488" v="770"/>
          <ac:spMkLst>
            <pc:docMk/>
            <pc:sldMk cId="1465815682" sldId="289"/>
            <ac:spMk id="31" creationId="{EDF9770D-CF8D-4D87-BC9D-0DB57EB387BA}"/>
          </ac:spMkLst>
        </pc:spChg>
        <pc:spChg chg="del mod">
          <ac:chgData name="Nguyễn Duy Thắng" userId="S::22521333@ms.uit.edu.vn::54955dfb-6c99-4392-9f1d-30004a726cbf" providerId="AD" clId="Web-{356B2F64-1DBA-98CE-CAB2-206371FEFD6F}" dt="2023-10-14T02:29:13.488" v="769"/>
          <ac:spMkLst>
            <pc:docMk/>
            <pc:sldMk cId="1465815682" sldId="289"/>
            <ac:spMk id="32" creationId="{20196E55-ACF6-4D1E-A79F-B95D570752FD}"/>
          </ac:spMkLst>
        </pc:spChg>
        <pc:spChg chg="del mod">
          <ac:chgData name="Nguyễn Duy Thắng" userId="S::22521333@ms.uit.edu.vn::54955dfb-6c99-4392-9f1d-30004a726cbf" providerId="AD" clId="Web-{356B2F64-1DBA-98CE-CAB2-206371FEFD6F}" dt="2023-10-14T02:29:13.488" v="768"/>
          <ac:spMkLst>
            <pc:docMk/>
            <pc:sldMk cId="1465815682" sldId="289"/>
            <ac:spMk id="33" creationId="{D1F7E346-B23A-4B22-AE40-40C7D59FF348}"/>
          </ac:spMkLst>
        </pc:spChg>
        <pc:spChg chg="add del">
          <ac:chgData name="Nguyễn Duy Thắng" userId="S::22521333@ms.uit.edu.vn::54955dfb-6c99-4392-9f1d-30004a726cbf" providerId="AD" clId="Web-{356B2F64-1DBA-98CE-CAB2-206371FEFD6F}" dt="2023-10-14T02:29:11.300" v="753"/>
          <ac:spMkLst>
            <pc:docMk/>
            <pc:sldMk cId="1465815682" sldId="289"/>
            <ac:spMk id="34" creationId="{0C16B549-AE51-DB3F-C230-DC6B9A8C39C6}"/>
          </ac:spMkLst>
        </pc:spChg>
        <pc:spChg chg="add del">
          <ac:chgData name="Nguyễn Duy Thắng" userId="S::22521333@ms.uit.edu.vn::54955dfb-6c99-4392-9f1d-30004a726cbf" providerId="AD" clId="Web-{356B2F64-1DBA-98CE-CAB2-206371FEFD6F}" dt="2023-10-14T02:29:11.300" v="752"/>
          <ac:spMkLst>
            <pc:docMk/>
            <pc:sldMk cId="1465815682" sldId="289"/>
            <ac:spMk id="36" creationId="{F05849BC-4F1B-4A32-F233-4640AE012E64}"/>
          </ac:spMkLst>
        </pc:spChg>
        <pc:spChg chg="del">
          <ac:chgData name="Nguyễn Duy Thắng" userId="S::22521333@ms.uit.edu.vn::54955dfb-6c99-4392-9f1d-30004a726cbf" providerId="AD" clId="Web-{356B2F64-1DBA-98CE-CAB2-206371FEFD6F}" dt="2023-10-14T02:24:57.541" v="668"/>
          <ac:spMkLst>
            <pc:docMk/>
            <pc:sldMk cId="1465815682" sldId="289"/>
            <ac:spMk id="38" creationId="{7C2CD659-0C07-88FD-4DB5-8D03B95A0912}"/>
          </ac:spMkLst>
        </pc:spChg>
        <pc:spChg chg="add del">
          <ac:chgData name="Nguyễn Duy Thắng" userId="S::22521333@ms.uit.edu.vn::54955dfb-6c99-4392-9f1d-30004a726cbf" providerId="AD" clId="Web-{356B2F64-1DBA-98CE-CAB2-206371FEFD6F}" dt="2023-10-14T02:29:11.300" v="751"/>
          <ac:spMkLst>
            <pc:docMk/>
            <pc:sldMk cId="1465815682" sldId="289"/>
            <ac:spMk id="39" creationId="{1BC13BE9-4F5F-7F45-1BC2-4AFF03C05F04}"/>
          </ac:spMkLst>
        </pc:spChg>
        <pc:spChg chg="add del">
          <ac:chgData name="Nguyễn Duy Thắng" userId="S::22521333@ms.uit.edu.vn::54955dfb-6c99-4392-9f1d-30004a726cbf" providerId="AD" clId="Web-{356B2F64-1DBA-98CE-CAB2-206371FEFD6F}" dt="2023-10-14T02:29:11.300" v="750"/>
          <ac:spMkLst>
            <pc:docMk/>
            <pc:sldMk cId="1465815682" sldId="289"/>
            <ac:spMk id="41" creationId="{9E5CEEA1-E20D-5408-52FB-23B9BFC70551}"/>
          </ac:spMkLst>
        </pc:spChg>
        <pc:spChg chg="mod topLvl">
          <ac:chgData name="Nguyễn Duy Thắng" userId="S::22521333@ms.uit.edu.vn::54955dfb-6c99-4392-9f1d-30004a726cbf" providerId="AD" clId="Web-{356B2F64-1DBA-98CE-CAB2-206371FEFD6F}" dt="2023-10-14T02:25:12.823" v="677"/>
          <ac:spMkLst>
            <pc:docMk/>
            <pc:sldMk cId="1465815682" sldId="289"/>
            <ac:spMk id="42" creationId="{9D075CD9-2B0C-9971-83A9-F78E69B090B5}"/>
          </ac:spMkLst>
        </pc:spChg>
        <pc:spChg chg="add del">
          <ac:chgData name="Nguyễn Duy Thắng" userId="S::22521333@ms.uit.edu.vn::54955dfb-6c99-4392-9f1d-30004a726cbf" providerId="AD" clId="Web-{356B2F64-1DBA-98CE-CAB2-206371FEFD6F}" dt="2023-10-14T02:29:11.300" v="749"/>
          <ac:spMkLst>
            <pc:docMk/>
            <pc:sldMk cId="1465815682" sldId="289"/>
            <ac:spMk id="44" creationId="{2FBC5210-D4F5-B144-C9CE-CEF4432CBFED}"/>
          </ac:spMkLst>
        </pc:spChg>
        <pc:spChg chg="mod topLvl">
          <ac:chgData name="Nguyễn Duy Thắng" userId="S::22521333@ms.uit.edu.vn::54955dfb-6c99-4392-9f1d-30004a726cbf" providerId="AD" clId="Web-{356B2F64-1DBA-98CE-CAB2-206371FEFD6F}" dt="2023-10-14T02:25:12.823" v="677"/>
          <ac:spMkLst>
            <pc:docMk/>
            <pc:sldMk cId="1465815682" sldId="289"/>
            <ac:spMk id="46" creationId="{682C589E-BA24-595F-ACC8-9845125ACFA5}"/>
          </ac:spMkLst>
        </pc:spChg>
        <pc:spChg chg="add del">
          <ac:chgData name="Nguyễn Duy Thắng" userId="S::22521333@ms.uit.edu.vn::54955dfb-6c99-4392-9f1d-30004a726cbf" providerId="AD" clId="Web-{356B2F64-1DBA-98CE-CAB2-206371FEFD6F}" dt="2023-10-14T02:29:11.300" v="748"/>
          <ac:spMkLst>
            <pc:docMk/>
            <pc:sldMk cId="1465815682" sldId="289"/>
            <ac:spMk id="47" creationId="{627DF865-7E9C-55D2-F61D-CE2CFF4247FC}"/>
          </ac:spMkLst>
        </pc:spChg>
        <pc:spChg chg="add del">
          <ac:chgData name="Nguyễn Duy Thắng" userId="S::22521333@ms.uit.edu.vn::54955dfb-6c99-4392-9f1d-30004a726cbf" providerId="AD" clId="Web-{356B2F64-1DBA-98CE-CAB2-206371FEFD6F}" dt="2023-10-14T02:29:11.300" v="747"/>
          <ac:spMkLst>
            <pc:docMk/>
            <pc:sldMk cId="1465815682" sldId="289"/>
            <ac:spMk id="49" creationId="{A5FE9F6F-485A-01AF-8373-E7A0419FEB7E}"/>
          </ac:spMkLst>
        </pc:spChg>
        <pc:spChg chg="add del">
          <ac:chgData name="Nguyễn Duy Thắng" userId="S::22521333@ms.uit.edu.vn::54955dfb-6c99-4392-9f1d-30004a726cbf" providerId="AD" clId="Web-{356B2F64-1DBA-98CE-CAB2-206371FEFD6F}" dt="2023-10-14T02:29:11.300" v="746"/>
          <ac:spMkLst>
            <pc:docMk/>
            <pc:sldMk cId="1465815682" sldId="289"/>
            <ac:spMk id="51" creationId="{63096E0D-13F0-3C59-FA01-65DAC7FD352F}"/>
          </ac:spMkLst>
        </pc:spChg>
        <pc:spChg chg="mod topLvl">
          <ac:chgData name="Nguyễn Duy Thắng" userId="S::22521333@ms.uit.edu.vn::54955dfb-6c99-4392-9f1d-30004a726cbf" providerId="AD" clId="Web-{356B2F64-1DBA-98CE-CAB2-206371FEFD6F}" dt="2023-10-14T02:25:12.823" v="677"/>
          <ac:spMkLst>
            <pc:docMk/>
            <pc:sldMk cId="1465815682" sldId="289"/>
            <ac:spMk id="53" creationId="{665BC58C-55D3-D3A9-8E04-A846CBF8E0E3}"/>
          </ac:spMkLst>
        </pc:spChg>
        <pc:spChg chg="add del">
          <ac:chgData name="Nguyễn Duy Thắng" userId="S::22521333@ms.uit.edu.vn::54955dfb-6c99-4392-9f1d-30004a726cbf" providerId="AD" clId="Web-{356B2F64-1DBA-98CE-CAB2-206371FEFD6F}" dt="2023-10-14T02:29:11.300" v="745"/>
          <ac:spMkLst>
            <pc:docMk/>
            <pc:sldMk cId="1465815682" sldId="289"/>
            <ac:spMk id="54" creationId="{99ABB6EF-F1AD-19CC-3EC6-DDE01723B703}"/>
          </ac:spMkLst>
        </pc:spChg>
        <pc:spChg chg="del">
          <ac:chgData name="Nguyễn Duy Thắng" userId="S::22521333@ms.uit.edu.vn::54955dfb-6c99-4392-9f1d-30004a726cbf" providerId="AD" clId="Web-{356B2F64-1DBA-98CE-CAB2-206371FEFD6F}" dt="2023-10-14T02:29:13.488" v="767"/>
          <ac:spMkLst>
            <pc:docMk/>
            <pc:sldMk cId="1465815682" sldId="289"/>
            <ac:spMk id="55" creationId="{DCFA5287-7DEB-88AC-7DAF-EBE61898406B}"/>
          </ac:spMkLst>
        </pc:spChg>
        <pc:spChg chg="del">
          <ac:chgData name="Nguyễn Duy Thắng" userId="S::22521333@ms.uit.edu.vn::54955dfb-6c99-4392-9f1d-30004a726cbf" providerId="AD" clId="Web-{356B2F64-1DBA-98CE-CAB2-206371FEFD6F}" dt="2023-10-14T02:29:13.488" v="766"/>
          <ac:spMkLst>
            <pc:docMk/>
            <pc:sldMk cId="1465815682" sldId="289"/>
            <ac:spMk id="56" creationId="{9EAC2041-9D02-1636-7B41-D747BECCEDFF}"/>
          </ac:spMkLst>
        </pc:spChg>
        <pc:spChg chg="del">
          <ac:chgData name="Nguyễn Duy Thắng" userId="S::22521333@ms.uit.edu.vn::54955dfb-6c99-4392-9f1d-30004a726cbf" providerId="AD" clId="Web-{356B2F64-1DBA-98CE-CAB2-206371FEFD6F}" dt="2023-10-14T02:29:13.488" v="765"/>
          <ac:spMkLst>
            <pc:docMk/>
            <pc:sldMk cId="1465815682" sldId="289"/>
            <ac:spMk id="57" creationId="{B542BE31-9000-FB07-6619-3B362013947B}"/>
          </ac:spMkLst>
        </pc:spChg>
        <pc:spChg chg="del">
          <ac:chgData name="Nguyễn Duy Thắng" userId="S::22521333@ms.uit.edu.vn::54955dfb-6c99-4392-9f1d-30004a726cbf" providerId="AD" clId="Web-{356B2F64-1DBA-98CE-CAB2-206371FEFD6F}" dt="2023-10-14T02:29:13.488" v="764"/>
          <ac:spMkLst>
            <pc:docMk/>
            <pc:sldMk cId="1465815682" sldId="289"/>
            <ac:spMk id="59" creationId="{08CB60A3-92D4-F3F1-0948-C0015058AF1D}"/>
          </ac:spMkLst>
        </pc:spChg>
        <pc:spChg chg="del">
          <ac:chgData name="Nguyễn Duy Thắng" userId="S::22521333@ms.uit.edu.vn::54955dfb-6c99-4392-9f1d-30004a726cbf" providerId="AD" clId="Web-{356B2F64-1DBA-98CE-CAB2-206371FEFD6F}" dt="2023-10-14T02:29:13.488" v="763"/>
          <ac:spMkLst>
            <pc:docMk/>
            <pc:sldMk cId="1465815682" sldId="289"/>
            <ac:spMk id="60" creationId="{FAE8BAC4-18B1-E36D-67E0-D1E916144E9F}"/>
          </ac:spMkLst>
        </pc:spChg>
        <pc:spChg chg="del">
          <ac:chgData name="Nguyễn Duy Thắng" userId="S::22521333@ms.uit.edu.vn::54955dfb-6c99-4392-9f1d-30004a726cbf" providerId="AD" clId="Web-{356B2F64-1DBA-98CE-CAB2-206371FEFD6F}" dt="2023-10-14T02:29:13.488" v="762"/>
          <ac:spMkLst>
            <pc:docMk/>
            <pc:sldMk cId="1465815682" sldId="289"/>
            <ac:spMk id="61" creationId="{DF1446C7-7F00-206B-88AF-DC318255BEF4}"/>
          </ac:spMkLst>
        </pc:spChg>
        <pc:spChg chg="add del">
          <ac:chgData name="Nguyễn Duy Thắng" userId="S::22521333@ms.uit.edu.vn::54955dfb-6c99-4392-9f1d-30004a726cbf" providerId="AD" clId="Web-{356B2F64-1DBA-98CE-CAB2-206371FEFD6F}" dt="2023-10-14T02:29:11.300" v="744"/>
          <ac:spMkLst>
            <pc:docMk/>
            <pc:sldMk cId="1465815682" sldId="289"/>
            <ac:spMk id="62" creationId="{018EE465-788E-9677-EAB5-0B37E946EB04}"/>
          </ac:spMkLst>
        </pc:spChg>
        <pc:spChg chg="del">
          <ac:chgData name="Nguyễn Duy Thắng" userId="S::22521333@ms.uit.edu.vn::54955dfb-6c99-4392-9f1d-30004a726cbf" providerId="AD" clId="Web-{356B2F64-1DBA-98CE-CAB2-206371FEFD6F}" dt="2023-10-14T02:29:13.488" v="761"/>
          <ac:spMkLst>
            <pc:docMk/>
            <pc:sldMk cId="1465815682" sldId="289"/>
            <ac:spMk id="63" creationId="{B5781D5E-7CBC-D0FE-A6AD-300E67952478}"/>
          </ac:spMkLst>
        </pc:spChg>
        <pc:spChg chg="del">
          <ac:chgData name="Nguyễn Duy Thắng" userId="S::22521333@ms.uit.edu.vn::54955dfb-6c99-4392-9f1d-30004a726cbf" providerId="AD" clId="Web-{356B2F64-1DBA-98CE-CAB2-206371FEFD6F}" dt="2023-10-14T02:29:13.488" v="760"/>
          <ac:spMkLst>
            <pc:docMk/>
            <pc:sldMk cId="1465815682" sldId="289"/>
            <ac:spMk id="64" creationId="{34A91908-E7F5-8CC7-03BA-F948E552CA27}"/>
          </ac:spMkLst>
        </pc:spChg>
        <pc:spChg chg="del">
          <ac:chgData name="Nguyễn Duy Thắng" userId="S::22521333@ms.uit.edu.vn::54955dfb-6c99-4392-9f1d-30004a726cbf" providerId="AD" clId="Web-{356B2F64-1DBA-98CE-CAB2-206371FEFD6F}" dt="2023-10-14T02:29:13.488" v="759"/>
          <ac:spMkLst>
            <pc:docMk/>
            <pc:sldMk cId="1465815682" sldId="289"/>
            <ac:spMk id="65" creationId="{3B8226F6-E8F7-C38A-29BD-E90743EABE48}"/>
          </ac:spMkLst>
        </pc:spChg>
        <pc:spChg chg="add del">
          <ac:chgData name="Nguyễn Duy Thắng" userId="S::22521333@ms.uit.edu.vn::54955dfb-6c99-4392-9f1d-30004a726cbf" providerId="AD" clId="Web-{356B2F64-1DBA-98CE-CAB2-206371FEFD6F}" dt="2023-10-14T02:29:11.300" v="743"/>
          <ac:spMkLst>
            <pc:docMk/>
            <pc:sldMk cId="1465815682" sldId="289"/>
            <ac:spMk id="67" creationId="{889C9123-0F9D-43F3-8BB0-EC798869C333}"/>
          </ac:spMkLst>
        </pc:spChg>
        <pc:spChg chg="del">
          <ac:chgData name="Nguyễn Duy Thắng" userId="S::22521333@ms.uit.edu.vn::54955dfb-6c99-4392-9f1d-30004a726cbf" providerId="AD" clId="Web-{356B2F64-1DBA-98CE-CAB2-206371FEFD6F}" dt="2023-10-14T02:29:13.488" v="758"/>
          <ac:spMkLst>
            <pc:docMk/>
            <pc:sldMk cId="1465815682" sldId="289"/>
            <ac:spMk id="69" creationId="{24B73097-38EA-6B26-D2CA-0AA536569296}"/>
          </ac:spMkLst>
        </pc:spChg>
        <pc:spChg chg="del">
          <ac:chgData name="Nguyễn Duy Thắng" userId="S::22521333@ms.uit.edu.vn::54955dfb-6c99-4392-9f1d-30004a726cbf" providerId="AD" clId="Web-{356B2F64-1DBA-98CE-CAB2-206371FEFD6F}" dt="2023-10-14T02:29:13.488" v="757"/>
          <ac:spMkLst>
            <pc:docMk/>
            <pc:sldMk cId="1465815682" sldId="289"/>
            <ac:spMk id="70" creationId="{42DD71F6-6143-DB18-5281-A7B60D28441A}"/>
          </ac:spMkLst>
        </pc:spChg>
        <pc:spChg chg="del">
          <ac:chgData name="Nguyễn Duy Thắng" userId="S::22521333@ms.uit.edu.vn::54955dfb-6c99-4392-9f1d-30004a726cbf" providerId="AD" clId="Web-{356B2F64-1DBA-98CE-CAB2-206371FEFD6F}" dt="2023-10-14T02:29:13.488" v="756"/>
          <ac:spMkLst>
            <pc:docMk/>
            <pc:sldMk cId="1465815682" sldId="289"/>
            <ac:spMk id="71" creationId="{8E3ABAF2-9C8D-24C8-0D8B-3FAFF483FCF6}"/>
          </ac:spMkLst>
        </pc:spChg>
        <pc:spChg chg="add del">
          <ac:chgData name="Nguyễn Duy Thắng" userId="S::22521333@ms.uit.edu.vn::54955dfb-6c99-4392-9f1d-30004a726cbf" providerId="AD" clId="Web-{356B2F64-1DBA-98CE-CAB2-206371FEFD6F}" dt="2023-10-14T02:29:11.300" v="742"/>
          <ac:spMkLst>
            <pc:docMk/>
            <pc:sldMk cId="1465815682" sldId="289"/>
            <ac:spMk id="72" creationId="{28BC6866-8604-7369-28C7-3A62E6AE6513}"/>
          </ac:spMkLst>
        </pc:spChg>
        <pc:spChg chg="add del">
          <ac:chgData name="Nguyễn Duy Thắng" userId="S::22521333@ms.uit.edu.vn::54955dfb-6c99-4392-9f1d-30004a726cbf" providerId="AD" clId="Web-{356B2F64-1DBA-98CE-CAB2-206371FEFD6F}" dt="2023-10-14T02:29:11.300" v="741"/>
          <ac:spMkLst>
            <pc:docMk/>
            <pc:sldMk cId="1465815682" sldId="289"/>
            <ac:spMk id="74" creationId="{26A15850-45B1-EE41-2F64-A8FE8CCCDB87}"/>
          </ac:spMkLst>
        </pc:spChg>
        <pc:spChg chg="add">
          <ac:chgData name="Nguyễn Duy Thắng" userId="S::22521333@ms.uit.edu.vn::54955dfb-6c99-4392-9f1d-30004a726cbf" providerId="AD" clId="Web-{356B2F64-1DBA-98CE-CAB2-206371FEFD6F}" dt="2023-10-14T02:29:14.832" v="771"/>
          <ac:spMkLst>
            <pc:docMk/>
            <pc:sldMk cId="1465815682" sldId="289"/>
            <ac:spMk id="76" creationId="{2D56D8F5-0FCE-2648-54F3-4917C9BE74BF}"/>
          </ac:spMkLst>
        </pc:spChg>
        <pc:spChg chg="add">
          <ac:chgData name="Nguyễn Duy Thắng" userId="S::22521333@ms.uit.edu.vn::54955dfb-6c99-4392-9f1d-30004a726cbf" providerId="AD" clId="Web-{356B2F64-1DBA-98CE-CAB2-206371FEFD6F}" dt="2023-10-14T02:29:14.847" v="772"/>
          <ac:spMkLst>
            <pc:docMk/>
            <pc:sldMk cId="1465815682" sldId="289"/>
            <ac:spMk id="78" creationId="{9612A802-601F-7906-7940-A3864655F18E}"/>
          </ac:spMkLst>
        </pc:spChg>
        <pc:spChg chg="add">
          <ac:chgData name="Nguyễn Duy Thắng" userId="S::22521333@ms.uit.edu.vn::54955dfb-6c99-4392-9f1d-30004a726cbf" providerId="AD" clId="Web-{356B2F64-1DBA-98CE-CAB2-206371FEFD6F}" dt="2023-10-14T02:29:14.863" v="773"/>
          <ac:spMkLst>
            <pc:docMk/>
            <pc:sldMk cId="1465815682" sldId="289"/>
            <ac:spMk id="80" creationId="{7B44024C-A571-848F-8A5C-B61DFD784E53}"/>
          </ac:spMkLst>
        </pc:spChg>
        <pc:spChg chg="add">
          <ac:chgData name="Nguyễn Duy Thắng" userId="S::22521333@ms.uit.edu.vn::54955dfb-6c99-4392-9f1d-30004a726cbf" providerId="AD" clId="Web-{356B2F64-1DBA-98CE-CAB2-206371FEFD6F}" dt="2023-10-14T02:29:14.863" v="774"/>
          <ac:spMkLst>
            <pc:docMk/>
            <pc:sldMk cId="1465815682" sldId="289"/>
            <ac:spMk id="82" creationId="{AFE80546-E829-C9F5-DB80-F3DCB6CCB3CE}"/>
          </ac:spMkLst>
        </pc:spChg>
        <pc:spChg chg="add">
          <ac:chgData name="Nguyễn Duy Thắng" userId="S::22521333@ms.uit.edu.vn::54955dfb-6c99-4392-9f1d-30004a726cbf" providerId="AD" clId="Web-{356B2F64-1DBA-98CE-CAB2-206371FEFD6F}" dt="2023-10-14T02:29:14.879" v="775"/>
          <ac:spMkLst>
            <pc:docMk/>
            <pc:sldMk cId="1465815682" sldId="289"/>
            <ac:spMk id="84" creationId="{37C94188-879F-619D-3960-3FAB6BDB3B7F}"/>
          </ac:spMkLst>
        </pc:spChg>
        <pc:spChg chg="add">
          <ac:chgData name="Nguyễn Duy Thắng" userId="S::22521333@ms.uit.edu.vn::54955dfb-6c99-4392-9f1d-30004a726cbf" providerId="AD" clId="Web-{356B2F64-1DBA-98CE-CAB2-206371FEFD6F}" dt="2023-10-14T02:29:14.879" v="776"/>
          <ac:spMkLst>
            <pc:docMk/>
            <pc:sldMk cId="1465815682" sldId="289"/>
            <ac:spMk id="86" creationId="{EAE688F6-8F7B-34AF-965D-E8F624D978BB}"/>
          </ac:spMkLst>
        </pc:spChg>
        <pc:spChg chg="add">
          <ac:chgData name="Nguyễn Duy Thắng" userId="S::22521333@ms.uit.edu.vn::54955dfb-6c99-4392-9f1d-30004a726cbf" providerId="AD" clId="Web-{356B2F64-1DBA-98CE-CAB2-206371FEFD6F}" dt="2023-10-14T02:29:14.894" v="777"/>
          <ac:spMkLst>
            <pc:docMk/>
            <pc:sldMk cId="1465815682" sldId="289"/>
            <ac:spMk id="88" creationId="{CACF63FA-D283-CCD6-3EE1-FFFCDB10C8C3}"/>
          </ac:spMkLst>
        </pc:spChg>
        <pc:spChg chg="add">
          <ac:chgData name="Nguyễn Duy Thắng" userId="S::22521333@ms.uit.edu.vn::54955dfb-6c99-4392-9f1d-30004a726cbf" providerId="AD" clId="Web-{356B2F64-1DBA-98CE-CAB2-206371FEFD6F}" dt="2023-10-14T02:29:14.894" v="778"/>
          <ac:spMkLst>
            <pc:docMk/>
            <pc:sldMk cId="1465815682" sldId="289"/>
            <ac:spMk id="90" creationId="{8434BDE2-2DE1-91E5-4A84-B45C3C62CA40}"/>
          </ac:spMkLst>
        </pc:spChg>
        <pc:spChg chg="add">
          <ac:chgData name="Nguyễn Duy Thắng" userId="S::22521333@ms.uit.edu.vn::54955dfb-6c99-4392-9f1d-30004a726cbf" providerId="AD" clId="Web-{356B2F64-1DBA-98CE-CAB2-206371FEFD6F}" dt="2023-10-14T02:29:14.910" v="779"/>
          <ac:spMkLst>
            <pc:docMk/>
            <pc:sldMk cId="1465815682" sldId="289"/>
            <ac:spMk id="92" creationId="{98F79A4E-EA4C-3DE0-4F47-0250235E16F2}"/>
          </ac:spMkLst>
        </pc:spChg>
        <pc:spChg chg="add">
          <ac:chgData name="Nguyễn Duy Thắng" userId="S::22521333@ms.uit.edu.vn::54955dfb-6c99-4392-9f1d-30004a726cbf" providerId="AD" clId="Web-{356B2F64-1DBA-98CE-CAB2-206371FEFD6F}" dt="2023-10-14T02:29:14.926" v="780"/>
          <ac:spMkLst>
            <pc:docMk/>
            <pc:sldMk cId="1465815682" sldId="289"/>
            <ac:spMk id="94" creationId="{55F3E2A3-95D1-D0D9-D856-7B922CE24098}"/>
          </ac:spMkLst>
        </pc:spChg>
        <pc:spChg chg="add">
          <ac:chgData name="Nguyễn Duy Thắng" userId="S::22521333@ms.uit.edu.vn::54955dfb-6c99-4392-9f1d-30004a726cbf" providerId="AD" clId="Web-{356B2F64-1DBA-98CE-CAB2-206371FEFD6F}" dt="2023-10-14T02:29:14.926" v="781"/>
          <ac:spMkLst>
            <pc:docMk/>
            <pc:sldMk cId="1465815682" sldId="289"/>
            <ac:spMk id="96" creationId="{39E825CF-639E-8B98-1FC0-FD03A2B6DFCC}"/>
          </ac:spMkLst>
        </pc:spChg>
        <pc:spChg chg="add">
          <ac:chgData name="Nguyễn Duy Thắng" userId="S::22521333@ms.uit.edu.vn::54955dfb-6c99-4392-9f1d-30004a726cbf" providerId="AD" clId="Web-{356B2F64-1DBA-98CE-CAB2-206371FEFD6F}" dt="2023-10-14T02:29:14.941" v="782"/>
          <ac:spMkLst>
            <pc:docMk/>
            <pc:sldMk cId="1465815682" sldId="289"/>
            <ac:spMk id="98" creationId="{1C996AEB-CA0D-C4E8-DD7B-16BE9212E1B4}"/>
          </ac:spMkLst>
        </pc:spChg>
        <pc:spChg chg="add">
          <ac:chgData name="Nguyễn Duy Thắng" userId="S::22521333@ms.uit.edu.vn::54955dfb-6c99-4392-9f1d-30004a726cbf" providerId="AD" clId="Web-{356B2F64-1DBA-98CE-CAB2-206371FEFD6F}" dt="2023-10-14T02:29:14.957" v="783"/>
          <ac:spMkLst>
            <pc:docMk/>
            <pc:sldMk cId="1465815682" sldId="289"/>
            <ac:spMk id="100" creationId="{18AB1FC3-B742-F8F1-13B1-C468CED35ECB}"/>
          </ac:spMkLst>
        </pc:spChg>
        <pc:spChg chg="add">
          <ac:chgData name="Nguyễn Duy Thắng" userId="S::22521333@ms.uit.edu.vn::54955dfb-6c99-4392-9f1d-30004a726cbf" providerId="AD" clId="Web-{356B2F64-1DBA-98CE-CAB2-206371FEFD6F}" dt="2023-10-14T02:29:14.957" v="784"/>
          <ac:spMkLst>
            <pc:docMk/>
            <pc:sldMk cId="1465815682" sldId="289"/>
            <ac:spMk id="102" creationId="{7A67FC54-9AA1-4CF9-7056-22DCF2284341}"/>
          </ac:spMkLst>
        </pc:spChg>
        <pc:spChg chg="add">
          <ac:chgData name="Nguyễn Duy Thắng" userId="S::22521333@ms.uit.edu.vn::54955dfb-6c99-4392-9f1d-30004a726cbf" providerId="AD" clId="Web-{356B2F64-1DBA-98CE-CAB2-206371FEFD6F}" dt="2023-10-14T02:29:14.972" v="785"/>
          <ac:spMkLst>
            <pc:docMk/>
            <pc:sldMk cId="1465815682" sldId="289"/>
            <ac:spMk id="104" creationId="{325D1528-4130-6FCF-6372-F6BEB6C5A1D5}"/>
          </ac:spMkLst>
        </pc:spChg>
        <pc:spChg chg="add">
          <ac:chgData name="Nguyễn Duy Thắng" userId="S::22521333@ms.uit.edu.vn::54955dfb-6c99-4392-9f1d-30004a726cbf" providerId="AD" clId="Web-{356B2F64-1DBA-98CE-CAB2-206371FEFD6F}" dt="2023-10-14T02:39:37.089" v="884"/>
          <ac:spMkLst>
            <pc:docMk/>
            <pc:sldMk cId="1465815682" sldId="289"/>
            <ac:spMk id="110" creationId="{49E3CF8C-1157-3405-9564-716B07B6FD24}"/>
          </ac:spMkLst>
        </pc:spChg>
        <pc:spChg chg="add">
          <ac:chgData name="Nguyễn Duy Thắng" userId="S::22521333@ms.uit.edu.vn::54955dfb-6c99-4392-9f1d-30004a726cbf" providerId="AD" clId="Web-{356B2F64-1DBA-98CE-CAB2-206371FEFD6F}" dt="2023-10-14T02:39:37.089" v="884"/>
          <ac:spMkLst>
            <pc:docMk/>
            <pc:sldMk cId="1465815682" sldId="289"/>
            <ac:spMk id="111" creationId="{08D77249-91C9-5ABC-EE53-0A32AC2352BB}"/>
          </ac:spMkLst>
        </pc:spChg>
        <pc:spChg chg="add">
          <ac:chgData name="Nguyễn Duy Thắng" userId="S::22521333@ms.uit.edu.vn::54955dfb-6c99-4392-9f1d-30004a726cbf" providerId="AD" clId="Web-{356B2F64-1DBA-98CE-CAB2-206371FEFD6F}" dt="2023-10-14T02:39:37.089" v="884"/>
          <ac:spMkLst>
            <pc:docMk/>
            <pc:sldMk cId="1465815682" sldId="289"/>
            <ac:spMk id="112" creationId="{DC1A1E53-E3BC-9D18-BAEE-1B4C0017A78D}"/>
          </ac:spMkLst>
        </pc:spChg>
        <pc:spChg chg="add">
          <ac:chgData name="Nguyễn Duy Thắng" userId="S::22521333@ms.uit.edu.vn::54955dfb-6c99-4392-9f1d-30004a726cbf" providerId="AD" clId="Web-{356B2F64-1DBA-98CE-CAB2-206371FEFD6F}" dt="2023-10-14T02:39:37.089" v="884"/>
          <ac:spMkLst>
            <pc:docMk/>
            <pc:sldMk cId="1465815682" sldId="289"/>
            <ac:spMk id="113" creationId="{29DE4922-EB00-9570-50D2-379BE424F296}"/>
          </ac:spMkLst>
        </pc:spChg>
        <pc:spChg chg="add">
          <ac:chgData name="Nguyễn Duy Thắng" userId="S::22521333@ms.uit.edu.vn::54955dfb-6c99-4392-9f1d-30004a726cbf" providerId="AD" clId="Web-{356B2F64-1DBA-98CE-CAB2-206371FEFD6F}" dt="2023-10-14T02:39:37.089" v="884"/>
          <ac:spMkLst>
            <pc:docMk/>
            <pc:sldMk cId="1465815682" sldId="289"/>
            <ac:spMk id="114" creationId="{C06D0F4B-8ACD-352B-4107-F8A8E84A1158}"/>
          </ac:spMkLst>
        </pc:spChg>
        <pc:spChg chg="add">
          <ac:chgData name="Nguyễn Duy Thắng" userId="S::22521333@ms.uit.edu.vn::54955dfb-6c99-4392-9f1d-30004a726cbf" providerId="AD" clId="Web-{356B2F64-1DBA-98CE-CAB2-206371FEFD6F}" dt="2023-10-14T02:39:37.089" v="884"/>
          <ac:spMkLst>
            <pc:docMk/>
            <pc:sldMk cId="1465815682" sldId="289"/>
            <ac:spMk id="115" creationId="{E7CAB510-BEE8-3A00-9BAB-85B902259B11}"/>
          </ac:spMkLst>
        </pc:spChg>
        <pc:spChg chg="add">
          <ac:chgData name="Nguyễn Duy Thắng" userId="S::22521333@ms.uit.edu.vn::54955dfb-6c99-4392-9f1d-30004a726cbf" providerId="AD" clId="Web-{356B2F64-1DBA-98CE-CAB2-206371FEFD6F}" dt="2023-10-14T02:39:37.089" v="884"/>
          <ac:spMkLst>
            <pc:docMk/>
            <pc:sldMk cId="1465815682" sldId="289"/>
            <ac:spMk id="116" creationId="{428BD08F-36E8-DA01-4362-3CFAC8B21606}"/>
          </ac:spMkLst>
        </pc:spChg>
        <pc:spChg chg="add">
          <ac:chgData name="Nguyễn Duy Thắng" userId="S::22521333@ms.uit.edu.vn::54955dfb-6c99-4392-9f1d-30004a726cbf" providerId="AD" clId="Web-{356B2F64-1DBA-98CE-CAB2-206371FEFD6F}" dt="2023-10-14T02:39:37.089" v="884"/>
          <ac:spMkLst>
            <pc:docMk/>
            <pc:sldMk cId="1465815682" sldId="289"/>
            <ac:spMk id="117" creationId="{0B34C3CB-6B4B-D1AE-0378-1A8903D1DCD2}"/>
          </ac:spMkLst>
        </pc:spChg>
        <pc:spChg chg="add">
          <ac:chgData name="Nguyễn Duy Thắng" userId="S::22521333@ms.uit.edu.vn::54955dfb-6c99-4392-9f1d-30004a726cbf" providerId="AD" clId="Web-{356B2F64-1DBA-98CE-CAB2-206371FEFD6F}" dt="2023-10-14T02:39:37.089" v="884"/>
          <ac:spMkLst>
            <pc:docMk/>
            <pc:sldMk cId="1465815682" sldId="289"/>
            <ac:spMk id="118" creationId="{103F1CDA-AC6A-730E-F8AC-BE8A7C64D9ED}"/>
          </ac:spMkLst>
        </pc:spChg>
        <pc:spChg chg="add">
          <ac:chgData name="Nguyễn Duy Thắng" userId="S::22521333@ms.uit.edu.vn::54955dfb-6c99-4392-9f1d-30004a726cbf" providerId="AD" clId="Web-{356B2F64-1DBA-98CE-CAB2-206371FEFD6F}" dt="2023-10-14T02:39:37.089" v="884"/>
          <ac:spMkLst>
            <pc:docMk/>
            <pc:sldMk cId="1465815682" sldId="289"/>
            <ac:spMk id="119" creationId="{C6347091-7C9B-280D-A1EA-53DEC816CD1C}"/>
          </ac:spMkLst>
        </pc:spChg>
        <pc:spChg chg="add del mod">
          <ac:chgData name="Nguyễn Duy Thắng" userId="S::22521333@ms.uit.edu.vn::54955dfb-6c99-4392-9f1d-30004a726cbf" providerId="AD" clId="Web-{356B2F64-1DBA-98CE-CAB2-206371FEFD6F}" dt="2023-10-14T03:16:12.924" v="1263"/>
          <ac:spMkLst>
            <pc:docMk/>
            <pc:sldMk cId="1465815682" sldId="289"/>
            <ac:spMk id="121" creationId="{F9BC4577-2B79-405A-4B23-66B9C9F4D6D9}"/>
          </ac:spMkLst>
        </pc:spChg>
        <pc:spChg chg="add del mod">
          <ac:chgData name="Nguyễn Duy Thắng" userId="S::22521333@ms.uit.edu.vn::54955dfb-6c99-4392-9f1d-30004a726cbf" providerId="AD" clId="Web-{356B2F64-1DBA-98CE-CAB2-206371FEFD6F}" dt="2023-10-14T03:16:12.924" v="1262"/>
          <ac:spMkLst>
            <pc:docMk/>
            <pc:sldMk cId="1465815682" sldId="289"/>
            <ac:spMk id="123" creationId="{610B6025-BB92-6A60-A8A1-5B30AB546639}"/>
          </ac:spMkLst>
        </pc:spChg>
        <pc:spChg chg="add del mod">
          <ac:chgData name="Nguyễn Duy Thắng" userId="S::22521333@ms.uit.edu.vn::54955dfb-6c99-4392-9f1d-30004a726cbf" providerId="AD" clId="Web-{356B2F64-1DBA-98CE-CAB2-206371FEFD6F}" dt="2023-10-14T03:16:12.924" v="1261"/>
          <ac:spMkLst>
            <pc:docMk/>
            <pc:sldMk cId="1465815682" sldId="289"/>
            <ac:spMk id="125" creationId="{6F5B1421-EEFE-7E99-BD62-21A88B5C5D77}"/>
          </ac:spMkLst>
        </pc:spChg>
        <pc:spChg chg="add del mod">
          <ac:chgData name="Nguyễn Duy Thắng" userId="S::22521333@ms.uit.edu.vn::54955dfb-6c99-4392-9f1d-30004a726cbf" providerId="AD" clId="Web-{356B2F64-1DBA-98CE-CAB2-206371FEFD6F}" dt="2023-10-14T03:16:12.924" v="1260"/>
          <ac:spMkLst>
            <pc:docMk/>
            <pc:sldMk cId="1465815682" sldId="289"/>
            <ac:spMk id="127" creationId="{8323A56D-3069-DB8D-A110-88176D8DF618}"/>
          </ac:spMkLst>
        </pc:spChg>
        <pc:spChg chg="add del mod">
          <ac:chgData name="Nguyễn Duy Thắng" userId="S::22521333@ms.uit.edu.vn::54955dfb-6c99-4392-9f1d-30004a726cbf" providerId="AD" clId="Web-{356B2F64-1DBA-98CE-CAB2-206371FEFD6F}" dt="2023-10-14T03:03:57.755" v="1099"/>
          <ac:spMkLst>
            <pc:docMk/>
            <pc:sldMk cId="1465815682" sldId="289"/>
            <ac:spMk id="129" creationId="{10B64118-346B-B398-695F-C1A2EF639816}"/>
          </ac:spMkLst>
        </pc:spChg>
        <pc:spChg chg="add del mod">
          <ac:chgData name="Nguyễn Duy Thắng" userId="S::22521333@ms.uit.edu.vn::54955dfb-6c99-4392-9f1d-30004a726cbf" providerId="AD" clId="Web-{356B2F64-1DBA-98CE-CAB2-206371FEFD6F}" dt="2023-10-14T03:03:57.755" v="1098"/>
          <ac:spMkLst>
            <pc:docMk/>
            <pc:sldMk cId="1465815682" sldId="289"/>
            <ac:spMk id="131" creationId="{964905B3-9EA5-C73A-95FA-57ED346A0704}"/>
          </ac:spMkLst>
        </pc:spChg>
        <pc:spChg chg="add del mod">
          <ac:chgData name="Nguyễn Duy Thắng" userId="S::22521333@ms.uit.edu.vn::54955dfb-6c99-4392-9f1d-30004a726cbf" providerId="AD" clId="Web-{356B2F64-1DBA-98CE-CAB2-206371FEFD6F}" dt="2023-10-14T03:16:12.924" v="1259"/>
          <ac:spMkLst>
            <pc:docMk/>
            <pc:sldMk cId="1465815682" sldId="289"/>
            <ac:spMk id="133" creationId="{575ED444-E54E-92FF-BFA4-6295D65F271F}"/>
          </ac:spMkLst>
        </pc:spChg>
        <pc:spChg chg="add del mod">
          <ac:chgData name="Nguyễn Duy Thắng" userId="S::22521333@ms.uit.edu.vn::54955dfb-6c99-4392-9f1d-30004a726cbf" providerId="AD" clId="Web-{356B2F64-1DBA-98CE-CAB2-206371FEFD6F}" dt="2023-10-14T03:16:12.924" v="1258"/>
          <ac:spMkLst>
            <pc:docMk/>
            <pc:sldMk cId="1465815682" sldId="289"/>
            <ac:spMk id="135" creationId="{3AD754F9-D221-5A23-7E7F-0B2E2818CA4D}"/>
          </ac:spMkLst>
        </pc:spChg>
        <pc:spChg chg="add del mod">
          <ac:chgData name="Nguyễn Duy Thắng" userId="S::22521333@ms.uit.edu.vn::54955dfb-6c99-4392-9f1d-30004a726cbf" providerId="AD" clId="Web-{356B2F64-1DBA-98CE-CAB2-206371FEFD6F}" dt="2023-10-14T03:16:16.127" v="1265"/>
          <ac:spMkLst>
            <pc:docMk/>
            <pc:sldMk cId="1465815682" sldId="289"/>
            <ac:spMk id="137" creationId="{7CD893CA-4D47-EAF9-B87D-6F1E57C1B13E}"/>
          </ac:spMkLst>
        </pc:spChg>
        <pc:spChg chg="add del mod">
          <ac:chgData name="Nguyễn Duy Thắng" userId="S::22521333@ms.uit.edu.vn::54955dfb-6c99-4392-9f1d-30004a726cbf" providerId="AD" clId="Web-{356B2F64-1DBA-98CE-CAB2-206371FEFD6F}" dt="2023-10-14T03:16:16.127" v="1264"/>
          <ac:spMkLst>
            <pc:docMk/>
            <pc:sldMk cId="1465815682" sldId="289"/>
            <ac:spMk id="139" creationId="{9C1D4C52-78A9-6C5B-5A66-2E19E4A54B3E}"/>
          </ac:spMkLst>
        </pc:spChg>
        <pc:spChg chg="add del mod">
          <ac:chgData name="Nguyễn Duy Thắng" userId="S::22521333@ms.uit.edu.vn::54955dfb-6c99-4392-9f1d-30004a726cbf" providerId="AD" clId="Web-{356B2F64-1DBA-98CE-CAB2-206371FEFD6F}" dt="2023-10-14T03:16:12.924" v="1257"/>
          <ac:spMkLst>
            <pc:docMk/>
            <pc:sldMk cId="1465815682" sldId="289"/>
            <ac:spMk id="141" creationId="{B44983A1-ED80-569C-3428-2A4586EEE01F}"/>
          </ac:spMkLst>
        </pc:spChg>
        <pc:spChg chg="add del mod">
          <ac:chgData name="Nguyễn Duy Thắng" userId="S::22521333@ms.uit.edu.vn::54955dfb-6c99-4392-9f1d-30004a726cbf" providerId="AD" clId="Web-{356B2F64-1DBA-98CE-CAB2-206371FEFD6F}" dt="2023-10-14T03:16:12.924" v="1256"/>
          <ac:spMkLst>
            <pc:docMk/>
            <pc:sldMk cId="1465815682" sldId="289"/>
            <ac:spMk id="143" creationId="{56198812-5C5B-1850-74C9-7C29651AD339}"/>
          </ac:spMkLst>
        </pc:spChg>
        <pc:spChg chg="add mod">
          <ac:chgData name="Nguyễn Duy Thắng" userId="S::22521333@ms.uit.edu.vn::54955dfb-6c99-4392-9f1d-30004a726cbf" providerId="AD" clId="Web-{356B2F64-1DBA-98CE-CAB2-206371FEFD6F}" dt="2023-10-14T03:20:58.028" v="1337" actId="1076"/>
          <ac:spMkLst>
            <pc:docMk/>
            <pc:sldMk cId="1465815682" sldId="289"/>
            <ac:spMk id="145" creationId="{CBE9B62C-CB11-19C7-C938-261E6B1428E2}"/>
          </ac:spMkLst>
        </pc:spChg>
        <pc:spChg chg="add mod">
          <ac:chgData name="Nguyễn Duy Thắng" userId="S::22521333@ms.uit.edu.vn::54955dfb-6c99-4392-9f1d-30004a726cbf" providerId="AD" clId="Web-{356B2F64-1DBA-98CE-CAB2-206371FEFD6F}" dt="2023-10-14T03:20:58.044" v="1338" actId="1076"/>
          <ac:spMkLst>
            <pc:docMk/>
            <pc:sldMk cId="1465815682" sldId="289"/>
            <ac:spMk id="147" creationId="{D6E960CA-CA73-663A-785B-92A76A4E8BBD}"/>
          </ac:spMkLst>
        </pc:spChg>
        <pc:spChg chg="add mod">
          <ac:chgData name="Nguyễn Duy Thắng" userId="S::22521333@ms.uit.edu.vn::54955dfb-6c99-4392-9f1d-30004a726cbf" providerId="AD" clId="Web-{356B2F64-1DBA-98CE-CAB2-206371FEFD6F}" dt="2023-10-14T03:20:53.903" v="1335" actId="1076"/>
          <ac:spMkLst>
            <pc:docMk/>
            <pc:sldMk cId="1465815682" sldId="289"/>
            <ac:spMk id="149" creationId="{70F7F692-379F-5DE4-4594-C747D54ACBC6}"/>
          </ac:spMkLst>
        </pc:spChg>
        <pc:spChg chg="add mod">
          <ac:chgData name="Nguyễn Duy Thắng" userId="S::22521333@ms.uit.edu.vn::54955dfb-6c99-4392-9f1d-30004a726cbf" providerId="AD" clId="Web-{356B2F64-1DBA-98CE-CAB2-206371FEFD6F}" dt="2023-10-14T03:20:53.918" v="1336" actId="1076"/>
          <ac:spMkLst>
            <pc:docMk/>
            <pc:sldMk cId="1465815682" sldId="289"/>
            <ac:spMk id="151" creationId="{78C89F43-506F-748C-878B-9DDCB7DD8D39}"/>
          </ac:spMkLst>
        </pc:spChg>
        <pc:spChg chg="add mod">
          <ac:chgData name="Nguyễn Duy Thắng" userId="S::22521333@ms.uit.edu.vn::54955dfb-6c99-4392-9f1d-30004a726cbf" providerId="AD" clId="Web-{356B2F64-1DBA-98CE-CAB2-206371FEFD6F}" dt="2023-10-14T03:20:29.449" v="1325" actId="1076"/>
          <ac:spMkLst>
            <pc:docMk/>
            <pc:sldMk cId="1465815682" sldId="289"/>
            <ac:spMk id="153" creationId="{D9ACDDDF-1C58-290D-B72A-87DB958901CE}"/>
          </ac:spMkLst>
        </pc:spChg>
        <pc:spChg chg="add mod">
          <ac:chgData name="Nguyễn Duy Thắng" userId="S::22521333@ms.uit.edu.vn::54955dfb-6c99-4392-9f1d-30004a726cbf" providerId="AD" clId="Web-{356B2F64-1DBA-98CE-CAB2-206371FEFD6F}" dt="2023-10-14T03:20:29.464" v="1326" actId="1076"/>
          <ac:spMkLst>
            <pc:docMk/>
            <pc:sldMk cId="1465815682" sldId="289"/>
            <ac:spMk id="155" creationId="{F3CE335B-FE36-CAD1-9284-65A274861402}"/>
          </ac:spMkLst>
        </pc:spChg>
        <pc:spChg chg="add mod">
          <ac:chgData name="Nguyễn Duy Thắng" userId="S::22521333@ms.uit.edu.vn::54955dfb-6c99-4392-9f1d-30004a726cbf" providerId="AD" clId="Web-{356B2F64-1DBA-98CE-CAB2-206371FEFD6F}" dt="2023-10-14T03:20:47.043" v="1333" actId="1076"/>
          <ac:spMkLst>
            <pc:docMk/>
            <pc:sldMk cId="1465815682" sldId="289"/>
            <ac:spMk id="157" creationId="{D8CAF900-8568-12CE-E5AA-F3DE633F5B85}"/>
          </ac:spMkLst>
        </pc:spChg>
        <pc:spChg chg="add mod">
          <ac:chgData name="Nguyễn Duy Thắng" userId="S::22521333@ms.uit.edu.vn::54955dfb-6c99-4392-9f1d-30004a726cbf" providerId="AD" clId="Web-{356B2F64-1DBA-98CE-CAB2-206371FEFD6F}" dt="2023-10-14T03:20:47.059" v="1334" actId="1076"/>
          <ac:spMkLst>
            <pc:docMk/>
            <pc:sldMk cId="1465815682" sldId="289"/>
            <ac:spMk id="159" creationId="{C104F54F-CBD4-5D02-527F-5A2524902DF3}"/>
          </ac:spMkLst>
        </pc:spChg>
        <pc:spChg chg="add mod">
          <ac:chgData name="Nguyễn Duy Thắng" userId="S::22521333@ms.uit.edu.vn::54955dfb-6c99-4392-9f1d-30004a726cbf" providerId="AD" clId="Web-{356B2F64-1DBA-98CE-CAB2-206371FEFD6F}" dt="2023-10-14T03:20:37.012" v="1331" actId="1076"/>
          <ac:spMkLst>
            <pc:docMk/>
            <pc:sldMk cId="1465815682" sldId="289"/>
            <ac:spMk id="161" creationId="{B4A45A17-933B-4B2B-2074-2F8712D7E0C3}"/>
          </ac:spMkLst>
        </pc:spChg>
        <pc:spChg chg="add mod">
          <ac:chgData name="Nguyễn Duy Thắng" userId="S::22521333@ms.uit.edu.vn::54955dfb-6c99-4392-9f1d-30004a726cbf" providerId="AD" clId="Web-{356B2F64-1DBA-98CE-CAB2-206371FEFD6F}" dt="2023-10-14T03:20:37.027" v="1332" actId="1076"/>
          <ac:spMkLst>
            <pc:docMk/>
            <pc:sldMk cId="1465815682" sldId="289"/>
            <ac:spMk id="163" creationId="{75E2D144-5B72-E9DD-1A5F-A05C86473A2E}"/>
          </ac:spMkLst>
        </pc:spChg>
        <pc:grpChg chg="add del mod">
          <ac:chgData name="Nguyễn Duy Thắng" userId="S::22521333@ms.uit.edu.vn::54955dfb-6c99-4392-9f1d-30004a726cbf" providerId="AD" clId="Web-{356B2F64-1DBA-98CE-CAB2-206371FEFD6F}" dt="2023-10-14T02:25:12.823" v="677"/>
          <ac:grpSpMkLst>
            <pc:docMk/>
            <pc:sldMk cId="1465815682" sldId="289"/>
            <ac:grpSpMk id="2" creationId="{4A5FD13A-83B9-B0F7-3A46-30F36CEAD75A}"/>
          </ac:grpSpMkLst>
        </pc:grpChg>
        <pc:grpChg chg="add del">
          <ac:chgData name="Nguyễn Duy Thắng" userId="S::22521333@ms.uit.edu.vn::54955dfb-6c99-4392-9f1d-30004a726cbf" providerId="AD" clId="Web-{356B2F64-1DBA-98CE-CAB2-206371FEFD6F}" dt="2023-10-14T02:42:05.110" v="927"/>
          <ac:grpSpMkLst>
            <pc:docMk/>
            <pc:sldMk cId="1465815682" sldId="289"/>
            <ac:grpSpMk id="105" creationId="{181E6F2B-9F3D-CA2F-A72A-0798C770930B}"/>
          </ac:grpSpMkLst>
        </pc:grpChg>
        <pc:grpChg chg="add del">
          <ac:chgData name="Nguyễn Duy Thắng" userId="S::22521333@ms.uit.edu.vn::54955dfb-6c99-4392-9f1d-30004a726cbf" providerId="AD" clId="Web-{356B2F64-1DBA-98CE-CAB2-206371FEFD6F}" dt="2023-10-14T02:42:05.110" v="926"/>
          <ac:grpSpMkLst>
            <pc:docMk/>
            <pc:sldMk cId="1465815682" sldId="289"/>
            <ac:grpSpMk id="106" creationId="{C68EC4C6-9391-C221-BBE6-74D06F82F34D}"/>
          </ac:grpSpMkLst>
        </pc:grpChg>
        <pc:grpChg chg="add del">
          <ac:chgData name="Nguyễn Duy Thắng" userId="S::22521333@ms.uit.edu.vn::54955dfb-6c99-4392-9f1d-30004a726cbf" providerId="AD" clId="Web-{356B2F64-1DBA-98CE-CAB2-206371FEFD6F}" dt="2023-10-14T02:42:05.110" v="925"/>
          <ac:grpSpMkLst>
            <pc:docMk/>
            <pc:sldMk cId="1465815682" sldId="289"/>
            <ac:grpSpMk id="107" creationId="{04063498-7DBE-86C2-F05F-F5CE7AD05975}"/>
          </ac:grpSpMkLst>
        </pc:grpChg>
        <pc:grpChg chg="add del">
          <ac:chgData name="Nguyễn Duy Thắng" userId="S::22521333@ms.uit.edu.vn::54955dfb-6c99-4392-9f1d-30004a726cbf" providerId="AD" clId="Web-{356B2F64-1DBA-98CE-CAB2-206371FEFD6F}" dt="2023-10-14T02:42:05.110" v="924"/>
          <ac:grpSpMkLst>
            <pc:docMk/>
            <pc:sldMk cId="1465815682" sldId="289"/>
            <ac:grpSpMk id="108" creationId="{049726E6-D65D-07B4-67A2-D862D1F16661}"/>
          </ac:grpSpMkLst>
        </pc:grpChg>
        <pc:grpChg chg="add del">
          <ac:chgData name="Nguyễn Duy Thắng" userId="S::22521333@ms.uit.edu.vn::54955dfb-6c99-4392-9f1d-30004a726cbf" providerId="AD" clId="Web-{356B2F64-1DBA-98CE-CAB2-206371FEFD6F}" dt="2023-10-14T02:42:05.110" v="923"/>
          <ac:grpSpMkLst>
            <pc:docMk/>
            <pc:sldMk cId="1465815682" sldId="289"/>
            <ac:grpSpMk id="109" creationId="{3C1CB6F3-4CBC-C956-5F4E-8197609F7E8F}"/>
          </ac:grpSpMkLst>
        </pc:grpChg>
        <pc:picChg chg="del">
          <ac:chgData name="Nguyễn Duy Thắng" userId="S::22521333@ms.uit.edu.vn::54955dfb-6c99-4392-9f1d-30004a726cbf" providerId="AD" clId="Web-{356B2F64-1DBA-98CE-CAB2-206371FEFD6F}" dt="2023-10-14T02:24:57.557" v="673"/>
          <ac:picMkLst>
            <pc:docMk/>
            <pc:sldMk cId="1465815682" sldId="289"/>
            <ac:picMk id="10" creationId="{ABAEBF1D-13FD-B59A-A0E4-31B7FE7A5A26}"/>
          </ac:picMkLst>
        </pc:picChg>
        <pc:picChg chg="del">
          <ac:chgData name="Nguyễn Duy Thắng" userId="S::22521333@ms.uit.edu.vn::54955dfb-6c99-4392-9f1d-30004a726cbf" providerId="AD" clId="Web-{356B2F64-1DBA-98CE-CAB2-206371FEFD6F}" dt="2023-10-14T02:24:57.557" v="672"/>
          <ac:picMkLst>
            <pc:docMk/>
            <pc:sldMk cId="1465815682" sldId="289"/>
            <ac:picMk id="14" creationId="{082508AF-BC56-2B0D-AB70-D88B1FD43031}"/>
          </ac:picMkLst>
        </pc:picChg>
        <pc:picChg chg="del">
          <ac:chgData name="Nguyễn Duy Thắng" userId="S::22521333@ms.uit.edu.vn::54955dfb-6c99-4392-9f1d-30004a726cbf" providerId="AD" clId="Web-{356B2F64-1DBA-98CE-CAB2-206371FEFD6F}" dt="2023-10-14T02:24:57.557" v="671"/>
          <ac:picMkLst>
            <pc:docMk/>
            <pc:sldMk cId="1465815682" sldId="289"/>
            <ac:picMk id="17" creationId="{844001C2-EEA5-B617-06DB-AE6136CD5919}"/>
          </ac:picMkLst>
        </pc:picChg>
        <pc:picChg chg="del">
          <ac:chgData name="Nguyễn Duy Thắng" userId="S::22521333@ms.uit.edu.vn::54955dfb-6c99-4392-9f1d-30004a726cbf" providerId="AD" clId="Web-{356B2F64-1DBA-98CE-CAB2-206371FEFD6F}" dt="2023-10-14T02:24:57.541" v="670"/>
          <ac:picMkLst>
            <pc:docMk/>
            <pc:sldMk cId="1465815682" sldId="289"/>
            <ac:picMk id="19" creationId="{D253B69D-BCDA-B5B8-65C8-5B30A2DE3133}"/>
          </ac:picMkLst>
        </pc:picChg>
        <pc:picChg chg="del">
          <ac:chgData name="Nguyễn Duy Thắng" userId="S::22521333@ms.uit.edu.vn::54955dfb-6c99-4392-9f1d-30004a726cbf" providerId="AD" clId="Web-{356B2F64-1DBA-98CE-CAB2-206371FEFD6F}" dt="2023-10-14T02:24:57.541" v="669"/>
          <ac:picMkLst>
            <pc:docMk/>
            <pc:sldMk cId="1465815682" sldId="289"/>
            <ac:picMk id="22" creationId="{B5B0C52C-C6F1-3877-E6DB-46301D9C1ABC}"/>
          </ac:picMkLst>
        </pc:picChg>
        <pc:picChg chg="del">
          <ac:chgData name="Nguyễn Duy Thắng" userId="S::22521333@ms.uit.edu.vn::54955dfb-6c99-4392-9f1d-30004a726cbf" providerId="AD" clId="Web-{356B2F64-1DBA-98CE-CAB2-206371FEFD6F}" dt="2023-10-14T02:34:56.141" v="819"/>
          <ac:picMkLst>
            <pc:docMk/>
            <pc:sldMk cId="1465815682" sldId="289"/>
            <ac:picMk id="26" creationId="{FDDA66E2-B8AD-CA5F-BE74-F05B3C68DB21}"/>
          </ac:picMkLst>
        </pc:picChg>
      </pc:sldChg>
      <pc:sldChg chg="modSp add ord replId modNotes">
        <pc:chgData name="Nguyễn Duy Thắng" userId="S::22521333@ms.uit.edu.vn::54955dfb-6c99-4392-9f1d-30004a726cbf" providerId="AD" clId="Web-{356B2F64-1DBA-98CE-CAB2-206371FEFD6F}" dt="2023-10-14T03:21:34.076" v="1372"/>
        <pc:sldMkLst>
          <pc:docMk/>
          <pc:sldMk cId="2397263264" sldId="290"/>
        </pc:sldMkLst>
        <pc:spChg chg="mod">
          <ac:chgData name="Nguyễn Duy Thắng" userId="S::22521333@ms.uit.edu.vn::54955dfb-6c99-4392-9f1d-30004a726cbf" providerId="AD" clId="Web-{356B2F64-1DBA-98CE-CAB2-206371FEFD6F}" dt="2023-10-14T02:45:21.399" v="1008" actId="1076"/>
          <ac:spMkLst>
            <pc:docMk/>
            <pc:sldMk cId="2397263264" sldId="290"/>
            <ac:spMk id="2" creationId="{C9D1D626-FFB7-4554-B235-1D21976BCDFB}"/>
          </ac:spMkLst>
        </pc:spChg>
        <pc:spChg chg="mod">
          <ac:chgData name="Nguyễn Duy Thắng" userId="S::22521333@ms.uit.edu.vn::54955dfb-6c99-4392-9f1d-30004a726cbf" providerId="AD" clId="Web-{356B2F64-1DBA-98CE-CAB2-206371FEFD6F}" dt="2023-10-14T03:19:01.055" v="1276" actId="20577"/>
          <ac:spMkLst>
            <pc:docMk/>
            <pc:sldMk cId="2397263264" sldId="290"/>
            <ac:spMk id="3" creationId="{12E60FB0-D227-4786-8DD9-646EF5F38497}"/>
          </ac:spMkLst>
        </pc:spChg>
        <pc:spChg chg="mod">
          <ac:chgData name="Nguyễn Duy Thắng" userId="S::22521333@ms.uit.edu.vn::54955dfb-6c99-4392-9f1d-30004a726cbf" providerId="AD" clId="Web-{356B2F64-1DBA-98CE-CAB2-206371FEFD6F}" dt="2023-10-14T02:44:52.163" v="999" actId="1076"/>
          <ac:spMkLst>
            <pc:docMk/>
            <pc:sldMk cId="2397263264" sldId="290"/>
            <ac:spMk id="8" creationId="{ECCF6C29-9682-4C2A-B9D9-A25378DEE536}"/>
          </ac:spMkLst>
        </pc:spChg>
        <pc:spChg chg="mod">
          <ac:chgData name="Nguyễn Duy Thắng" userId="S::22521333@ms.uit.edu.vn::54955dfb-6c99-4392-9f1d-30004a726cbf" providerId="AD" clId="Web-{356B2F64-1DBA-98CE-CAB2-206371FEFD6F}" dt="2023-10-14T02:44:00.568" v="990" actId="1076"/>
          <ac:spMkLst>
            <pc:docMk/>
            <pc:sldMk cId="2397263264" sldId="290"/>
            <ac:spMk id="35" creationId="{2747D4B1-00AC-4C96-B4C7-C4972DA3FDA0}"/>
          </ac:spMkLst>
        </pc:spChg>
        <pc:spChg chg="mod">
          <ac:chgData name="Nguyễn Duy Thắng" userId="S::22521333@ms.uit.edu.vn::54955dfb-6c99-4392-9f1d-30004a726cbf" providerId="AD" clId="Web-{356B2F64-1DBA-98CE-CAB2-206371FEFD6F}" dt="2023-10-14T02:44:07.287" v="991" actId="1076"/>
          <ac:spMkLst>
            <pc:docMk/>
            <pc:sldMk cId="2397263264" sldId="290"/>
            <ac:spMk id="36" creationId="{58078EE5-8EEB-4C2B-BBEB-5209F4CF20B5}"/>
          </ac:spMkLst>
        </pc:spChg>
        <pc:spChg chg="mod">
          <ac:chgData name="Nguyễn Duy Thắng" userId="S::22521333@ms.uit.edu.vn::54955dfb-6c99-4392-9f1d-30004a726cbf" providerId="AD" clId="Web-{356B2F64-1DBA-98CE-CAB2-206371FEFD6F}" dt="2023-10-14T02:45:44.118" v="1022" actId="14100"/>
          <ac:spMkLst>
            <pc:docMk/>
            <pc:sldMk cId="2397263264" sldId="290"/>
            <ac:spMk id="60" creationId="{BCD3598D-6871-3209-698A-0F30B959B882}"/>
          </ac:spMkLst>
        </pc:spChg>
        <pc:spChg chg="mod">
          <ac:chgData name="Nguyễn Duy Thắng" userId="S::22521333@ms.uit.edu.vn::54955dfb-6c99-4392-9f1d-30004a726cbf" providerId="AD" clId="Web-{356B2F64-1DBA-98CE-CAB2-206371FEFD6F}" dt="2023-10-14T02:45:21.430" v="1010" actId="1076"/>
          <ac:spMkLst>
            <pc:docMk/>
            <pc:sldMk cId="2397263264" sldId="290"/>
            <ac:spMk id="61" creationId="{FE44E6DD-CE02-D566-50A7-4874B76D7F25}"/>
          </ac:spMkLst>
        </pc:spChg>
        <pc:spChg chg="mod">
          <ac:chgData name="Nguyễn Duy Thắng" userId="S::22521333@ms.uit.edu.vn::54955dfb-6c99-4392-9f1d-30004a726cbf" providerId="AD" clId="Web-{356B2F64-1DBA-98CE-CAB2-206371FEFD6F}" dt="2023-10-14T03:19:26.478" v="1282" actId="20577"/>
          <ac:spMkLst>
            <pc:docMk/>
            <pc:sldMk cId="2397263264" sldId="290"/>
            <ac:spMk id="62" creationId="{D7E208A6-8B73-43BA-4620-89CD8B424809}"/>
          </ac:spMkLst>
        </pc:spChg>
        <pc:spChg chg="mod">
          <ac:chgData name="Nguyễn Duy Thắng" userId="S::22521333@ms.uit.edu.vn::54955dfb-6c99-4392-9f1d-30004a726cbf" providerId="AD" clId="Web-{356B2F64-1DBA-98CE-CAB2-206371FEFD6F}" dt="2023-10-14T02:45:21.461" v="1012" actId="1076"/>
          <ac:spMkLst>
            <pc:docMk/>
            <pc:sldMk cId="2397263264" sldId="290"/>
            <ac:spMk id="63" creationId="{C5A9EFDC-241D-8F47-636D-CBBA36AED491}"/>
          </ac:spMkLst>
        </pc:spChg>
        <pc:spChg chg="mod">
          <ac:chgData name="Nguyễn Duy Thắng" userId="S::22521333@ms.uit.edu.vn::54955dfb-6c99-4392-9f1d-30004a726cbf" providerId="AD" clId="Web-{356B2F64-1DBA-98CE-CAB2-206371FEFD6F}" dt="2023-10-14T03:19:48.400" v="1294" actId="20577"/>
          <ac:spMkLst>
            <pc:docMk/>
            <pc:sldMk cId="2397263264" sldId="290"/>
            <ac:spMk id="64" creationId="{E813B153-97A0-0E39-7D29-375012186667}"/>
          </ac:spMkLst>
        </pc:spChg>
        <pc:spChg chg="mod">
          <ac:chgData name="Nguyễn Duy Thắng" userId="S::22521333@ms.uit.edu.vn::54955dfb-6c99-4392-9f1d-30004a726cbf" providerId="AD" clId="Web-{356B2F64-1DBA-98CE-CAB2-206371FEFD6F}" dt="2023-10-14T02:45:21.493" v="1014" actId="1076"/>
          <ac:spMkLst>
            <pc:docMk/>
            <pc:sldMk cId="2397263264" sldId="290"/>
            <ac:spMk id="69" creationId="{1306CAA8-6B1C-B144-54BB-BC8A8EB5EBE4}"/>
          </ac:spMkLst>
        </pc:spChg>
        <pc:spChg chg="mod">
          <ac:chgData name="Nguyễn Duy Thắng" userId="S::22521333@ms.uit.edu.vn::54955dfb-6c99-4392-9f1d-30004a726cbf" providerId="AD" clId="Web-{356B2F64-1DBA-98CE-CAB2-206371FEFD6F}" dt="2023-10-14T03:20:07.698" v="1300" actId="20577"/>
          <ac:spMkLst>
            <pc:docMk/>
            <pc:sldMk cId="2397263264" sldId="290"/>
            <ac:spMk id="70" creationId="{B200B1F4-9346-A68E-92DF-2D2D6881925E}"/>
          </ac:spMkLst>
        </pc:spChg>
        <pc:spChg chg="mod">
          <ac:chgData name="Nguyễn Duy Thắng" userId="S::22521333@ms.uit.edu.vn::54955dfb-6c99-4392-9f1d-30004a726cbf" providerId="AD" clId="Web-{356B2F64-1DBA-98CE-CAB2-206371FEFD6F}" dt="2023-10-14T02:45:21.524" v="1016" actId="1076"/>
          <ac:spMkLst>
            <pc:docMk/>
            <pc:sldMk cId="2397263264" sldId="290"/>
            <ac:spMk id="72" creationId="{90524801-A866-E415-2D6F-F39B72C7B1B6}"/>
          </ac:spMkLst>
        </pc:spChg>
        <pc:spChg chg="mod">
          <ac:chgData name="Nguyễn Duy Thắng" userId="S::22521333@ms.uit.edu.vn::54955dfb-6c99-4392-9f1d-30004a726cbf" providerId="AD" clId="Web-{356B2F64-1DBA-98CE-CAB2-206371FEFD6F}" dt="2023-10-14T03:20:19.151" v="1310" actId="20577"/>
          <ac:spMkLst>
            <pc:docMk/>
            <pc:sldMk cId="2397263264" sldId="290"/>
            <ac:spMk id="73" creationId="{E0F4259D-4139-4FA8-5C1C-F445489D940E}"/>
          </ac:spMkLst>
        </pc:spChg>
      </pc:sldChg>
      <pc:sldChg chg="add del replId">
        <pc:chgData name="Nguyễn Duy Thắng" userId="S::22521333@ms.uit.edu.vn::54955dfb-6c99-4392-9f1d-30004a726cbf" providerId="AD" clId="Web-{356B2F64-1DBA-98CE-CAB2-206371FEFD6F}" dt="2023-10-14T03:10:58.725" v="1255"/>
        <pc:sldMkLst>
          <pc:docMk/>
          <pc:sldMk cId="984862365" sldId="291"/>
        </pc:sldMkLst>
      </pc:sldChg>
      <pc:sldChg chg="addSp delSp modSp add replId">
        <pc:chgData name="Nguyễn Duy Thắng" userId="S::22521333@ms.uit.edu.vn::54955dfb-6c99-4392-9f1d-30004a726cbf" providerId="AD" clId="Web-{356B2F64-1DBA-98CE-CAB2-206371FEFD6F}" dt="2023-10-14T03:10:47.568" v="1252"/>
        <pc:sldMkLst>
          <pc:docMk/>
          <pc:sldMk cId="216793152" sldId="292"/>
        </pc:sldMkLst>
        <pc:spChg chg="add mod">
          <ac:chgData name="Nguyễn Duy Thắng" userId="S::22521333@ms.uit.edu.vn::54955dfb-6c99-4392-9f1d-30004a726cbf" providerId="AD" clId="Web-{356B2F64-1DBA-98CE-CAB2-206371FEFD6F}" dt="2023-10-14T03:10:14.301" v="1223" actId="1076"/>
          <ac:spMkLst>
            <pc:docMk/>
            <pc:sldMk cId="216793152" sldId="292"/>
            <ac:spMk id="3" creationId="{8DCD40E6-82A6-50B2-3E2A-43BFC15665C1}"/>
          </ac:spMkLst>
        </pc:spChg>
        <pc:spChg chg="add mod">
          <ac:chgData name="Nguyễn Duy Thắng" userId="S::22521333@ms.uit.edu.vn::54955dfb-6c99-4392-9f1d-30004a726cbf" providerId="AD" clId="Web-{356B2F64-1DBA-98CE-CAB2-206371FEFD6F}" dt="2023-10-14T03:10:14.317" v="1224" actId="1076"/>
          <ac:spMkLst>
            <pc:docMk/>
            <pc:sldMk cId="216793152" sldId="292"/>
            <ac:spMk id="5" creationId="{8D3B6970-EA66-DD5D-1CD2-1E997FC3E05C}"/>
          </ac:spMkLst>
        </pc:spChg>
        <pc:spChg chg="add mod">
          <ac:chgData name="Nguyễn Duy Thắng" userId="S::22521333@ms.uit.edu.vn::54955dfb-6c99-4392-9f1d-30004a726cbf" providerId="AD" clId="Web-{356B2F64-1DBA-98CE-CAB2-206371FEFD6F}" dt="2023-10-14T03:10:14.317" v="1225" actId="1076"/>
          <ac:spMkLst>
            <pc:docMk/>
            <pc:sldMk cId="216793152" sldId="292"/>
            <ac:spMk id="9" creationId="{BB48A9D9-93A0-9ED9-57E3-A73D4DA918FE}"/>
          </ac:spMkLst>
        </pc:spChg>
        <pc:spChg chg="add mod">
          <ac:chgData name="Nguyễn Duy Thắng" userId="S::22521333@ms.uit.edu.vn::54955dfb-6c99-4392-9f1d-30004a726cbf" providerId="AD" clId="Web-{356B2F64-1DBA-98CE-CAB2-206371FEFD6F}" dt="2023-10-14T03:10:14.317" v="1226" actId="1076"/>
          <ac:spMkLst>
            <pc:docMk/>
            <pc:sldMk cId="216793152" sldId="292"/>
            <ac:spMk id="11" creationId="{E173380D-F543-6E3F-F356-74E9A86653CE}"/>
          </ac:spMkLst>
        </pc:spChg>
        <pc:spChg chg="del">
          <ac:chgData name="Nguyễn Duy Thắng" userId="S::22521333@ms.uit.edu.vn::54955dfb-6c99-4392-9f1d-30004a726cbf" providerId="AD" clId="Web-{356B2F64-1DBA-98CE-CAB2-206371FEFD6F}" dt="2023-10-14T03:09:45.769" v="1207"/>
          <ac:spMkLst>
            <pc:docMk/>
            <pc:sldMk cId="216793152" sldId="292"/>
            <ac:spMk id="12" creationId="{7A140C02-A410-0BD4-EF84-1807BB2C0AE8}"/>
          </ac:spMkLst>
        </pc:spChg>
        <pc:spChg chg="del">
          <ac:chgData name="Nguyễn Duy Thắng" userId="S::22521333@ms.uit.edu.vn::54955dfb-6c99-4392-9f1d-30004a726cbf" providerId="AD" clId="Web-{356B2F64-1DBA-98CE-CAB2-206371FEFD6F}" dt="2023-10-14T03:09:45.769" v="1206"/>
          <ac:spMkLst>
            <pc:docMk/>
            <pc:sldMk cId="216793152" sldId="292"/>
            <ac:spMk id="13" creationId="{8826A381-4EB9-5184-A191-9FD27D773C81}"/>
          </ac:spMkLst>
        </pc:spChg>
        <pc:spChg chg="del">
          <ac:chgData name="Nguyễn Duy Thắng" userId="S::22521333@ms.uit.edu.vn::54955dfb-6c99-4392-9f1d-30004a726cbf" providerId="AD" clId="Web-{356B2F64-1DBA-98CE-CAB2-206371FEFD6F}" dt="2023-10-14T03:09:45.769" v="1205"/>
          <ac:spMkLst>
            <pc:docMk/>
            <pc:sldMk cId="216793152" sldId="292"/>
            <ac:spMk id="14" creationId="{E0189478-3976-4595-C863-124810E89A6B}"/>
          </ac:spMkLst>
        </pc:spChg>
        <pc:spChg chg="del">
          <ac:chgData name="Nguyễn Duy Thắng" userId="S::22521333@ms.uit.edu.vn::54955dfb-6c99-4392-9f1d-30004a726cbf" providerId="AD" clId="Web-{356B2F64-1DBA-98CE-CAB2-206371FEFD6F}" dt="2023-10-14T03:09:45.769" v="1210"/>
          <ac:spMkLst>
            <pc:docMk/>
            <pc:sldMk cId="216793152" sldId="292"/>
            <ac:spMk id="15" creationId="{B2D02F6E-200C-07A3-D29A-36A2651458B0}"/>
          </ac:spMkLst>
        </pc:spChg>
        <pc:spChg chg="del">
          <ac:chgData name="Nguyễn Duy Thắng" userId="S::22521333@ms.uit.edu.vn::54955dfb-6c99-4392-9f1d-30004a726cbf" providerId="AD" clId="Web-{356B2F64-1DBA-98CE-CAB2-206371FEFD6F}" dt="2023-10-14T03:09:45.769" v="1209"/>
          <ac:spMkLst>
            <pc:docMk/>
            <pc:sldMk cId="216793152" sldId="292"/>
            <ac:spMk id="16" creationId="{8D3199F6-FDEB-7CE1-84A3-4E2AB26F7923}"/>
          </ac:spMkLst>
        </pc:spChg>
        <pc:spChg chg="del">
          <ac:chgData name="Nguyễn Duy Thắng" userId="S::22521333@ms.uit.edu.vn::54955dfb-6c99-4392-9f1d-30004a726cbf" providerId="AD" clId="Web-{356B2F64-1DBA-98CE-CAB2-206371FEFD6F}" dt="2023-10-14T03:09:45.769" v="1208"/>
          <ac:spMkLst>
            <pc:docMk/>
            <pc:sldMk cId="216793152" sldId="292"/>
            <ac:spMk id="17" creationId="{EFDD6C9C-13F1-0955-82C1-E3A131FDFD3B}"/>
          </ac:spMkLst>
        </pc:spChg>
        <pc:spChg chg="del">
          <ac:chgData name="Nguyễn Duy Thắng" userId="S::22521333@ms.uit.edu.vn::54955dfb-6c99-4392-9f1d-30004a726cbf" providerId="AD" clId="Web-{356B2F64-1DBA-98CE-CAB2-206371FEFD6F}" dt="2023-10-14T03:10:47.568" v="1252"/>
          <ac:spMkLst>
            <pc:docMk/>
            <pc:sldMk cId="216793152" sldId="292"/>
            <ac:spMk id="19" creationId="{A74AF19C-01B3-4A23-95D7-7497478CEF91}"/>
          </ac:spMkLst>
        </pc:spChg>
        <pc:spChg chg="del">
          <ac:chgData name="Nguyễn Duy Thắng" userId="S::22521333@ms.uit.edu.vn::54955dfb-6c99-4392-9f1d-30004a726cbf" providerId="AD" clId="Web-{356B2F64-1DBA-98CE-CAB2-206371FEFD6F}" dt="2023-10-14T03:10:47.568" v="1251"/>
          <ac:spMkLst>
            <pc:docMk/>
            <pc:sldMk cId="216793152" sldId="292"/>
            <ac:spMk id="20" creationId="{CB3EAA5D-E7F6-4490-9A6C-08930FAAC629}"/>
          </ac:spMkLst>
        </pc:spChg>
        <pc:spChg chg="add mod">
          <ac:chgData name="Nguyễn Duy Thắng" userId="S::22521333@ms.uit.edu.vn::54955dfb-6c99-4392-9f1d-30004a726cbf" providerId="AD" clId="Web-{356B2F64-1DBA-98CE-CAB2-206371FEFD6F}" dt="2023-10-14T03:10:14.332" v="1227" actId="1076"/>
          <ac:spMkLst>
            <pc:docMk/>
            <pc:sldMk cId="216793152" sldId="292"/>
            <ac:spMk id="21" creationId="{2DEC1CB8-27B7-9D41-5369-1701BF3F498B}"/>
          </ac:spMkLst>
        </pc:spChg>
        <pc:spChg chg="del">
          <ac:chgData name="Nguyễn Duy Thắng" userId="S::22521333@ms.uit.edu.vn::54955dfb-6c99-4392-9f1d-30004a726cbf" providerId="AD" clId="Web-{356B2F64-1DBA-98CE-CAB2-206371FEFD6F}" dt="2023-10-14T03:10:47.568" v="1250"/>
          <ac:spMkLst>
            <pc:docMk/>
            <pc:sldMk cId="216793152" sldId="292"/>
            <ac:spMk id="22" creationId="{27A4FCE7-44E4-4563-A13F-40A0A4821E3C}"/>
          </ac:spMkLst>
        </pc:spChg>
        <pc:spChg chg="del">
          <ac:chgData name="Nguyễn Duy Thắng" userId="S::22521333@ms.uit.edu.vn::54955dfb-6c99-4392-9f1d-30004a726cbf" providerId="AD" clId="Web-{356B2F64-1DBA-98CE-CAB2-206371FEFD6F}" dt="2023-10-14T03:10:47.568" v="1249"/>
          <ac:spMkLst>
            <pc:docMk/>
            <pc:sldMk cId="216793152" sldId="292"/>
            <ac:spMk id="23" creationId="{7A334A6C-E98A-4671-8FA8-397ECA3BDE5A}"/>
          </ac:spMkLst>
        </pc:spChg>
        <pc:spChg chg="del">
          <ac:chgData name="Nguyễn Duy Thắng" userId="S::22521333@ms.uit.edu.vn::54955dfb-6c99-4392-9f1d-30004a726cbf" providerId="AD" clId="Web-{356B2F64-1DBA-98CE-CAB2-206371FEFD6F}" dt="2023-10-14T03:10:47.568" v="1248"/>
          <ac:spMkLst>
            <pc:docMk/>
            <pc:sldMk cId="216793152" sldId="292"/>
            <ac:spMk id="24" creationId="{1B64AF56-5ED6-42E4-8ED8-56E56C598136}"/>
          </ac:spMkLst>
        </pc:spChg>
        <pc:spChg chg="del">
          <ac:chgData name="Nguyễn Duy Thắng" userId="S::22521333@ms.uit.edu.vn::54955dfb-6c99-4392-9f1d-30004a726cbf" providerId="AD" clId="Web-{356B2F64-1DBA-98CE-CAB2-206371FEFD6F}" dt="2023-10-14T03:10:47.568" v="1247"/>
          <ac:spMkLst>
            <pc:docMk/>
            <pc:sldMk cId="216793152" sldId="292"/>
            <ac:spMk id="25" creationId="{8EF95FDE-AF32-471D-A12F-616B3626DE93}"/>
          </ac:spMkLst>
        </pc:spChg>
        <pc:spChg chg="del">
          <ac:chgData name="Nguyễn Duy Thắng" userId="S::22521333@ms.uit.edu.vn::54955dfb-6c99-4392-9f1d-30004a726cbf" providerId="AD" clId="Web-{356B2F64-1DBA-98CE-CAB2-206371FEFD6F}" dt="2023-10-14T03:10:47.568" v="1246"/>
          <ac:spMkLst>
            <pc:docMk/>
            <pc:sldMk cId="216793152" sldId="292"/>
            <ac:spMk id="26" creationId="{97E28ABC-EDE4-4BA6-95F4-73A442993965}"/>
          </ac:spMkLst>
        </pc:spChg>
        <pc:spChg chg="del">
          <ac:chgData name="Nguyễn Duy Thắng" userId="S::22521333@ms.uit.edu.vn::54955dfb-6c99-4392-9f1d-30004a726cbf" providerId="AD" clId="Web-{356B2F64-1DBA-98CE-CAB2-206371FEFD6F}" dt="2023-10-14T03:10:47.568" v="1245"/>
          <ac:spMkLst>
            <pc:docMk/>
            <pc:sldMk cId="216793152" sldId="292"/>
            <ac:spMk id="27" creationId="{64DF6D38-F4E7-48DA-A74C-FFB3F212B12B}"/>
          </ac:spMkLst>
        </pc:spChg>
        <pc:spChg chg="del">
          <ac:chgData name="Nguyễn Duy Thắng" userId="S::22521333@ms.uit.edu.vn::54955dfb-6c99-4392-9f1d-30004a726cbf" providerId="AD" clId="Web-{356B2F64-1DBA-98CE-CAB2-206371FEFD6F}" dt="2023-10-14T03:10:47.568" v="1244"/>
          <ac:spMkLst>
            <pc:docMk/>
            <pc:sldMk cId="216793152" sldId="292"/>
            <ac:spMk id="29" creationId="{84199188-4148-40FD-8D14-A43DCAA181B5}"/>
          </ac:spMkLst>
        </pc:spChg>
        <pc:spChg chg="del">
          <ac:chgData name="Nguyễn Duy Thắng" userId="S::22521333@ms.uit.edu.vn::54955dfb-6c99-4392-9f1d-30004a726cbf" providerId="AD" clId="Web-{356B2F64-1DBA-98CE-CAB2-206371FEFD6F}" dt="2023-10-14T03:10:47.568" v="1243"/>
          <ac:spMkLst>
            <pc:docMk/>
            <pc:sldMk cId="216793152" sldId="292"/>
            <ac:spMk id="30" creationId="{09480CC8-932E-434B-AC7C-E5E794AF720B}"/>
          </ac:spMkLst>
        </pc:spChg>
        <pc:spChg chg="add mod">
          <ac:chgData name="Nguyễn Duy Thắng" userId="S::22521333@ms.uit.edu.vn::54955dfb-6c99-4392-9f1d-30004a726cbf" providerId="AD" clId="Web-{356B2F64-1DBA-98CE-CAB2-206371FEFD6F}" dt="2023-10-14T03:10:14.332" v="1228" actId="1076"/>
          <ac:spMkLst>
            <pc:docMk/>
            <pc:sldMk cId="216793152" sldId="292"/>
            <ac:spMk id="32" creationId="{2922FFDF-D148-C04D-CBE1-E663902335DD}"/>
          </ac:spMkLst>
        </pc:spChg>
        <pc:spChg chg="del">
          <ac:chgData name="Nguyễn Duy Thắng" userId="S::22521333@ms.uit.edu.vn::54955dfb-6c99-4392-9f1d-30004a726cbf" providerId="AD" clId="Web-{356B2F64-1DBA-98CE-CAB2-206371FEFD6F}" dt="2023-10-14T03:10:47.568" v="1242"/>
          <ac:spMkLst>
            <pc:docMk/>
            <pc:sldMk cId="216793152" sldId="292"/>
            <ac:spMk id="34" creationId="{246ACC6D-7D64-4704-B730-41255071CA5C}"/>
          </ac:spMkLst>
        </pc:spChg>
        <pc:spChg chg="add mod">
          <ac:chgData name="Nguyễn Duy Thắng" userId="S::22521333@ms.uit.edu.vn::54955dfb-6c99-4392-9f1d-30004a726cbf" providerId="AD" clId="Web-{356B2F64-1DBA-98CE-CAB2-206371FEFD6F}" dt="2023-10-14T03:10:14.348" v="1229" actId="1076"/>
          <ac:spMkLst>
            <pc:docMk/>
            <pc:sldMk cId="216793152" sldId="292"/>
            <ac:spMk id="35" creationId="{E1E78985-2B4D-F1B6-7A67-D6545173120E}"/>
          </ac:spMkLst>
        </pc:spChg>
        <pc:spChg chg="del">
          <ac:chgData name="Nguyễn Duy Thắng" userId="S::22521333@ms.uit.edu.vn::54955dfb-6c99-4392-9f1d-30004a726cbf" providerId="AD" clId="Web-{356B2F64-1DBA-98CE-CAB2-206371FEFD6F}" dt="2023-10-14T03:10:47.568" v="1241"/>
          <ac:spMkLst>
            <pc:docMk/>
            <pc:sldMk cId="216793152" sldId="292"/>
            <ac:spMk id="37" creationId="{505DEBB9-6C5F-4A05-9850-C8AD51500D60}"/>
          </ac:spMkLst>
        </pc:spChg>
        <pc:spChg chg="del">
          <ac:chgData name="Nguyễn Duy Thắng" userId="S::22521333@ms.uit.edu.vn::54955dfb-6c99-4392-9f1d-30004a726cbf" providerId="AD" clId="Web-{356B2F64-1DBA-98CE-CAB2-206371FEFD6F}" dt="2023-10-14T03:09:45.769" v="1213"/>
          <ac:spMkLst>
            <pc:docMk/>
            <pc:sldMk cId="216793152" sldId="292"/>
            <ac:spMk id="38" creationId="{DA82688D-E52F-96DD-CA23-0C7C932DD0B6}"/>
          </ac:spMkLst>
        </pc:spChg>
        <pc:spChg chg="add mod">
          <ac:chgData name="Nguyễn Duy Thắng" userId="S::22521333@ms.uit.edu.vn::54955dfb-6c99-4392-9f1d-30004a726cbf" providerId="AD" clId="Web-{356B2F64-1DBA-98CE-CAB2-206371FEFD6F}" dt="2023-10-14T03:10:14.348" v="1230" actId="1076"/>
          <ac:spMkLst>
            <pc:docMk/>
            <pc:sldMk cId="216793152" sldId="292"/>
            <ac:spMk id="39" creationId="{8A95EEAB-985B-27EA-1DAD-63EA564CE714}"/>
          </ac:spMkLst>
        </pc:spChg>
        <pc:spChg chg="add mod">
          <ac:chgData name="Nguyễn Duy Thắng" userId="S::22521333@ms.uit.edu.vn::54955dfb-6c99-4392-9f1d-30004a726cbf" providerId="AD" clId="Web-{356B2F64-1DBA-98CE-CAB2-206371FEFD6F}" dt="2023-10-14T03:10:14.348" v="1231" actId="1076"/>
          <ac:spMkLst>
            <pc:docMk/>
            <pc:sldMk cId="216793152" sldId="292"/>
            <ac:spMk id="41" creationId="{72BE7CF3-5029-38C5-8351-C7E50CC01DD2}"/>
          </ac:spMkLst>
        </pc:spChg>
        <pc:spChg chg="del">
          <ac:chgData name="Nguyễn Duy Thắng" userId="S::22521333@ms.uit.edu.vn::54955dfb-6c99-4392-9f1d-30004a726cbf" providerId="AD" clId="Web-{356B2F64-1DBA-98CE-CAB2-206371FEFD6F}" dt="2023-10-14T03:09:45.769" v="1212"/>
          <ac:spMkLst>
            <pc:docMk/>
            <pc:sldMk cId="216793152" sldId="292"/>
            <ac:spMk id="42" creationId="{DB5E2318-5A00-18DF-0890-DDE10129B8B1}"/>
          </ac:spMkLst>
        </pc:spChg>
        <pc:spChg chg="add mod">
          <ac:chgData name="Nguyễn Duy Thắng" userId="S::22521333@ms.uit.edu.vn::54955dfb-6c99-4392-9f1d-30004a726cbf" providerId="AD" clId="Web-{356B2F64-1DBA-98CE-CAB2-206371FEFD6F}" dt="2023-10-14T03:10:14.363" v="1232" actId="1076"/>
          <ac:spMkLst>
            <pc:docMk/>
            <pc:sldMk cId="216793152" sldId="292"/>
            <ac:spMk id="44" creationId="{2030A9BF-B1FA-18D9-1599-6DDF128B8405}"/>
          </ac:spMkLst>
        </pc:spChg>
        <pc:spChg chg="del">
          <ac:chgData name="Nguyễn Duy Thắng" userId="S::22521333@ms.uit.edu.vn::54955dfb-6c99-4392-9f1d-30004a726cbf" providerId="AD" clId="Web-{356B2F64-1DBA-98CE-CAB2-206371FEFD6F}" dt="2023-10-14T03:09:45.769" v="1211"/>
          <ac:spMkLst>
            <pc:docMk/>
            <pc:sldMk cId="216793152" sldId="292"/>
            <ac:spMk id="46" creationId="{F84761D9-3075-6C0A-06B8-D0A4A72BC744}"/>
          </ac:spMkLst>
        </pc:spChg>
        <pc:spChg chg="add mod">
          <ac:chgData name="Nguyễn Duy Thắng" userId="S::22521333@ms.uit.edu.vn::54955dfb-6c99-4392-9f1d-30004a726cbf" providerId="AD" clId="Web-{356B2F64-1DBA-98CE-CAB2-206371FEFD6F}" dt="2023-10-14T03:10:14.363" v="1233" actId="1076"/>
          <ac:spMkLst>
            <pc:docMk/>
            <pc:sldMk cId="216793152" sldId="292"/>
            <ac:spMk id="47" creationId="{85EF212F-6D74-9A11-1247-D6A89728ADD2}"/>
          </ac:spMkLst>
        </pc:spChg>
        <pc:spChg chg="del">
          <ac:chgData name="Nguyễn Duy Thắng" userId="S::22521333@ms.uit.edu.vn::54955dfb-6c99-4392-9f1d-30004a726cbf" providerId="AD" clId="Web-{356B2F64-1DBA-98CE-CAB2-206371FEFD6F}" dt="2023-10-14T03:09:45.769" v="1216"/>
          <ac:spMkLst>
            <pc:docMk/>
            <pc:sldMk cId="216793152" sldId="292"/>
            <ac:spMk id="48" creationId="{A9D3088F-F26C-8184-08D2-F188107FE7B9}"/>
          </ac:spMkLst>
        </pc:spChg>
        <pc:spChg chg="del">
          <ac:chgData name="Nguyễn Duy Thắng" userId="S::22521333@ms.uit.edu.vn::54955dfb-6c99-4392-9f1d-30004a726cbf" providerId="AD" clId="Web-{356B2F64-1DBA-98CE-CAB2-206371FEFD6F}" dt="2023-10-14T03:09:45.769" v="1215"/>
          <ac:spMkLst>
            <pc:docMk/>
            <pc:sldMk cId="216793152" sldId="292"/>
            <ac:spMk id="49" creationId="{E272F853-2273-AD68-224E-33A18B24FFFC}"/>
          </ac:spMkLst>
        </pc:spChg>
        <pc:spChg chg="del">
          <ac:chgData name="Nguyễn Duy Thắng" userId="S::22521333@ms.uit.edu.vn::54955dfb-6c99-4392-9f1d-30004a726cbf" providerId="AD" clId="Web-{356B2F64-1DBA-98CE-CAB2-206371FEFD6F}" dt="2023-10-14T03:09:45.769" v="1214"/>
          <ac:spMkLst>
            <pc:docMk/>
            <pc:sldMk cId="216793152" sldId="292"/>
            <ac:spMk id="50" creationId="{156C9EA6-4492-E99B-65CD-D93D212E03A8}"/>
          </ac:spMkLst>
        </pc:spChg>
        <pc:spChg chg="del">
          <ac:chgData name="Nguyễn Duy Thắng" userId="S::22521333@ms.uit.edu.vn::54955dfb-6c99-4392-9f1d-30004a726cbf" providerId="AD" clId="Web-{356B2F64-1DBA-98CE-CAB2-206371FEFD6F}" dt="2023-10-14T03:09:45.769" v="1219"/>
          <ac:spMkLst>
            <pc:docMk/>
            <pc:sldMk cId="216793152" sldId="292"/>
            <ac:spMk id="51" creationId="{66643297-89F7-3076-01C6-FE2A40CA08E1}"/>
          </ac:spMkLst>
        </pc:spChg>
        <pc:spChg chg="del">
          <ac:chgData name="Nguyễn Duy Thắng" userId="S::22521333@ms.uit.edu.vn::54955dfb-6c99-4392-9f1d-30004a726cbf" providerId="AD" clId="Web-{356B2F64-1DBA-98CE-CAB2-206371FEFD6F}" dt="2023-10-14T03:09:45.769" v="1218"/>
          <ac:spMkLst>
            <pc:docMk/>
            <pc:sldMk cId="216793152" sldId="292"/>
            <ac:spMk id="52" creationId="{1C3F1453-0850-0849-0E61-821CEC8C15BD}"/>
          </ac:spMkLst>
        </pc:spChg>
        <pc:spChg chg="del">
          <ac:chgData name="Nguyễn Duy Thắng" userId="S::22521333@ms.uit.edu.vn::54955dfb-6c99-4392-9f1d-30004a726cbf" providerId="AD" clId="Web-{356B2F64-1DBA-98CE-CAB2-206371FEFD6F}" dt="2023-10-14T03:09:45.769" v="1217"/>
          <ac:spMkLst>
            <pc:docMk/>
            <pc:sldMk cId="216793152" sldId="292"/>
            <ac:spMk id="53" creationId="{1B4CF7B2-E6E1-7E9D-CC12-C946D87677E7}"/>
          </ac:spMkLst>
        </pc:spChg>
        <pc:spChg chg="del">
          <ac:chgData name="Nguyễn Duy Thắng" userId="S::22521333@ms.uit.edu.vn::54955dfb-6c99-4392-9f1d-30004a726cbf" providerId="AD" clId="Web-{356B2F64-1DBA-98CE-CAB2-206371FEFD6F}" dt="2023-10-14T03:09:45.769" v="1222"/>
          <ac:spMkLst>
            <pc:docMk/>
            <pc:sldMk cId="216793152" sldId="292"/>
            <ac:spMk id="54" creationId="{61C4D9C9-A5A1-FFDD-AD4B-FB358E061E49}"/>
          </ac:spMkLst>
        </pc:spChg>
        <pc:spChg chg="del">
          <ac:chgData name="Nguyễn Duy Thắng" userId="S::22521333@ms.uit.edu.vn::54955dfb-6c99-4392-9f1d-30004a726cbf" providerId="AD" clId="Web-{356B2F64-1DBA-98CE-CAB2-206371FEFD6F}" dt="2023-10-14T03:09:45.769" v="1221"/>
          <ac:spMkLst>
            <pc:docMk/>
            <pc:sldMk cId="216793152" sldId="292"/>
            <ac:spMk id="55" creationId="{4790DE50-2D11-8BC7-137F-95DEAD746D46}"/>
          </ac:spMkLst>
        </pc:spChg>
        <pc:spChg chg="del">
          <ac:chgData name="Nguyễn Duy Thắng" userId="S::22521333@ms.uit.edu.vn::54955dfb-6c99-4392-9f1d-30004a726cbf" providerId="AD" clId="Web-{356B2F64-1DBA-98CE-CAB2-206371FEFD6F}" dt="2023-10-14T03:09:45.769" v="1220"/>
          <ac:spMkLst>
            <pc:docMk/>
            <pc:sldMk cId="216793152" sldId="292"/>
            <ac:spMk id="56" creationId="{4AE04D31-B893-ED2F-A381-B3E04881967A}"/>
          </ac:spMkLst>
        </pc:spChg>
        <pc:spChg chg="add mod">
          <ac:chgData name="Nguyễn Duy Thắng" userId="S::22521333@ms.uit.edu.vn::54955dfb-6c99-4392-9f1d-30004a726cbf" providerId="AD" clId="Web-{356B2F64-1DBA-98CE-CAB2-206371FEFD6F}" dt="2023-10-14T03:10:14.379" v="1234" actId="1076"/>
          <ac:spMkLst>
            <pc:docMk/>
            <pc:sldMk cId="216793152" sldId="292"/>
            <ac:spMk id="58" creationId="{A298A377-650A-1247-9D63-7D929D8F554E}"/>
          </ac:spMkLst>
        </pc:spChg>
        <pc:spChg chg="add mod">
          <ac:chgData name="Nguyễn Duy Thắng" userId="S::22521333@ms.uit.edu.vn::54955dfb-6c99-4392-9f1d-30004a726cbf" providerId="AD" clId="Web-{356B2F64-1DBA-98CE-CAB2-206371FEFD6F}" dt="2023-10-14T03:10:14.379" v="1235" actId="1076"/>
          <ac:spMkLst>
            <pc:docMk/>
            <pc:sldMk cId="216793152" sldId="292"/>
            <ac:spMk id="60" creationId="{47FC76DB-0E9A-1C9F-DDF5-6B44BE5485C0}"/>
          </ac:spMkLst>
        </pc:spChg>
        <pc:spChg chg="add mod">
          <ac:chgData name="Nguyễn Duy Thắng" userId="S::22521333@ms.uit.edu.vn::54955dfb-6c99-4392-9f1d-30004a726cbf" providerId="AD" clId="Web-{356B2F64-1DBA-98CE-CAB2-206371FEFD6F}" dt="2023-10-14T03:10:14.379" v="1236" actId="1076"/>
          <ac:spMkLst>
            <pc:docMk/>
            <pc:sldMk cId="216793152" sldId="292"/>
            <ac:spMk id="62" creationId="{732DDD6F-A53C-2D0F-7915-B32FFF02D9AA}"/>
          </ac:spMkLst>
        </pc:spChg>
        <pc:spChg chg="add mod">
          <ac:chgData name="Nguyễn Duy Thắng" userId="S::22521333@ms.uit.edu.vn::54955dfb-6c99-4392-9f1d-30004a726cbf" providerId="AD" clId="Web-{356B2F64-1DBA-98CE-CAB2-206371FEFD6F}" dt="2023-10-14T03:10:14.395" v="1237" actId="1076"/>
          <ac:spMkLst>
            <pc:docMk/>
            <pc:sldMk cId="216793152" sldId="292"/>
            <ac:spMk id="64" creationId="{18FFE536-C0D1-BDBD-4A12-7C32C7A55ABF}"/>
          </ac:spMkLst>
        </pc:spChg>
        <pc:spChg chg="add mod">
          <ac:chgData name="Nguyễn Duy Thắng" userId="S::22521333@ms.uit.edu.vn::54955dfb-6c99-4392-9f1d-30004a726cbf" providerId="AD" clId="Web-{356B2F64-1DBA-98CE-CAB2-206371FEFD6F}" dt="2023-10-14T03:10:14.395" v="1238" actId="1076"/>
          <ac:spMkLst>
            <pc:docMk/>
            <pc:sldMk cId="216793152" sldId="292"/>
            <ac:spMk id="66" creationId="{219F5244-ABDD-12E9-7943-98A0B8ECD0F1}"/>
          </ac:spMkLst>
        </pc:spChg>
        <pc:spChg chg="add mod">
          <ac:chgData name="Nguyễn Duy Thắng" userId="S::22521333@ms.uit.edu.vn::54955dfb-6c99-4392-9f1d-30004a726cbf" providerId="AD" clId="Web-{356B2F64-1DBA-98CE-CAB2-206371FEFD6F}" dt="2023-10-14T03:10:14.410" v="1239" actId="1076"/>
          <ac:spMkLst>
            <pc:docMk/>
            <pc:sldMk cId="216793152" sldId="292"/>
            <ac:spMk id="68" creationId="{14D4C30F-2898-ED8C-59CA-B0A2AD6E713D}"/>
          </ac:spMkLst>
        </pc:spChg>
        <pc:spChg chg="add mod">
          <ac:chgData name="Nguyễn Duy Thắng" userId="S::22521333@ms.uit.edu.vn::54955dfb-6c99-4392-9f1d-30004a726cbf" providerId="AD" clId="Web-{356B2F64-1DBA-98CE-CAB2-206371FEFD6F}" dt="2023-10-14T03:10:14.410" v="1240" actId="1076"/>
          <ac:spMkLst>
            <pc:docMk/>
            <pc:sldMk cId="216793152" sldId="292"/>
            <ac:spMk id="70" creationId="{8638C658-82F6-46D4-CA7F-D4B771E5FD3F}"/>
          </ac:spMkLst>
        </pc:spChg>
      </pc:sldChg>
      <pc:sldChg chg="addSp delSp add replId">
        <pc:chgData name="Nguyễn Duy Thắng" userId="S::22521333@ms.uit.edu.vn::54955dfb-6c99-4392-9f1d-30004a726cbf" providerId="AD" clId="Web-{356B2F64-1DBA-98CE-CAB2-206371FEFD6F}" dt="2023-10-14T03:09:19.502" v="1186"/>
        <pc:sldMkLst>
          <pc:docMk/>
          <pc:sldMk cId="1299348741" sldId="293"/>
        </pc:sldMkLst>
        <pc:spChg chg="del">
          <ac:chgData name="Nguyễn Duy Thắng" userId="S::22521333@ms.uit.edu.vn::54955dfb-6c99-4392-9f1d-30004a726cbf" providerId="AD" clId="Web-{356B2F64-1DBA-98CE-CAB2-206371FEFD6F}" dt="2023-10-14T03:08:44.735" v="1148"/>
          <ac:spMkLst>
            <pc:docMk/>
            <pc:sldMk cId="1299348741" sldId="293"/>
            <ac:spMk id="3" creationId="{E270A601-54B2-7766-0584-E9F031D89927}"/>
          </ac:spMkLst>
        </pc:spChg>
        <pc:spChg chg="add">
          <ac:chgData name="Nguyễn Duy Thắng" userId="S::22521333@ms.uit.edu.vn::54955dfb-6c99-4392-9f1d-30004a726cbf" providerId="AD" clId="Web-{356B2F64-1DBA-98CE-CAB2-206371FEFD6F}" dt="2023-10-14T03:08:41.094" v="1133"/>
          <ac:spMkLst>
            <pc:docMk/>
            <pc:sldMk cId="1299348741" sldId="293"/>
            <ac:spMk id="4" creationId="{E5FCE699-9D52-3059-BDEF-BA740C2C8A96}"/>
          </ac:spMkLst>
        </pc:spChg>
        <pc:spChg chg="del">
          <ac:chgData name="Nguyễn Duy Thắng" userId="S::22521333@ms.uit.edu.vn::54955dfb-6c99-4392-9f1d-30004a726cbf" providerId="AD" clId="Web-{356B2F64-1DBA-98CE-CAB2-206371FEFD6F}" dt="2023-10-14T03:08:44.735" v="1147"/>
          <ac:spMkLst>
            <pc:docMk/>
            <pc:sldMk cId="1299348741" sldId="293"/>
            <ac:spMk id="5" creationId="{D8F5540A-4BAE-3630-DDBA-4114788B2F09}"/>
          </ac:spMkLst>
        </pc:spChg>
        <pc:spChg chg="del">
          <ac:chgData name="Nguyễn Duy Thắng" userId="S::22521333@ms.uit.edu.vn::54955dfb-6c99-4392-9f1d-30004a726cbf" providerId="AD" clId="Web-{356B2F64-1DBA-98CE-CAB2-206371FEFD6F}" dt="2023-10-14T03:08:47.751" v="1150"/>
          <ac:spMkLst>
            <pc:docMk/>
            <pc:sldMk cId="1299348741" sldId="293"/>
            <ac:spMk id="9" creationId="{8A1FB38D-8651-9A22-4152-45EB0CFDD673}"/>
          </ac:spMkLst>
        </pc:spChg>
        <pc:spChg chg="del">
          <ac:chgData name="Nguyễn Duy Thắng" userId="S::22521333@ms.uit.edu.vn::54955dfb-6c99-4392-9f1d-30004a726cbf" providerId="AD" clId="Web-{356B2F64-1DBA-98CE-CAB2-206371FEFD6F}" dt="2023-10-14T03:08:44.735" v="1146"/>
          <ac:spMkLst>
            <pc:docMk/>
            <pc:sldMk cId="1299348741" sldId="293"/>
            <ac:spMk id="11" creationId="{C6F37E49-4B3C-6F67-B5CB-699050D80906}"/>
          </ac:spMkLst>
        </pc:spChg>
        <pc:spChg chg="del">
          <ac:chgData name="Nguyễn Duy Thắng" userId="S::22521333@ms.uit.edu.vn::54955dfb-6c99-4392-9f1d-30004a726cbf" providerId="AD" clId="Web-{356B2F64-1DBA-98CE-CAB2-206371FEFD6F}" dt="2023-10-14T03:09:05.173" v="1153"/>
          <ac:spMkLst>
            <pc:docMk/>
            <pc:sldMk cId="1299348741" sldId="293"/>
            <ac:spMk id="12" creationId="{1BAF1CCB-EB25-3A3D-D528-E19BEF4060F7}"/>
          </ac:spMkLst>
        </pc:spChg>
        <pc:spChg chg="del">
          <ac:chgData name="Nguyễn Duy Thắng" userId="S::22521333@ms.uit.edu.vn::54955dfb-6c99-4392-9f1d-30004a726cbf" providerId="AD" clId="Web-{356B2F64-1DBA-98CE-CAB2-206371FEFD6F}" dt="2023-10-14T03:09:05.173" v="1152"/>
          <ac:spMkLst>
            <pc:docMk/>
            <pc:sldMk cId="1299348741" sldId="293"/>
            <ac:spMk id="13" creationId="{90311E44-77CF-DBA1-55C3-F2D4E9F31C9A}"/>
          </ac:spMkLst>
        </pc:spChg>
        <pc:spChg chg="del">
          <ac:chgData name="Nguyễn Duy Thắng" userId="S::22521333@ms.uit.edu.vn::54955dfb-6c99-4392-9f1d-30004a726cbf" providerId="AD" clId="Web-{356B2F64-1DBA-98CE-CAB2-206371FEFD6F}" dt="2023-10-14T03:09:05.173" v="1151"/>
          <ac:spMkLst>
            <pc:docMk/>
            <pc:sldMk cId="1299348741" sldId="293"/>
            <ac:spMk id="14" creationId="{29472CED-399A-708D-E0D4-2496F9BCDD71}"/>
          </ac:spMkLst>
        </pc:spChg>
        <pc:spChg chg="del">
          <ac:chgData name="Nguyễn Duy Thắng" userId="S::22521333@ms.uit.edu.vn::54955dfb-6c99-4392-9f1d-30004a726cbf" providerId="AD" clId="Web-{356B2F64-1DBA-98CE-CAB2-206371FEFD6F}" dt="2023-10-14T03:09:05.173" v="1156"/>
          <ac:spMkLst>
            <pc:docMk/>
            <pc:sldMk cId="1299348741" sldId="293"/>
            <ac:spMk id="15" creationId="{2872DDB7-4010-22C9-A86D-ECBF54236995}"/>
          </ac:spMkLst>
        </pc:spChg>
        <pc:spChg chg="del">
          <ac:chgData name="Nguyễn Duy Thắng" userId="S::22521333@ms.uit.edu.vn::54955dfb-6c99-4392-9f1d-30004a726cbf" providerId="AD" clId="Web-{356B2F64-1DBA-98CE-CAB2-206371FEFD6F}" dt="2023-10-14T03:09:05.173" v="1155"/>
          <ac:spMkLst>
            <pc:docMk/>
            <pc:sldMk cId="1299348741" sldId="293"/>
            <ac:spMk id="16" creationId="{AC2A80DF-A94D-02D3-7D2B-6CF942F88506}"/>
          </ac:spMkLst>
        </pc:spChg>
        <pc:spChg chg="del">
          <ac:chgData name="Nguyễn Duy Thắng" userId="S::22521333@ms.uit.edu.vn::54955dfb-6c99-4392-9f1d-30004a726cbf" providerId="AD" clId="Web-{356B2F64-1DBA-98CE-CAB2-206371FEFD6F}" dt="2023-10-14T03:09:05.173" v="1154"/>
          <ac:spMkLst>
            <pc:docMk/>
            <pc:sldMk cId="1299348741" sldId="293"/>
            <ac:spMk id="17" creationId="{01E68C8F-4272-AD43-C94E-E1C557410C5D}"/>
          </ac:spMkLst>
        </pc:spChg>
        <pc:spChg chg="del">
          <ac:chgData name="Nguyễn Duy Thắng" userId="S::22521333@ms.uit.edu.vn::54955dfb-6c99-4392-9f1d-30004a726cbf" providerId="AD" clId="Web-{356B2F64-1DBA-98CE-CAB2-206371FEFD6F}" dt="2023-10-14T03:09:05.173" v="1159"/>
          <ac:spMkLst>
            <pc:docMk/>
            <pc:sldMk cId="1299348741" sldId="293"/>
            <ac:spMk id="18" creationId="{EC5BDD1E-ED9C-C3A7-4BC8-8C5E39F89C85}"/>
          </ac:spMkLst>
        </pc:spChg>
        <pc:spChg chg="del">
          <ac:chgData name="Nguyễn Duy Thắng" userId="S::22521333@ms.uit.edu.vn::54955dfb-6c99-4392-9f1d-30004a726cbf" providerId="AD" clId="Web-{356B2F64-1DBA-98CE-CAB2-206371FEFD6F}" dt="2023-10-14T03:09:05.173" v="1158"/>
          <ac:spMkLst>
            <pc:docMk/>
            <pc:sldMk cId="1299348741" sldId="293"/>
            <ac:spMk id="19" creationId="{E0A130B0-492C-443C-9EFB-298212465F37}"/>
          </ac:spMkLst>
        </pc:spChg>
        <pc:spChg chg="del">
          <ac:chgData name="Nguyễn Duy Thắng" userId="S::22521333@ms.uit.edu.vn::54955dfb-6c99-4392-9f1d-30004a726cbf" providerId="AD" clId="Web-{356B2F64-1DBA-98CE-CAB2-206371FEFD6F}" dt="2023-10-14T03:09:05.173" v="1157"/>
          <ac:spMkLst>
            <pc:docMk/>
            <pc:sldMk cId="1299348741" sldId="293"/>
            <ac:spMk id="20" creationId="{AED7C8E6-1961-F7C7-4D4B-157B1350C8B1}"/>
          </ac:spMkLst>
        </pc:spChg>
        <pc:spChg chg="del">
          <ac:chgData name="Nguyễn Duy Thắng" userId="S::22521333@ms.uit.edu.vn::54955dfb-6c99-4392-9f1d-30004a726cbf" providerId="AD" clId="Web-{356B2F64-1DBA-98CE-CAB2-206371FEFD6F}" dt="2023-10-14T03:09:05.173" v="1162"/>
          <ac:spMkLst>
            <pc:docMk/>
            <pc:sldMk cId="1299348741" sldId="293"/>
            <ac:spMk id="21" creationId="{D3E3B854-CCF3-504C-2178-A65376B1AAFB}"/>
          </ac:spMkLst>
        </pc:spChg>
        <pc:spChg chg="del">
          <ac:chgData name="Nguyễn Duy Thắng" userId="S::22521333@ms.uit.edu.vn::54955dfb-6c99-4392-9f1d-30004a726cbf" providerId="AD" clId="Web-{356B2F64-1DBA-98CE-CAB2-206371FEFD6F}" dt="2023-10-14T03:09:05.173" v="1161"/>
          <ac:spMkLst>
            <pc:docMk/>
            <pc:sldMk cId="1299348741" sldId="293"/>
            <ac:spMk id="22" creationId="{763B8A88-2617-61A0-C9C8-7C4C77B36864}"/>
          </ac:spMkLst>
        </pc:spChg>
        <pc:spChg chg="del">
          <ac:chgData name="Nguyễn Duy Thắng" userId="S::22521333@ms.uit.edu.vn::54955dfb-6c99-4392-9f1d-30004a726cbf" providerId="AD" clId="Web-{356B2F64-1DBA-98CE-CAB2-206371FEFD6F}" dt="2023-10-14T03:09:05.173" v="1160"/>
          <ac:spMkLst>
            <pc:docMk/>
            <pc:sldMk cId="1299348741" sldId="293"/>
            <ac:spMk id="23" creationId="{C2B91A52-D5EC-7E9B-220E-F19C489E53C6}"/>
          </ac:spMkLst>
        </pc:spChg>
        <pc:spChg chg="del">
          <ac:chgData name="Nguyễn Duy Thắng" userId="S::22521333@ms.uit.edu.vn::54955dfb-6c99-4392-9f1d-30004a726cbf" providerId="AD" clId="Web-{356B2F64-1DBA-98CE-CAB2-206371FEFD6F}" dt="2023-10-14T03:09:11.142" v="1183"/>
          <ac:spMkLst>
            <pc:docMk/>
            <pc:sldMk cId="1299348741" sldId="293"/>
            <ac:spMk id="24" creationId="{A22B59B7-FE98-895C-13D8-B7F606E2F0CF}"/>
          </ac:spMkLst>
        </pc:spChg>
        <pc:spChg chg="del">
          <ac:chgData name="Nguyễn Duy Thắng" userId="S::22521333@ms.uit.edu.vn::54955dfb-6c99-4392-9f1d-30004a726cbf" providerId="AD" clId="Web-{356B2F64-1DBA-98CE-CAB2-206371FEFD6F}" dt="2023-10-14T03:09:11.142" v="1182"/>
          <ac:spMkLst>
            <pc:docMk/>
            <pc:sldMk cId="1299348741" sldId="293"/>
            <ac:spMk id="25" creationId="{3FFEAD8D-A33B-465A-37EA-D34D37FFF189}"/>
          </ac:spMkLst>
        </pc:spChg>
        <pc:spChg chg="del">
          <ac:chgData name="Nguyễn Duy Thắng" userId="S::22521333@ms.uit.edu.vn::54955dfb-6c99-4392-9f1d-30004a726cbf" providerId="AD" clId="Web-{356B2F64-1DBA-98CE-CAB2-206371FEFD6F}" dt="2023-10-14T03:09:11.142" v="1181"/>
          <ac:spMkLst>
            <pc:docMk/>
            <pc:sldMk cId="1299348741" sldId="293"/>
            <ac:spMk id="26" creationId="{9CFC0F18-E4C4-291A-EA9E-DCC61428DF58}"/>
          </ac:spMkLst>
        </pc:spChg>
        <pc:spChg chg="del">
          <ac:chgData name="Nguyễn Duy Thắng" userId="S::22521333@ms.uit.edu.vn::54955dfb-6c99-4392-9f1d-30004a726cbf" providerId="AD" clId="Web-{356B2F64-1DBA-98CE-CAB2-206371FEFD6F}" dt="2023-10-14T03:09:05.173" v="1165"/>
          <ac:spMkLst>
            <pc:docMk/>
            <pc:sldMk cId="1299348741" sldId="293"/>
            <ac:spMk id="27" creationId="{D69A4546-B14D-F73B-A9D0-34C823F02DA7}"/>
          </ac:spMkLst>
        </pc:spChg>
        <pc:spChg chg="del">
          <ac:chgData name="Nguyễn Duy Thắng" userId="S::22521333@ms.uit.edu.vn::54955dfb-6c99-4392-9f1d-30004a726cbf" providerId="AD" clId="Web-{356B2F64-1DBA-98CE-CAB2-206371FEFD6F}" dt="2023-10-14T03:09:05.173" v="1164"/>
          <ac:spMkLst>
            <pc:docMk/>
            <pc:sldMk cId="1299348741" sldId="293"/>
            <ac:spMk id="29" creationId="{C91188F6-44F9-2ACC-3F75-F9C6B70191DA}"/>
          </ac:spMkLst>
        </pc:spChg>
        <pc:spChg chg="del">
          <ac:chgData name="Nguyễn Duy Thắng" userId="S::22521333@ms.uit.edu.vn::54955dfb-6c99-4392-9f1d-30004a726cbf" providerId="AD" clId="Web-{356B2F64-1DBA-98CE-CAB2-206371FEFD6F}" dt="2023-10-14T03:09:05.173" v="1163"/>
          <ac:spMkLst>
            <pc:docMk/>
            <pc:sldMk cId="1299348741" sldId="293"/>
            <ac:spMk id="30" creationId="{B3D9A4D5-3B71-B750-E547-9AA62C77FF3B}"/>
          </ac:spMkLst>
        </pc:spChg>
        <pc:spChg chg="del">
          <ac:chgData name="Nguyễn Duy Thắng" userId="S::22521333@ms.uit.edu.vn::54955dfb-6c99-4392-9f1d-30004a726cbf" providerId="AD" clId="Web-{356B2F64-1DBA-98CE-CAB2-206371FEFD6F}" dt="2023-10-14T03:08:44.735" v="1145"/>
          <ac:spMkLst>
            <pc:docMk/>
            <pc:sldMk cId="1299348741" sldId="293"/>
            <ac:spMk id="32" creationId="{B95ADB10-FB90-E8EA-EDE3-D7FC1A663B3C}"/>
          </ac:spMkLst>
        </pc:spChg>
        <pc:spChg chg="del">
          <ac:chgData name="Nguyễn Duy Thắng" userId="S::22521333@ms.uit.edu.vn::54955dfb-6c99-4392-9f1d-30004a726cbf" providerId="AD" clId="Web-{356B2F64-1DBA-98CE-CAB2-206371FEFD6F}" dt="2023-10-14T03:08:44.735" v="1144"/>
          <ac:spMkLst>
            <pc:docMk/>
            <pc:sldMk cId="1299348741" sldId="293"/>
            <ac:spMk id="34" creationId="{8DE88311-175D-0261-9B3F-92FBB4600E66}"/>
          </ac:spMkLst>
        </pc:spChg>
        <pc:spChg chg="del">
          <ac:chgData name="Nguyễn Duy Thắng" userId="S::22521333@ms.uit.edu.vn::54955dfb-6c99-4392-9f1d-30004a726cbf" providerId="AD" clId="Web-{356B2F64-1DBA-98CE-CAB2-206371FEFD6F}" dt="2023-10-14T03:08:47.751" v="1149"/>
          <ac:spMkLst>
            <pc:docMk/>
            <pc:sldMk cId="1299348741" sldId="293"/>
            <ac:spMk id="36" creationId="{BE4C9F84-C64B-55D4-4502-AB17DD35EE63}"/>
          </ac:spMkLst>
        </pc:spChg>
        <pc:spChg chg="del">
          <ac:chgData name="Nguyễn Duy Thắng" userId="S::22521333@ms.uit.edu.vn::54955dfb-6c99-4392-9f1d-30004a726cbf" providerId="AD" clId="Web-{356B2F64-1DBA-98CE-CAB2-206371FEFD6F}" dt="2023-10-14T03:08:44.735" v="1143"/>
          <ac:spMkLst>
            <pc:docMk/>
            <pc:sldMk cId="1299348741" sldId="293"/>
            <ac:spMk id="38" creationId="{3A157E9D-11D8-42D4-205F-B5BB55F21C06}"/>
          </ac:spMkLst>
        </pc:spChg>
        <pc:spChg chg="del">
          <ac:chgData name="Nguyễn Duy Thắng" userId="S::22521333@ms.uit.edu.vn::54955dfb-6c99-4392-9f1d-30004a726cbf" providerId="AD" clId="Web-{356B2F64-1DBA-98CE-CAB2-206371FEFD6F}" dt="2023-10-14T03:08:44.735" v="1142"/>
          <ac:spMkLst>
            <pc:docMk/>
            <pc:sldMk cId="1299348741" sldId="293"/>
            <ac:spMk id="40" creationId="{E52AC0FE-5787-0F27-C339-97C3BA4F6185}"/>
          </ac:spMkLst>
        </pc:spChg>
        <pc:spChg chg="del">
          <ac:chgData name="Nguyễn Duy Thắng" userId="S::22521333@ms.uit.edu.vn::54955dfb-6c99-4392-9f1d-30004a726cbf" providerId="AD" clId="Web-{356B2F64-1DBA-98CE-CAB2-206371FEFD6F}" dt="2023-10-14T03:08:44.735" v="1141"/>
          <ac:spMkLst>
            <pc:docMk/>
            <pc:sldMk cId="1299348741" sldId="293"/>
            <ac:spMk id="42" creationId="{E1446E77-B94B-8F7A-A20B-7C89DC191ED4}"/>
          </ac:spMkLst>
        </pc:spChg>
        <pc:spChg chg="add">
          <ac:chgData name="Nguyễn Duy Thắng" userId="S::22521333@ms.uit.edu.vn::54955dfb-6c99-4392-9f1d-30004a726cbf" providerId="AD" clId="Web-{356B2F64-1DBA-98CE-CAB2-206371FEFD6F}" dt="2023-10-14T03:08:41.235" v="1140"/>
          <ac:spMkLst>
            <pc:docMk/>
            <pc:sldMk cId="1299348741" sldId="293"/>
            <ac:spMk id="48" creationId="{45F6D126-1249-C1B8-9287-913826F511E8}"/>
          </ac:spMkLst>
        </pc:spChg>
        <pc:spChg chg="add">
          <ac:chgData name="Nguyễn Duy Thắng" userId="S::22521333@ms.uit.edu.vn::54955dfb-6c99-4392-9f1d-30004a726cbf" providerId="AD" clId="Web-{356B2F64-1DBA-98CE-CAB2-206371FEFD6F}" dt="2023-10-14T03:09:06.361" v="1166"/>
          <ac:spMkLst>
            <pc:docMk/>
            <pc:sldMk cId="1299348741" sldId="293"/>
            <ac:spMk id="50" creationId="{FFE252E6-4424-682D-9C7F-E53DD0CC8080}"/>
          </ac:spMkLst>
        </pc:spChg>
        <pc:spChg chg="add">
          <ac:chgData name="Nguyễn Duy Thắng" userId="S::22521333@ms.uit.edu.vn::54955dfb-6c99-4392-9f1d-30004a726cbf" providerId="AD" clId="Web-{356B2F64-1DBA-98CE-CAB2-206371FEFD6F}" dt="2023-10-14T03:09:06.377" v="1167"/>
          <ac:spMkLst>
            <pc:docMk/>
            <pc:sldMk cId="1299348741" sldId="293"/>
            <ac:spMk id="52" creationId="{ACF09A68-F77A-D4ED-FA67-52F20A23283B}"/>
          </ac:spMkLst>
        </pc:spChg>
        <pc:spChg chg="add">
          <ac:chgData name="Nguyễn Duy Thắng" userId="S::22521333@ms.uit.edu.vn::54955dfb-6c99-4392-9f1d-30004a726cbf" providerId="AD" clId="Web-{356B2F64-1DBA-98CE-CAB2-206371FEFD6F}" dt="2023-10-14T03:09:06.377" v="1168"/>
          <ac:spMkLst>
            <pc:docMk/>
            <pc:sldMk cId="1299348741" sldId="293"/>
            <ac:spMk id="54" creationId="{08778DE4-9B2E-8165-4F64-A3DEFD98B28D}"/>
          </ac:spMkLst>
        </pc:spChg>
        <pc:spChg chg="add">
          <ac:chgData name="Nguyễn Duy Thắng" userId="S::22521333@ms.uit.edu.vn::54955dfb-6c99-4392-9f1d-30004a726cbf" providerId="AD" clId="Web-{356B2F64-1DBA-98CE-CAB2-206371FEFD6F}" dt="2023-10-14T03:09:06.392" v="1169"/>
          <ac:spMkLst>
            <pc:docMk/>
            <pc:sldMk cId="1299348741" sldId="293"/>
            <ac:spMk id="56" creationId="{3CB0E6B8-C7F3-A833-7997-B48F4EB5F324}"/>
          </ac:spMkLst>
        </pc:spChg>
        <pc:spChg chg="add">
          <ac:chgData name="Nguyễn Duy Thắng" userId="S::22521333@ms.uit.edu.vn::54955dfb-6c99-4392-9f1d-30004a726cbf" providerId="AD" clId="Web-{356B2F64-1DBA-98CE-CAB2-206371FEFD6F}" dt="2023-10-14T03:09:06.408" v="1170"/>
          <ac:spMkLst>
            <pc:docMk/>
            <pc:sldMk cId="1299348741" sldId="293"/>
            <ac:spMk id="58" creationId="{52BF534E-FEAB-4423-A64A-FC14F0597FE1}"/>
          </ac:spMkLst>
        </pc:spChg>
        <pc:spChg chg="add">
          <ac:chgData name="Nguyễn Duy Thắng" userId="S::22521333@ms.uit.edu.vn::54955dfb-6c99-4392-9f1d-30004a726cbf" providerId="AD" clId="Web-{356B2F64-1DBA-98CE-CAB2-206371FEFD6F}" dt="2023-10-14T03:09:06.408" v="1171"/>
          <ac:spMkLst>
            <pc:docMk/>
            <pc:sldMk cId="1299348741" sldId="293"/>
            <ac:spMk id="60" creationId="{6958049A-9FB1-70F9-6609-053DF43EB973}"/>
          </ac:spMkLst>
        </pc:spChg>
        <pc:spChg chg="add">
          <ac:chgData name="Nguyễn Duy Thắng" userId="S::22521333@ms.uit.edu.vn::54955dfb-6c99-4392-9f1d-30004a726cbf" providerId="AD" clId="Web-{356B2F64-1DBA-98CE-CAB2-206371FEFD6F}" dt="2023-10-14T03:09:06.423" v="1172"/>
          <ac:spMkLst>
            <pc:docMk/>
            <pc:sldMk cId="1299348741" sldId="293"/>
            <ac:spMk id="62" creationId="{E8069937-255D-36CA-2498-B1FB934EC943}"/>
          </ac:spMkLst>
        </pc:spChg>
        <pc:spChg chg="add">
          <ac:chgData name="Nguyễn Duy Thắng" userId="S::22521333@ms.uit.edu.vn::54955dfb-6c99-4392-9f1d-30004a726cbf" providerId="AD" clId="Web-{356B2F64-1DBA-98CE-CAB2-206371FEFD6F}" dt="2023-10-14T03:09:06.439" v="1173"/>
          <ac:spMkLst>
            <pc:docMk/>
            <pc:sldMk cId="1299348741" sldId="293"/>
            <ac:spMk id="64" creationId="{9EF61FEB-DDCF-21FB-0A22-82B4B2E40472}"/>
          </ac:spMkLst>
        </pc:spChg>
        <pc:spChg chg="add">
          <ac:chgData name="Nguyễn Duy Thắng" userId="S::22521333@ms.uit.edu.vn::54955dfb-6c99-4392-9f1d-30004a726cbf" providerId="AD" clId="Web-{356B2F64-1DBA-98CE-CAB2-206371FEFD6F}" dt="2023-10-14T03:09:06.439" v="1174"/>
          <ac:spMkLst>
            <pc:docMk/>
            <pc:sldMk cId="1299348741" sldId="293"/>
            <ac:spMk id="66" creationId="{BE8CCA56-F666-FCAF-554C-B6E789106389}"/>
          </ac:spMkLst>
        </pc:spChg>
        <pc:spChg chg="add">
          <ac:chgData name="Nguyễn Duy Thắng" userId="S::22521333@ms.uit.edu.vn::54955dfb-6c99-4392-9f1d-30004a726cbf" providerId="AD" clId="Web-{356B2F64-1DBA-98CE-CAB2-206371FEFD6F}" dt="2023-10-14T03:09:06.455" v="1175"/>
          <ac:spMkLst>
            <pc:docMk/>
            <pc:sldMk cId="1299348741" sldId="293"/>
            <ac:spMk id="68" creationId="{A1A4360C-D0F4-5774-58FD-310C715A0B47}"/>
          </ac:spMkLst>
        </pc:spChg>
        <pc:spChg chg="add">
          <ac:chgData name="Nguyễn Duy Thắng" userId="S::22521333@ms.uit.edu.vn::54955dfb-6c99-4392-9f1d-30004a726cbf" providerId="AD" clId="Web-{356B2F64-1DBA-98CE-CAB2-206371FEFD6F}" dt="2023-10-14T03:09:06.470" v="1176"/>
          <ac:spMkLst>
            <pc:docMk/>
            <pc:sldMk cId="1299348741" sldId="293"/>
            <ac:spMk id="70" creationId="{C7390023-F943-381E-8987-686209EB8707}"/>
          </ac:spMkLst>
        </pc:spChg>
        <pc:spChg chg="add">
          <ac:chgData name="Nguyễn Duy Thắng" userId="S::22521333@ms.uit.edu.vn::54955dfb-6c99-4392-9f1d-30004a726cbf" providerId="AD" clId="Web-{356B2F64-1DBA-98CE-CAB2-206371FEFD6F}" dt="2023-10-14T03:09:06.470" v="1177"/>
          <ac:spMkLst>
            <pc:docMk/>
            <pc:sldMk cId="1299348741" sldId="293"/>
            <ac:spMk id="72" creationId="{62482D60-5FB2-6801-BE00-65BFE3CEB762}"/>
          </ac:spMkLst>
        </pc:spChg>
        <pc:spChg chg="add">
          <ac:chgData name="Nguyễn Duy Thắng" userId="S::22521333@ms.uit.edu.vn::54955dfb-6c99-4392-9f1d-30004a726cbf" providerId="AD" clId="Web-{356B2F64-1DBA-98CE-CAB2-206371FEFD6F}" dt="2023-10-14T03:09:06.486" v="1178"/>
          <ac:spMkLst>
            <pc:docMk/>
            <pc:sldMk cId="1299348741" sldId="293"/>
            <ac:spMk id="74" creationId="{2EB75E97-A1D0-70CB-9C3D-80218BC4D3AC}"/>
          </ac:spMkLst>
        </pc:spChg>
        <pc:spChg chg="add">
          <ac:chgData name="Nguyễn Duy Thắng" userId="S::22521333@ms.uit.edu.vn::54955dfb-6c99-4392-9f1d-30004a726cbf" providerId="AD" clId="Web-{356B2F64-1DBA-98CE-CAB2-206371FEFD6F}" dt="2023-10-14T03:09:06.502" v="1179"/>
          <ac:spMkLst>
            <pc:docMk/>
            <pc:sldMk cId="1299348741" sldId="293"/>
            <ac:spMk id="76" creationId="{59C2C135-1DFF-F8FC-581E-A3258B6E4043}"/>
          </ac:spMkLst>
        </pc:spChg>
        <pc:spChg chg="add">
          <ac:chgData name="Nguyễn Duy Thắng" userId="S::22521333@ms.uit.edu.vn::54955dfb-6c99-4392-9f1d-30004a726cbf" providerId="AD" clId="Web-{356B2F64-1DBA-98CE-CAB2-206371FEFD6F}" dt="2023-10-14T03:09:06.502" v="1180"/>
          <ac:spMkLst>
            <pc:docMk/>
            <pc:sldMk cId="1299348741" sldId="293"/>
            <ac:spMk id="78" creationId="{3E638C53-F51C-85FC-C37B-2656528B2ACD}"/>
          </ac:spMkLst>
        </pc:spChg>
        <pc:spChg chg="add">
          <ac:chgData name="Nguyễn Duy Thắng" userId="S::22521333@ms.uit.edu.vn::54955dfb-6c99-4392-9f1d-30004a726cbf" providerId="AD" clId="Web-{356B2F64-1DBA-98CE-CAB2-206371FEFD6F}" dt="2023-10-14T03:09:19.486" v="1184"/>
          <ac:spMkLst>
            <pc:docMk/>
            <pc:sldMk cId="1299348741" sldId="293"/>
            <ac:spMk id="80" creationId="{DA25BB8A-26BC-FB0F-7BC8-D10FF6F2A18F}"/>
          </ac:spMkLst>
        </pc:spChg>
        <pc:spChg chg="add">
          <ac:chgData name="Nguyễn Duy Thắng" userId="S::22521333@ms.uit.edu.vn::54955dfb-6c99-4392-9f1d-30004a726cbf" providerId="AD" clId="Web-{356B2F64-1DBA-98CE-CAB2-206371FEFD6F}" dt="2023-10-14T03:09:19.486" v="1185"/>
          <ac:spMkLst>
            <pc:docMk/>
            <pc:sldMk cId="1299348741" sldId="293"/>
            <ac:spMk id="82" creationId="{2DC3176A-71A1-6127-17EF-92CA880C091D}"/>
          </ac:spMkLst>
        </pc:spChg>
        <pc:spChg chg="add">
          <ac:chgData name="Nguyễn Duy Thắng" userId="S::22521333@ms.uit.edu.vn::54955dfb-6c99-4392-9f1d-30004a726cbf" providerId="AD" clId="Web-{356B2F64-1DBA-98CE-CAB2-206371FEFD6F}" dt="2023-10-14T03:09:19.502" v="1186"/>
          <ac:spMkLst>
            <pc:docMk/>
            <pc:sldMk cId="1299348741" sldId="293"/>
            <ac:spMk id="84" creationId="{4C1E7EDE-C27A-B402-F4FE-863B7B14F41A}"/>
          </ac:spMkLst>
        </pc:spChg>
        <pc:picChg chg="add">
          <ac:chgData name="Nguyễn Duy Thắng" userId="S::22521333@ms.uit.edu.vn::54955dfb-6c99-4392-9f1d-30004a726cbf" providerId="AD" clId="Web-{356B2F64-1DBA-98CE-CAB2-206371FEFD6F}" dt="2023-10-14T03:08:41.110" v="1134"/>
          <ac:picMkLst>
            <pc:docMk/>
            <pc:sldMk cId="1299348741" sldId="293"/>
            <ac:picMk id="10" creationId="{70E5DA7A-2742-E6BE-1A90-9A51A09DF80D}"/>
          </ac:picMkLst>
        </pc:picChg>
        <pc:picChg chg="add">
          <ac:chgData name="Nguyễn Duy Thắng" userId="S::22521333@ms.uit.edu.vn::54955dfb-6c99-4392-9f1d-30004a726cbf" providerId="AD" clId="Web-{356B2F64-1DBA-98CE-CAB2-206371FEFD6F}" dt="2023-10-14T03:08:41.141" v="1135"/>
          <ac:picMkLst>
            <pc:docMk/>
            <pc:sldMk cId="1299348741" sldId="293"/>
            <ac:picMk id="33" creationId="{B07321F6-9F6D-258C-6CCE-DD539A3B1DD8}"/>
          </ac:picMkLst>
        </pc:picChg>
        <pc:picChg chg="add">
          <ac:chgData name="Nguyễn Duy Thắng" userId="S::22521333@ms.uit.edu.vn::54955dfb-6c99-4392-9f1d-30004a726cbf" providerId="AD" clId="Web-{356B2F64-1DBA-98CE-CAB2-206371FEFD6F}" dt="2023-10-14T03:08:41.157" v="1136"/>
          <ac:picMkLst>
            <pc:docMk/>
            <pc:sldMk cId="1299348741" sldId="293"/>
            <ac:picMk id="37" creationId="{298FA59E-9D7C-C7A2-08BD-30CA991119AE}"/>
          </ac:picMkLst>
        </pc:picChg>
        <pc:picChg chg="add">
          <ac:chgData name="Nguyễn Duy Thắng" userId="S::22521333@ms.uit.edu.vn::54955dfb-6c99-4392-9f1d-30004a726cbf" providerId="AD" clId="Web-{356B2F64-1DBA-98CE-CAB2-206371FEFD6F}" dt="2023-10-14T03:08:41.173" v="1137"/>
          <ac:picMkLst>
            <pc:docMk/>
            <pc:sldMk cId="1299348741" sldId="293"/>
            <ac:picMk id="41" creationId="{A9124E8B-0607-2721-EDC1-26F319195D51}"/>
          </ac:picMkLst>
        </pc:picChg>
        <pc:picChg chg="add">
          <ac:chgData name="Nguyễn Duy Thắng" userId="S::22521333@ms.uit.edu.vn::54955dfb-6c99-4392-9f1d-30004a726cbf" providerId="AD" clId="Web-{356B2F64-1DBA-98CE-CAB2-206371FEFD6F}" dt="2023-10-14T03:08:41.188" v="1138"/>
          <ac:picMkLst>
            <pc:docMk/>
            <pc:sldMk cId="1299348741" sldId="293"/>
            <ac:picMk id="44" creationId="{386F9BD0-462F-102A-AA5A-CA34C97C5057}"/>
          </ac:picMkLst>
        </pc:picChg>
        <pc:picChg chg="add">
          <ac:chgData name="Nguyễn Duy Thắng" userId="S::22521333@ms.uit.edu.vn::54955dfb-6c99-4392-9f1d-30004a726cbf" providerId="AD" clId="Web-{356B2F64-1DBA-98CE-CAB2-206371FEFD6F}" dt="2023-10-14T03:08:41.219" v="1139"/>
          <ac:picMkLst>
            <pc:docMk/>
            <pc:sldMk cId="1299348741" sldId="293"/>
            <ac:picMk id="46" creationId="{F7CE24F7-9184-E89F-7341-84D19A5716F6}"/>
          </ac:picMkLst>
        </pc:picChg>
      </pc:sldChg>
      <pc:sldChg chg="delSp modSp add replId">
        <pc:chgData name="Nguyễn Duy Thắng" userId="S::22521333@ms.uit.edu.vn::54955dfb-6c99-4392-9f1d-30004a726cbf" providerId="AD" clId="Web-{356B2F64-1DBA-98CE-CAB2-206371FEFD6F}" dt="2023-10-14T04:20:25.191" v="3385" actId="1076"/>
        <pc:sldMkLst>
          <pc:docMk/>
          <pc:sldMk cId="2990649962" sldId="294"/>
        </pc:sldMkLst>
        <pc:spChg chg="mod">
          <ac:chgData name="Nguyễn Duy Thắng" userId="S::22521333@ms.uit.edu.vn::54955dfb-6c99-4392-9f1d-30004a726cbf" providerId="AD" clId="Web-{356B2F64-1DBA-98CE-CAB2-206371FEFD6F}" dt="2023-10-14T04:15:17.180" v="3292" actId="14100"/>
          <ac:spMkLst>
            <pc:docMk/>
            <pc:sldMk cId="2990649962" sldId="294"/>
            <ac:spMk id="3" creationId="{EF63381F-2801-4632-A426-A02D321DB384}"/>
          </ac:spMkLst>
        </pc:spChg>
        <pc:spChg chg="mod">
          <ac:chgData name="Nguyễn Duy Thắng" userId="S::22521333@ms.uit.edu.vn::54955dfb-6c99-4392-9f1d-30004a726cbf" providerId="AD" clId="Web-{356B2F64-1DBA-98CE-CAB2-206371FEFD6F}" dt="2023-10-14T04:15:17.195" v="3293" actId="14100"/>
          <ac:spMkLst>
            <pc:docMk/>
            <pc:sldMk cId="2990649962" sldId="294"/>
            <ac:spMk id="4" creationId="{47AB9499-1E2D-409F-A0D9-FDE279CD00E7}"/>
          </ac:spMkLst>
        </pc:spChg>
        <pc:spChg chg="del mod">
          <ac:chgData name="Nguyễn Duy Thắng" userId="S::22521333@ms.uit.edu.vn::54955dfb-6c99-4392-9f1d-30004a726cbf" providerId="AD" clId="Web-{356B2F64-1DBA-98CE-CAB2-206371FEFD6F}" dt="2023-10-14T04:14:40.069" v="3228"/>
          <ac:spMkLst>
            <pc:docMk/>
            <pc:sldMk cId="2990649962" sldId="294"/>
            <ac:spMk id="5" creationId="{DF1738B4-838F-4788-A1B8-E5665203D8B1}"/>
          </ac:spMkLst>
        </pc:spChg>
        <pc:spChg chg="del mod">
          <ac:chgData name="Nguyễn Duy Thắng" userId="S::22521333@ms.uit.edu.vn::54955dfb-6c99-4392-9f1d-30004a726cbf" providerId="AD" clId="Web-{356B2F64-1DBA-98CE-CAB2-206371FEFD6F}" dt="2023-10-14T04:14:38.663" v="3227"/>
          <ac:spMkLst>
            <pc:docMk/>
            <pc:sldMk cId="2990649962" sldId="294"/>
            <ac:spMk id="6" creationId="{1B7C9619-6355-4080-B4C5-753D1F37E4E2}"/>
          </ac:spMkLst>
        </pc:spChg>
        <pc:spChg chg="mod ord">
          <ac:chgData name="Nguyễn Duy Thắng" userId="S::22521333@ms.uit.edu.vn::54955dfb-6c99-4392-9f1d-30004a726cbf" providerId="AD" clId="Web-{356B2F64-1DBA-98CE-CAB2-206371FEFD6F}" dt="2023-10-14T04:15:30.915" v="3301" actId="14100"/>
          <ac:spMkLst>
            <pc:docMk/>
            <pc:sldMk cId="2990649962" sldId="294"/>
            <ac:spMk id="19" creationId="{A5DFF1AC-A90F-4C35-9A08-FD4044A39F1F}"/>
          </ac:spMkLst>
        </pc:spChg>
        <pc:spChg chg="mod ord">
          <ac:chgData name="Nguyễn Duy Thắng" userId="S::22521333@ms.uit.edu.vn::54955dfb-6c99-4392-9f1d-30004a726cbf" providerId="AD" clId="Web-{356B2F64-1DBA-98CE-CAB2-206371FEFD6F}" dt="2023-10-14T04:15:30.946" v="3302" actId="14100"/>
          <ac:spMkLst>
            <pc:docMk/>
            <pc:sldMk cId="2990649962" sldId="294"/>
            <ac:spMk id="21" creationId="{162404BA-5F5F-42E8-B9F1-9BD413283E6B}"/>
          </ac:spMkLst>
        </pc:spChg>
        <pc:spChg chg="del mod">
          <ac:chgData name="Nguyễn Duy Thắng" userId="S::22521333@ms.uit.edu.vn::54955dfb-6c99-4392-9f1d-30004a726cbf" providerId="AD" clId="Web-{356B2F64-1DBA-98CE-CAB2-206371FEFD6F}" dt="2023-10-14T04:14:49.476" v="3232"/>
          <ac:spMkLst>
            <pc:docMk/>
            <pc:sldMk cId="2990649962" sldId="294"/>
            <ac:spMk id="23" creationId="{0F463EB5-3567-49EB-91D9-597C6D7E40F2}"/>
          </ac:spMkLst>
        </pc:spChg>
        <pc:spChg chg="del mod">
          <ac:chgData name="Nguyễn Duy Thắng" userId="S::22521333@ms.uit.edu.vn::54955dfb-6c99-4392-9f1d-30004a726cbf" providerId="AD" clId="Web-{356B2F64-1DBA-98CE-CAB2-206371FEFD6F}" dt="2023-10-14T04:14:37.741" v="3226"/>
          <ac:spMkLst>
            <pc:docMk/>
            <pc:sldMk cId="2990649962" sldId="294"/>
            <ac:spMk id="25" creationId="{962B50F8-32D6-47FB-863B-A802626DDBDC}"/>
          </ac:spMkLst>
        </pc:spChg>
        <pc:spChg chg="del mod">
          <ac:chgData name="Nguyễn Duy Thắng" userId="S::22521333@ms.uit.edu.vn::54955dfb-6c99-4392-9f1d-30004a726cbf" providerId="AD" clId="Web-{356B2F64-1DBA-98CE-CAB2-206371FEFD6F}" dt="2023-10-14T04:14:45.725" v="3231"/>
          <ac:spMkLst>
            <pc:docMk/>
            <pc:sldMk cId="2990649962" sldId="294"/>
            <ac:spMk id="26" creationId="{B6AF3F2F-B753-41D9-A75F-92DBC00216FC}"/>
          </ac:spMkLst>
        </pc:spChg>
        <pc:spChg chg="del">
          <ac:chgData name="Nguyễn Duy Thắng" userId="S::22521333@ms.uit.edu.vn::54955dfb-6c99-4392-9f1d-30004a726cbf" providerId="AD" clId="Web-{356B2F64-1DBA-98CE-CAB2-206371FEFD6F}" dt="2023-10-14T04:14:44.819" v="3230"/>
          <ac:spMkLst>
            <pc:docMk/>
            <pc:sldMk cId="2990649962" sldId="294"/>
            <ac:spMk id="27" creationId="{6CFF7991-A44E-4DF2-ACF5-5D861178B511}"/>
          </ac:spMkLst>
        </pc:spChg>
        <pc:spChg chg="mod">
          <ac:chgData name="Nguyễn Duy Thắng" userId="S::22521333@ms.uit.edu.vn::54955dfb-6c99-4392-9f1d-30004a726cbf" providerId="AD" clId="Web-{356B2F64-1DBA-98CE-CAB2-206371FEFD6F}" dt="2023-10-14T04:15:30.899" v="3300" actId="14100"/>
          <ac:spMkLst>
            <pc:docMk/>
            <pc:sldMk cId="2990649962" sldId="294"/>
            <ac:spMk id="29" creationId="{6179BEC9-541D-4B2F-ADAF-8D028C141E00}"/>
          </ac:spMkLst>
        </pc:spChg>
        <pc:spChg chg="del mod">
          <ac:chgData name="Nguyễn Duy Thắng" userId="S::22521333@ms.uit.edu.vn::54955dfb-6c99-4392-9f1d-30004a726cbf" providerId="AD" clId="Web-{356B2F64-1DBA-98CE-CAB2-206371FEFD6F}" dt="2023-10-14T04:14:41.350" v="3229"/>
          <ac:spMkLst>
            <pc:docMk/>
            <pc:sldMk cId="2990649962" sldId="294"/>
            <ac:spMk id="30" creationId="{2BE470A6-F519-49E0-9E03-7C2E2DB2E665}"/>
          </ac:spMkLst>
        </pc:spChg>
        <pc:spChg chg="mod">
          <ac:chgData name="Nguyễn Duy Thắng" userId="S::22521333@ms.uit.edu.vn::54955dfb-6c99-4392-9f1d-30004a726cbf" providerId="AD" clId="Web-{356B2F64-1DBA-98CE-CAB2-206371FEFD6F}" dt="2023-10-14T04:15:20.633" v="3295" actId="14100"/>
          <ac:spMkLst>
            <pc:docMk/>
            <pc:sldMk cId="2990649962" sldId="294"/>
            <ac:spMk id="39" creationId="{6F8A1B6C-6D74-4010-A2B2-9E5791B5181D}"/>
          </ac:spMkLst>
        </pc:spChg>
        <pc:spChg chg="mod">
          <ac:chgData name="Nguyễn Duy Thắng" userId="S::22521333@ms.uit.edu.vn::54955dfb-6c99-4392-9f1d-30004a726cbf" providerId="AD" clId="Web-{356B2F64-1DBA-98CE-CAB2-206371FEFD6F}" dt="2023-10-14T04:20:25.191" v="3385" actId="1076"/>
          <ac:spMkLst>
            <pc:docMk/>
            <pc:sldMk cId="2990649962" sldId="294"/>
            <ac:spMk id="143" creationId="{B5C407C5-4C3B-77BC-9524-33C96ABF7F35}"/>
          </ac:spMkLst>
        </pc:spChg>
        <pc:spChg chg="mod">
          <ac:chgData name="Nguyễn Duy Thắng" userId="S::22521333@ms.uit.edu.vn::54955dfb-6c99-4392-9f1d-30004a726cbf" providerId="AD" clId="Web-{356B2F64-1DBA-98CE-CAB2-206371FEFD6F}" dt="2023-10-14T04:20:17.316" v="3383" actId="1076"/>
          <ac:spMkLst>
            <pc:docMk/>
            <pc:sldMk cId="2990649962" sldId="294"/>
            <ac:spMk id="144" creationId="{343C6E65-CF5F-7D7A-B5FD-B2ABF750EADD}"/>
          </ac:spMkLst>
        </pc:spChg>
        <pc:spChg chg="del">
          <ac:chgData name="Nguyễn Duy Thắng" userId="S::22521333@ms.uit.edu.vn::54955dfb-6c99-4392-9f1d-30004a726cbf" providerId="AD" clId="Web-{356B2F64-1DBA-98CE-CAB2-206371FEFD6F}" dt="2023-10-14T04:10:57.623" v="3116"/>
          <ac:spMkLst>
            <pc:docMk/>
            <pc:sldMk cId="2990649962" sldId="294"/>
            <ac:spMk id="145" creationId="{FD4F904E-4013-2582-B4F9-481C0DA6A00B}"/>
          </ac:spMkLst>
        </pc:spChg>
      </pc:sldChg>
      <pc:sldChg chg="modSp add del replId">
        <pc:chgData name="Nguyễn Duy Thắng" userId="S::22521333@ms.uit.edu.vn::54955dfb-6c99-4392-9f1d-30004a726cbf" providerId="AD" clId="Web-{356B2F64-1DBA-98CE-CAB2-206371FEFD6F}" dt="2023-10-14T04:10:50.654" v="3114"/>
        <pc:sldMkLst>
          <pc:docMk/>
          <pc:sldMk cId="3605557356" sldId="294"/>
        </pc:sldMkLst>
        <pc:spChg chg="mod">
          <ac:chgData name="Nguyễn Duy Thắng" userId="S::22521333@ms.uit.edu.vn::54955dfb-6c99-4392-9f1d-30004a726cbf" providerId="AD" clId="Web-{356B2F64-1DBA-98CE-CAB2-206371FEFD6F}" dt="2023-10-14T04:07:46.147" v="3070" actId="1076"/>
          <ac:spMkLst>
            <pc:docMk/>
            <pc:sldMk cId="3605557356" sldId="294"/>
            <ac:spMk id="3" creationId="{EF63381F-2801-4632-A426-A02D321DB384}"/>
          </ac:spMkLst>
        </pc:spChg>
        <pc:spChg chg="mod">
          <ac:chgData name="Nguyễn Duy Thắng" userId="S::22521333@ms.uit.edu.vn::54955dfb-6c99-4392-9f1d-30004a726cbf" providerId="AD" clId="Web-{356B2F64-1DBA-98CE-CAB2-206371FEFD6F}" dt="2023-10-14T04:07:46.179" v="3071" actId="1076"/>
          <ac:spMkLst>
            <pc:docMk/>
            <pc:sldMk cId="3605557356" sldId="294"/>
            <ac:spMk id="4" creationId="{47AB9499-1E2D-409F-A0D9-FDE279CD00E7}"/>
          </ac:spMkLst>
        </pc:spChg>
        <pc:spChg chg="mod">
          <ac:chgData name="Nguyễn Duy Thắng" userId="S::22521333@ms.uit.edu.vn::54955dfb-6c99-4392-9f1d-30004a726cbf" providerId="AD" clId="Web-{356B2F64-1DBA-98CE-CAB2-206371FEFD6F}" dt="2023-10-14T04:08:05.101" v="3084" actId="1076"/>
          <ac:spMkLst>
            <pc:docMk/>
            <pc:sldMk cId="3605557356" sldId="294"/>
            <ac:spMk id="5" creationId="{DF1738B4-838F-4788-A1B8-E5665203D8B1}"/>
          </ac:spMkLst>
        </pc:spChg>
        <pc:spChg chg="mod">
          <ac:chgData name="Nguyễn Duy Thắng" userId="S::22521333@ms.uit.edu.vn::54955dfb-6c99-4392-9f1d-30004a726cbf" providerId="AD" clId="Web-{356B2F64-1DBA-98CE-CAB2-206371FEFD6F}" dt="2023-10-14T04:08:05.132" v="3085" actId="1076"/>
          <ac:spMkLst>
            <pc:docMk/>
            <pc:sldMk cId="3605557356" sldId="294"/>
            <ac:spMk id="6" creationId="{1B7C9619-6355-4080-B4C5-753D1F37E4E2}"/>
          </ac:spMkLst>
        </pc:spChg>
        <pc:spChg chg="mod">
          <ac:chgData name="Nguyễn Duy Thắng" userId="S::22521333@ms.uit.edu.vn::54955dfb-6c99-4392-9f1d-30004a726cbf" providerId="AD" clId="Web-{356B2F64-1DBA-98CE-CAB2-206371FEFD6F}" dt="2023-10-14T04:08:12.258" v="3088" actId="1076"/>
          <ac:spMkLst>
            <pc:docMk/>
            <pc:sldMk cId="3605557356" sldId="294"/>
            <ac:spMk id="19" creationId="{A5DFF1AC-A90F-4C35-9A08-FD4044A39F1F}"/>
          </ac:spMkLst>
        </pc:spChg>
        <pc:spChg chg="mod">
          <ac:chgData name="Nguyễn Duy Thắng" userId="S::22521333@ms.uit.edu.vn::54955dfb-6c99-4392-9f1d-30004a726cbf" providerId="AD" clId="Web-{356B2F64-1DBA-98CE-CAB2-206371FEFD6F}" dt="2023-10-14T04:08:12.289" v="3089" actId="1076"/>
          <ac:spMkLst>
            <pc:docMk/>
            <pc:sldMk cId="3605557356" sldId="294"/>
            <ac:spMk id="21" creationId="{162404BA-5F5F-42E8-B9F1-9BD413283E6B}"/>
          </ac:spMkLst>
        </pc:spChg>
        <pc:spChg chg="mod">
          <ac:chgData name="Nguyễn Duy Thắng" userId="S::22521333@ms.uit.edu.vn::54955dfb-6c99-4392-9f1d-30004a726cbf" providerId="AD" clId="Web-{356B2F64-1DBA-98CE-CAB2-206371FEFD6F}" dt="2023-10-14T04:07:56.257" v="3077" actId="1076"/>
          <ac:spMkLst>
            <pc:docMk/>
            <pc:sldMk cId="3605557356" sldId="294"/>
            <ac:spMk id="23" creationId="{0F463EB5-3567-49EB-91D9-597C6D7E40F2}"/>
          </ac:spMkLst>
        </pc:spChg>
        <pc:spChg chg="mod">
          <ac:chgData name="Nguyễn Duy Thắng" userId="S::22521333@ms.uit.edu.vn::54955dfb-6c99-4392-9f1d-30004a726cbf" providerId="AD" clId="Web-{356B2F64-1DBA-98CE-CAB2-206371FEFD6F}" dt="2023-10-14T04:08:05.179" v="3086" actId="1076"/>
          <ac:spMkLst>
            <pc:docMk/>
            <pc:sldMk cId="3605557356" sldId="294"/>
            <ac:spMk id="25" creationId="{962B50F8-32D6-47FB-863B-A802626DDBDC}"/>
          </ac:spMkLst>
        </pc:spChg>
        <pc:spChg chg="mod">
          <ac:chgData name="Nguyễn Duy Thắng" userId="S::22521333@ms.uit.edu.vn::54955dfb-6c99-4392-9f1d-30004a726cbf" providerId="AD" clId="Web-{356B2F64-1DBA-98CE-CAB2-206371FEFD6F}" dt="2023-10-14T04:08:07.883" v="3087" actId="1076"/>
          <ac:spMkLst>
            <pc:docMk/>
            <pc:sldMk cId="3605557356" sldId="294"/>
            <ac:spMk id="26" creationId="{B6AF3F2F-B753-41D9-A75F-92DBC00216FC}"/>
          </ac:spMkLst>
        </pc:spChg>
        <pc:spChg chg="mod">
          <ac:chgData name="Nguyễn Duy Thắng" userId="S::22521333@ms.uit.edu.vn::54955dfb-6c99-4392-9f1d-30004a726cbf" providerId="AD" clId="Web-{356B2F64-1DBA-98CE-CAB2-206371FEFD6F}" dt="2023-10-14T04:07:56.288" v="3078" actId="1076"/>
          <ac:spMkLst>
            <pc:docMk/>
            <pc:sldMk cId="3605557356" sldId="294"/>
            <ac:spMk id="27" creationId="{6CFF7991-A44E-4DF2-ACF5-5D861178B511}"/>
          </ac:spMkLst>
        </pc:spChg>
        <pc:spChg chg="mod">
          <ac:chgData name="Nguyễn Duy Thắng" userId="S::22521333@ms.uit.edu.vn::54955dfb-6c99-4392-9f1d-30004a726cbf" providerId="AD" clId="Web-{356B2F64-1DBA-98CE-CAB2-206371FEFD6F}" dt="2023-10-14T04:07:56.320" v="3079" actId="1076"/>
          <ac:spMkLst>
            <pc:docMk/>
            <pc:sldMk cId="3605557356" sldId="294"/>
            <ac:spMk id="29" creationId="{6179BEC9-541D-4B2F-ADAF-8D028C141E00}"/>
          </ac:spMkLst>
        </pc:spChg>
        <pc:spChg chg="mod">
          <ac:chgData name="Nguyễn Duy Thắng" userId="S::22521333@ms.uit.edu.vn::54955dfb-6c99-4392-9f1d-30004a726cbf" providerId="AD" clId="Web-{356B2F64-1DBA-98CE-CAB2-206371FEFD6F}" dt="2023-10-14T04:07:56.335" v="3080" actId="1076"/>
          <ac:spMkLst>
            <pc:docMk/>
            <pc:sldMk cId="3605557356" sldId="294"/>
            <ac:spMk id="30" creationId="{2BE470A6-F519-49E0-9E03-7C2E2DB2E665}"/>
          </ac:spMkLst>
        </pc:spChg>
        <pc:spChg chg="mod">
          <ac:chgData name="Nguyễn Duy Thắng" userId="S::22521333@ms.uit.edu.vn::54955dfb-6c99-4392-9f1d-30004a726cbf" providerId="AD" clId="Web-{356B2F64-1DBA-98CE-CAB2-206371FEFD6F}" dt="2023-10-14T04:08:38.821" v="3105" actId="14100"/>
          <ac:spMkLst>
            <pc:docMk/>
            <pc:sldMk cId="3605557356" sldId="294"/>
            <ac:spMk id="39" creationId="{6F8A1B6C-6D74-4010-A2B2-9E5791B5181D}"/>
          </ac:spMkLst>
        </pc:spChg>
        <pc:spChg chg="mod">
          <ac:chgData name="Nguyễn Duy Thắng" userId="S::22521333@ms.uit.edu.vn::54955dfb-6c99-4392-9f1d-30004a726cbf" providerId="AD" clId="Web-{356B2F64-1DBA-98CE-CAB2-206371FEFD6F}" dt="2023-10-14T04:07:46.210" v="3072" actId="1076"/>
          <ac:spMkLst>
            <pc:docMk/>
            <pc:sldMk cId="3605557356" sldId="294"/>
            <ac:spMk id="143" creationId="{B5C407C5-4C3B-77BC-9524-33C96ABF7F35}"/>
          </ac:spMkLst>
        </pc:spChg>
        <pc:spChg chg="mod">
          <ac:chgData name="Nguyễn Duy Thắng" userId="S::22521333@ms.uit.edu.vn::54955dfb-6c99-4392-9f1d-30004a726cbf" providerId="AD" clId="Web-{356B2F64-1DBA-98CE-CAB2-206371FEFD6F}" dt="2023-10-14T04:08:12.320" v="3090" actId="1076"/>
          <ac:spMkLst>
            <pc:docMk/>
            <pc:sldMk cId="3605557356" sldId="294"/>
            <ac:spMk id="144" creationId="{343C6E65-CF5F-7D7A-B5FD-B2ABF750EADD}"/>
          </ac:spMkLst>
        </pc:spChg>
      </pc:sldChg>
      <pc:sldChg chg="addSp modSp add replId">
        <pc:chgData name="Nguyễn Duy Thắng" userId="S::22521333@ms.uit.edu.vn::54955dfb-6c99-4392-9f1d-30004a726cbf" providerId="AD" clId="Web-{356B2F64-1DBA-98CE-CAB2-206371FEFD6F}" dt="2023-10-14T04:23:23.995" v="3527" actId="14100"/>
        <pc:sldMkLst>
          <pc:docMk/>
          <pc:sldMk cId="488379645" sldId="295"/>
        </pc:sldMkLst>
        <pc:spChg chg="mod">
          <ac:chgData name="Nguyễn Duy Thắng" userId="S::22521333@ms.uit.edu.vn::54955dfb-6c99-4392-9f1d-30004a726cbf" providerId="AD" clId="Web-{356B2F64-1DBA-98CE-CAB2-206371FEFD6F}" dt="2023-10-14T04:23:23.995" v="3527" actId="14100"/>
          <ac:spMkLst>
            <pc:docMk/>
            <pc:sldMk cId="488379645" sldId="295"/>
            <ac:spMk id="3" creationId="{EF63381F-2801-4632-A426-A02D321DB384}"/>
          </ac:spMkLst>
        </pc:spChg>
        <pc:spChg chg="mod">
          <ac:chgData name="Nguyễn Duy Thắng" userId="S::22521333@ms.uit.edu.vn::54955dfb-6c99-4392-9f1d-30004a726cbf" providerId="AD" clId="Web-{356B2F64-1DBA-98CE-CAB2-206371FEFD6F}" dt="2023-10-14T04:23:16.432" v="3526" actId="14100"/>
          <ac:spMkLst>
            <pc:docMk/>
            <pc:sldMk cId="488379645" sldId="295"/>
            <ac:spMk id="4" creationId="{47AB9499-1E2D-409F-A0D9-FDE279CD00E7}"/>
          </ac:spMkLst>
        </pc:spChg>
        <pc:spChg chg="add ord">
          <ac:chgData name="Nguyễn Duy Thắng" userId="S::22521333@ms.uit.edu.vn::54955dfb-6c99-4392-9f1d-30004a726cbf" providerId="AD" clId="Web-{356B2F64-1DBA-98CE-CAB2-206371FEFD6F}" dt="2023-10-14T04:21:38.069" v="3401"/>
          <ac:spMkLst>
            <pc:docMk/>
            <pc:sldMk cId="488379645" sldId="295"/>
            <ac:spMk id="5" creationId="{644FDA9F-6B7D-C4CA-38F3-A909630949F0}"/>
          </ac:spMkLst>
        </pc:spChg>
        <pc:spChg chg="add ord">
          <ac:chgData name="Nguyễn Duy Thắng" userId="S::22521333@ms.uit.edu.vn::54955dfb-6c99-4392-9f1d-30004a726cbf" providerId="AD" clId="Web-{356B2F64-1DBA-98CE-CAB2-206371FEFD6F}" dt="2023-10-14T04:21:38.600" v="3429"/>
          <ac:spMkLst>
            <pc:docMk/>
            <pc:sldMk cId="488379645" sldId="295"/>
            <ac:spMk id="10" creationId="{48E685FE-CE48-D530-7A65-3437BB1D3E78}"/>
          </ac:spMkLst>
        </pc:spChg>
        <pc:spChg chg="add ord">
          <ac:chgData name="Nguyễn Duy Thắng" userId="S::22521333@ms.uit.edu.vn::54955dfb-6c99-4392-9f1d-30004a726cbf" providerId="AD" clId="Web-{356B2F64-1DBA-98CE-CAB2-206371FEFD6F}" dt="2023-10-14T04:21:39.131" v="3457"/>
          <ac:spMkLst>
            <pc:docMk/>
            <pc:sldMk cId="488379645" sldId="295"/>
            <ac:spMk id="14" creationId="{9F1E2132-6144-3D54-AEF3-8D6C4E2747C5}"/>
          </ac:spMkLst>
        </pc:spChg>
        <pc:spChg chg="add ord">
          <ac:chgData name="Nguyễn Duy Thắng" userId="S::22521333@ms.uit.edu.vn::54955dfb-6c99-4392-9f1d-30004a726cbf" providerId="AD" clId="Web-{356B2F64-1DBA-98CE-CAB2-206371FEFD6F}" dt="2023-10-14T04:21:39.678" v="3485"/>
          <ac:spMkLst>
            <pc:docMk/>
            <pc:sldMk cId="488379645" sldId="295"/>
            <ac:spMk id="17" creationId="{CBE45834-79B3-5829-CFC0-649F7A378DD5}"/>
          </ac:spMkLst>
        </pc:spChg>
        <pc:spChg chg="mod">
          <ac:chgData name="Nguyễn Duy Thắng" userId="S::22521333@ms.uit.edu.vn::54955dfb-6c99-4392-9f1d-30004a726cbf" providerId="AD" clId="Web-{356B2F64-1DBA-98CE-CAB2-206371FEFD6F}" dt="2023-10-14T04:21:48.319" v="3486" actId="14100"/>
          <ac:spMkLst>
            <pc:docMk/>
            <pc:sldMk cId="488379645" sldId="295"/>
            <ac:spMk id="19" creationId="{A5DFF1AC-A90F-4C35-9A08-FD4044A39F1F}"/>
          </ac:spMkLst>
        </pc:spChg>
        <pc:spChg chg="mod">
          <ac:chgData name="Nguyễn Duy Thắng" userId="S::22521333@ms.uit.edu.vn::54955dfb-6c99-4392-9f1d-30004a726cbf" providerId="AD" clId="Web-{356B2F64-1DBA-98CE-CAB2-206371FEFD6F}" dt="2023-10-14T04:21:04.646" v="3391" actId="14100"/>
          <ac:spMkLst>
            <pc:docMk/>
            <pc:sldMk cId="488379645" sldId="295"/>
            <ac:spMk id="21" creationId="{162404BA-5F5F-42E8-B9F1-9BD413283E6B}"/>
          </ac:spMkLst>
        </pc:spChg>
        <pc:spChg chg="mod">
          <ac:chgData name="Nguyễn Duy Thắng" userId="S::22521333@ms.uit.edu.vn::54955dfb-6c99-4392-9f1d-30004a726cbf" providerId="AD" clId="Web-{356B2F64-1DBA-98CE-CAB2-206371FEFD6F}" dt="2023-10-14T04:22:54.869" v="3524" actId="1076"/>
          <ac:spMkLst>
            <pc:docMk/>
            <pc:sldMk cId="488379645" sldId="295"/>
            <ac:spMk id="143" creationId="{B5C407C5-4C3B-77BC-9524-33C96ABF7F35}"/>
          </ac:spMkLst>
        </pc:spChg>
        <pc:spChg chg="mod">
          <ac:chgData name="Nguyễn Duy Thắng" userId="S::22521333@ms.uit.edu.vn::54955dfb-6c99-4392-9f1d-30004a726cbf" providerId="AD" clId="Web-{356B2F64-1DBA-98CE-CAB2-206371FEFD6F}" dt="2023-10-14T04:22:39.040" v="3523"/>
          <ac:spMkLst>
            <pc:docMk/>
            <pc:sldMk cId="488379645" sldId="295"/>
            <ac:spMk id="144" creationId="{343C6E65-CF5F-7D7A-B5FD-B2ABF750EADD}"/>
          </ac:spMkLst>
        </pc:spChg>
      </pc:sldChg>
    </pc:docChg>
  </pc:docChgLst>
  <pc:docChgLst>
    <pc:chgData name="Đặng Lê Thành Tâm" userId="S::22521290@ms.uit.edu.vn::1d208c6f-f5a4-47f1-81fa-3605e92efe7e" providerId="AD" clId="Web-{9FD405B0-61E7-022E-B15C-82A118E805F7}"/>
    <pc:docChg chg="modSld">
      <pc:chgData name="Đặng Lê Thành Tâm" userId="S::22521290@ms.uit.edu.vn::1d208c6f-f5a4-47f1-81fa-3605e92efe7e" providerId="AD" clId="Web-{9FD405B0-61E7-022E-B15C-82A118E805F7}" dt="2023-10-18T01:23:17.347" v="4" actId="1076"/>
      <pc:docMkLst>
        <pc:docMk/>
      </pc:docMkLst>
      <pc:sldChg chg="modSp">
        <pc:chgData name="Đặng Lê Thành Tâm" userId="S::22521290@ms.uit.edu.vn::1d208c6f-f5a4-47f1-81fa-3605e92efe7e" providerId="AD" clId="Web-{9FD405B0-61E7-022E-B15C-82A118E805F7}" dt="2023-10-18T01:23:17.347" v="4" actId="1076"/>
        <pc:sldMkLst>
          <pc:docMk/>
          <pc:sldMk cId="405568655" sldId="267"/>
        </pc:sldMkLst>
        <pc:spChg chg="mod">
          <ac:chgData name="Đặng Lê Thành Tâm" userId="S::22521290@ms.uit.edu.vn::1d208c6f-f5a4-47f1-81fa-3605e92efe7e" providerId="AD" clId="Web-{9FD405B0-61E7-022E-B15C-82A118E805F7}" dt="2023-10-18T01:23:17.347" v="4" actId="1076"/>
          <ac:spMkLst>
            <pc:docMk/>
            <pc:sldMk cId="405568655" sldId="267"/>
            <ac:spMk id="24" creationId="{7C2F52F3-40BA-8F55-2F64-D6BB5C98EFB1}"/>
          </ac:spMkLst>
        </pc:spChg>
      </pc:sldChg>
    </pc:docChg>
  </pc:docChgLst>
  <pc:docChgLst>
    <pc:chgData name="Nguyễn Duy Thắng" userId="S::22521333@ms.uit.edu.vn::54955dfb-6c99-4392-9f1d-30004a726cbf" providerId="AD" clId="Web-{4644CB01-8AD2-11D3-3122-DEB47C4865FD}"/>
    <pc:docChg chg="addSld delSld modSld sldOrd modSection">
      <pc:chgData name="Nguyễn Duy Thắng" userId="S::22521333@ms.uit.edu.vn::54955dfb-6c99-4392-9f1d-30004a726cbf" providerId="AD" clId="Web-{4644CB01-8AD2-11D3-3122-DEB47C4865FD}" dt="2023-10-17T15:25:41.514" v="964" actId="1076"/>
      <pc:docMkLst>
        <pc:docMk/>
      </pc:docMkLst>
      <pc:sldChg chg="addSp delSp">
        <pc:chgData name="Nguyễn Duy Thắng" userId="S::22521333@ms.uit.edu.vn::54955dfb-6c99-4392-9f1d-30004a726cbf" providerId="AD" clId="Web-{4644CB01-8AD2-11D3-3122-DEB47C4865FD}" dt="2023-10-17T15:09:57.026" v="807"/>
        <pc:sldMkLst>
          <pc:docMk/>
          <pc:sldMk cId="1013941679" sldId="258"/>
        </pc:sldMkLst>
        <pc:spChg chg="add del">
          <ac:chgData name="Nguyễn Duy Thắng" userId="S::22521333@ms.uit.edu.vn::54955dfb-6c99-4392-9f1d-30004a726cbf" providerId="AD" clId="Web-{4644CB01-8AD2-11D3-3122-DEB47C4865FD}" dt="2023-10-17T15:09:42.088" v="802"/>
          <ac:spMkLst>
            <pc:docMk/>
            <pc:sldMk cId="1013941679" sldId="258"/>
            <ac:spMk id="11" creationId="{5D66099B-60D3-55F3-2EDD-8E3584B1F220}"/>
          </ac:spMkLst>
        </pc:spChg>
        <pc:spChg chg="add del">
          <ac:chgData name="Nguyễn Duy Thắng" userId="S::22521333@ms.uit.edu.vn::54955dfb-6c99-4392-9f1d-30004a726cbf" providerId="AD" clId="Web-{4644CB01-8AD2-11D3-3122-DEB47C4865FD}" dt="2023-10-17T15:09:42.088" v="801"/>
          <ac:spMkLst>
            <pc:docMk/>
            <pc:sldMk cId="1013941679" sldId="258"/>
            <ac:spMk id="17" creationId="{CCF1343A-D5E7-7BE7-997B-88E3FDC347DC}"/>
          </ac:spMkLst>
        </pc:spChg>
        <pc:spChg chg="add del">
          <ac:chgData name="Nguyễn Duy Thắng" userId="S::22521333@ms.uit.edu.vn::54955dfb-6c99-4392-9f1d-30004a726cbf" providerId="AD" clId="Web-{4644CB01-8AD2-11D3-3122-DEB47C4865FD}" dt="2023-10-17T15:09:42.088" v="800"/>
          <ac:spMkLst>
            <pc:docMk/>
            <pc:sldMk cId="1013941679" sldId="258"/>
            <ac:spMk id="19" creationId="{4BF25E0D-7534-E8D3-659D-86ADB49DF996}"/>
          </ac:spMkLst>
        </pc:spChg>
        <pc:spChg chg="add del">
          <ac:chgData name="Nguyễn Duy Thắng" userId="S::22521333@ms.uit.edu.vn::54955dfb-6c99-4392-9f1d-30004a726cbf" providerId="AD" clId="Web-{4644CB01-8AD2-11D3-3122-DEB47C4865FD}" dt="2023-10-17T15:09:42.088" v="799"/>
          <ac:spMkLst>
            <pc:docMk/>
            <pc:sldMk cId="1013941679" sldId="258"/>
            <ac:spMk id="21" creationId="{5CEA6E3D-EFB7-5ED7-8A3E-0EFD40C9B203}"/>
          </ac:spMkLst>
        </pc:spChg>
        <pc:spChg chg="add del">
          <ac:chgData name="Nguyễn Duy Thắng" userId="S::22521333@ms.uit.edu.vn::54955dfb-6c99-4392-9f1d-30004a726cbf" providerId="AD" clId="Web-{4644CB01-8AD2-11D3-3122-DEB47C4865FD}" dt="2023-10-17T15:09:42.088" v="798"/>
          <ac:spMkLst>
            <pc:docMk/>
            <pc:sldMk cId="1013941679" sldId="258"/>
            <ac:spMk id="23" creationId="{A0ABF978-E077-0EB0-E4C9-761931CD4AEC}"/>
          </ac:spMkLst>
        </pc:spChg>
        <pc:spChg chg="add del">
          <ac:chgData name="Nguyễn Duy Thắng" userId="S::22521333@ms.uit.edu.vn::54955dfb-6c99-4392-9f1d-30004a726cbf" providerId="AD" clId="Web-{4644CB01-8AD2-11D3-3122-DEB47C4865FD}" dt="2023-10-17T15:09:42.088" v="797"/>
          <ac:spMkLst>
            <pc:docMk/>
            <pc:sldMk cId="1013941679" sldId="258"/>
            <ac:spMk id="25" creationId="{AC2929B9-D2D2-C919-8906-D5F6D953C840}"/>
          </ac:spMkLst>
        </pc:spChg>
        <pc:spChg chg="add del">
          <ac:chgData name="Nguyễn Duy Thắng" userId="S::22521333@ms.uit.edu.vn::54955dfb-6c99-4392-9f1d-30004a726cbf" providerId="AD" clId="Web-{4644CB01-8AD2-11D3-3122-DEB47C4865FD}" dt="2023-10-17T15:09:42.088" v="796"/>
          <ac:spMkLst>
            <pc:docMk/>
            <pc:sldMk cId="1013941679" sldId="258"/>
            <ac:spMk id="27" creationId="{13C2D9AB-122B-46EB-BF77-C34FD1E37959}"/>
          </ac:spMkLst>
        </pc:spChg>
        <pc:spChg chg="del">
          <ac:chgData name="Nguyễn Duy Thắng" userId="S::22521333@ms.uit.edu.vn::54955dfb-6c99-4392-9f1d-30004a726cbf" providerId="AD" clId="Web-{4644CB01-8AD2-11D3-3122-DEB47C4865FD}" dt="2023-10-17T15:09:37.994" v="778"/>
          <ac:spMkLst>
            <pc:docMk/>
            <pc:sldMk cId="1013941679" sldId="258"/>
            <ac:spMk id="31" creationId="{EDF9770D-CF8D-4D87-BC9D-0DB57EB387BA}"/>
          </ac:spMkLst>
        </pc:spChg>
        <pc:spChg chg="del">
          <ac:chgData name="Nguyễn Duy Thắng" userId="S::22521333@ms.uit.edu.vn::54955dfb-6c99-4392-9f1d-30004a726cbf" providerId="AD" clId="Web-{4644CB01-8AD2-11D3-3122-DEB47C4865FD}" dt="2023-10-17T15:09:37.994" v="777"/>
          <ac:spMkLst>
            <pc:docMk/>
            <pc:sldMk cId="1013941679" sldId="258"/>
            <ac:spMk id="32" creationId="{20196E55-ACF6-4D1E-A79F-B95D570752FD}"/>
          </ac:spMkLst>
        </pc:spChg>
        <pc:spChg chg="del">
          <ac:chgData name="Nguyễn Duy Thắng" userId="S::22521333@ms.uit.edu.vn::54955dfb-6c99-4392-9f1d-30004a726cbf" providerId="AD" clId="Web-{4644CB01-8AD2-11D3-3122-DEB47C4865FD}" dt="2023-10-17T15:09:37.994" v="776"/>
          <ac:spMkLst>
            <pc:docMk/>
            <pc:sldMk cId="1013941679" sldId="258"/>
            <ac:spMk id="33" creationId="{D1F7E346-B23A-4B22-AE40-40C7D59FF348}"/>
          </ac:spMkLst>
        </pc:spChg>
        <pc:spChg chg="add del">
          <ac:chgData name="Nguyễn Duy Thắng" userId="S::22521333@ms.uit.edu.vn::54955dfb-6c99-4392-9f1d-30004a726cbf" providerId="AD" clId="Web-{4644CB01-8AD2-11D3-3122-DEB47C4865FD}" dt="2023-10-17T15:09:42.088" v="795"/>
          <ac:spMkLst>
            <pc:docMk/>
            <pc:sldMk cId="1013941679" sldId="258"/>
            <ac:spMk id="34" creationId="{3CC62410-CA32-802A-5CDF-FA3BB4E0F2DE}"/>
          </ac:spMkLst>
        </pc:spChg>
        <pc:spChg chg="del">
          <ac:chgData name="Nguyễn Duy Thắng" userId="S::22521333@ms.uit.edu.vn::54955dfb-6c99-4392-9f1d-30004a726cbf" providerId="AD" clId="Web-{4644CB01-8AD2-11D3-3122-DEB47C4865FD}" dt="2023-10-17T15:09:37.994" v="763"/>
          <ac:spMkLst>
            <pc:docMk/>
            <pc:sldMk cId="1013941679" sldId="258"/>
            <ac:spMk id="36" creationId="{9AFBC99C-FB34-38E7-429D-BEBB4091C5ED}"/>
          </ac:spMkLst>
        </pc:spChg>
        <pc:spChg chg="add del">
          <ac:chgData name="Nguyễn Duy Thắng" userId="S::22521333@ms.uit.edu.vn::54955dfb-6c99-4392-9f1d-30004a726cbf" providerId="AD" clId="Web-{4644CB01-8AD2-11D3-3122-DEB47C4865FD}" dt="2023-10-17T15:09:42.088" v="794"/>
          <ac:spMkLst>
            <pc:docMk/>
            <pc:sldMk cId="1013941679" sldId="258"/>
            <ac:spMk id="37" creationId="{947C932A-B971-BCFC-1137-4A100A56318D}"/>
          </ac:spMkLst>
        </pc:spChg>
        <pc:spChg chg="del">
          <ac:chgData name="Nguyễn Duy Thắng" userId="S::22521333@ms.uit.edu.vn::54955dfb-6c99-4392-9f1d-30004a726cbf" providerId="AD" clId="Web-{4644CB01-8AD2-11D3-3122-DEB47C4865FD}" dt="2023-10-17T15:09:37.994" v="762"/>
          <ac:spMkLst>
            <pc:docMk/>
            <pc:sldMk cId="1013941679" sldId="258"/>
            <ac:spMk id="38" creationId="{CC5E14CE-8408-6416-3769-8BA1A2DD9EF8}"/>
          </ac:spMkLst>
        </pc:spChg>
        <pc:spChg chg="del">
          <ac:chgData name="Nguyễn Duy Thắng" userId="S::22521333@ms.uit.edu.vn::54955dfb-6c99-4392-9f1d-30004a726cbf" providerId="AD" clId="Web-{4644CB01-8AD2-11D3-3122-DEB47C4865FD}" dt="2023-10-17T15:09:37.994" v="761"/>
          <ac:spMkLst>
            <pc:docMk/>
            <pc:sldMk cId="1013941679" sldId="258"/>
            <ac:spMk id="40" creationId="{29E8A196-885D-85D4-552E-E8DF4D41769A}"/>
          </ac:spMkLst>
        </pc:spChg>
        <pc:spChg chg="add del">
          <ac:chgData name="Nguyễn Duy Thắng" userId="S::22521333@ms.uit.edu.vn::54955dfb-6c99-4392-9f1d-30004a726cbf" providerId="AD" clId="Web-{4644CB01-8AD2-11D3-3122-DEB47C4865FD}" dt="2023-10-17T15:09:42.088" v="793"/>
          <ac:spMkLst>
            <pc:docMk/>
            <pc:sldMk cId="1013941679" sldId="258"/>
            <ac:spMk id="41" creationId="{6CF22859-0381-CBCE-B28B-11CDD6CCF499}"/>
          </ac:spMkLst>
        </pc:spChg>
        <pc:spChg chg="del">
          <ac:chgData name="Nguyễn Duy Thắng" userId="S::22521333@ms.uit.edu.vn::54955dfb-6c99-4392-9f1d-30004a726cbf" providerId="AD" clId="Web-{4644CB01-8AD2-11D3-3122-DEB47C4865FD}" dt="2023-10-17T15:09:37.994" v="775"/>
          <ac:spMkLst>
            <pc:docMk/>
            <pc:sldMk cId="1013941679" sldId="258"/>
            <ac:spMk id="42" creationId="{9D075CD9-2B0C-9971-83A9-F78E69B090B5}"/>
          </ac:spMkLst>
        </pc:spChg>
        <pc:spChg chg="add del">
          <ac:chgData name="Nguyễn Duy Thắng" userId="S::22521333@ms.uit.edu.vn::54955dfb-6c99-4392-9f1d-30004a726cbf" providerId="AD" clId="Web-{4644CB01-8AD2-11D3-3122-DEB47C4865FD}" dt="2023-10-17T15:09:42.088" v="792"/>
          <ac:spMkLst>
            <pc:docMk/>
            <pc:sldMk cId="1013941679" sldId="258"/>
            <ac:spMk id="44" creationId="{37F909FA-8D98-CABA-4F07-CFBFE1FF1399}"/>
          </ac:spMkLst>
        </pc:spChg>
        <pc:spChg chg="del">
          <ac:chgData name="Nguyễn Duy Thắng" userId="S::22521333@ms.uit.edu.vn::54955dfb-6c99-4392-9f1d-30004a726cbf" providerId="AD" clId="Web-{4644CB01-8AD2-11D3-3122-DEB47C4865FD}" dt="2023-10-17T15:09:37.994" v="774"/>
          <ac:spMkLst>
            <pc:docMk/>
            <pc:sldMk cId="1013941679" sldId="258"/>
            <ac:spMk id="46" creationId="{682C589E-BA24-595F-ACC8-9845125ACFA5}"/>
          </ac:spMkLst>
        </pc:spChg>
        <pc:spChg chg="add del">
          <ac:chgData name="Nguyễn Duy Thắng" userId="S::22521333@ms.uit.edu.vn::54955dfb-6c99-4392-9f1d-30004a726cbf" providerId="AD" clId="Web-{4644CB01-8AD2-11D3-3122-DEB47C4865FD}" dt="2023-10-17T15:09:42.088" v="791"/>
          <ac:spMkLst>
            <pc:docMk/>
            <pc:sldMk cId="1013941679" sldId="258"/>
            <ac:spMk id="50" creationId="{B65F5191-ADE4-3131-EA7F-A239B7DA17A5}"/>
          </ac:spMkLst>
        </pc:spChg>
        <pc:spChg chg="del">
          <ac:chgData name="Nguyễn Duy Thắng" userId="S::22521333@ms.uit.edu.vn::54955dfb-6c99-4392-9f1d-30004a726cbf" providerId="AD" clId="Web-{4644CB01-8AD2-11D3-3122-DEB47C4865FD}" dt="2023-10-17T15:09:37.994" v="773"/>
          <ac:spMkLst>
            <pc:docMk/>
            <pc:sldMk cId="1013941679" sldId="258"/>
            <ac:spMk id="53" creationId="{665BC58C-55D3-D3A9-8E04-A846CBF8E0E3}"/>
          </ac:spMkLst>
        </pc:spChg>
        <pc:spChg chg="del">
          <ac:chgData name="Nguyễn Duy Thắng" userId="S::22521333@ms.uit.edu.vn::54955dfb-6c99-4392-9f1d-30004a726cbf" providerId="AD" clId="Web-{4644CB01-8AD2-11D3-3122-DEB47C4865FD}" dt="2023-10-17T15:09:37.994" v="772"/>
          <ac:spMkLst>
            <pc:docMk/>
            <pc:sldMk cId="1013941679" sldId="258"/>
            <ac:spMk id="55" creationId="{DCFA5287-7DEB-88AC-7DAF-EBE61898406B}"/>
          </ac:spMkLst>
        </pc:spChg>
        <pc:spChg chg="del">
          <ac:chgData name="Nguyễn Duy Thắng" userId="S::22521333@ms.uit.edu.vn::54955dfb-6c99-4392-9f1d-30004a726cbf" providerId="AD" clId="Web-{4644CB01-8AD2-11D3-3122-DEB47C4865FD}" dt="2023-10-17T15:09:37.994" v="771"/>
          <ac:spMkLst>
            <pc:docMk/>
            <pc:sldMk cId="1013941679" sldId="258"/>
            <ac:spMk id="56" creationId="{9EAC2041-9D02-1636-7B41-D747BECCEDFF}"/>
          </ac:spMkLst>
        </pc:spChg>
        <pc:spChg chg="del">
          <ac:chgData name="Nguyễn Duy Thắng" userId="S::22521333@ms.uit.edu.vn::54955dfb-6c99-4392-9f1d-30004a726cbf" providerId="AD" clId="Web-{4644CB01-8AD2-11D3-3122-DEB47C4865FD}" dt="2023-10-17T15:09:37.994" v="770"/>
          <ac:spMkLst>
            <pc:docMk/>
            <pc:sldMk cId="1013941679" sldId="258"/>
            <ac:spMk id="57" creationId="{B542BE31-9000-FB07-6619-3B362013947B}"/>
          </ac:spMkLst>
        </pc:spChg>
        <pc:spChg chg="del">
          <ac:chgData name="Nguyễn Duy Thắng" userId="S::22521333@ms.uit.edu.vn::54955dfb-6c99-4392-9f1d-30004a726cbf" providerId="AD" clId="Web-{4644CB01-8AD2-11D3-3122-DEB47C4865FD}" dt="2023-10-17T15:09:37.994" v="769"/>
          <ac:spMkLst>
            <pc:docMk/>
            <pc:sldMk cId="1013941679" sldId="258"/>
            <ac:spMk id="59" creationId="{08CB60A3-92D4-F3F1-0948-C0015058AF1D}"/>
          </ac:spMkLst>
        </pc:spChg>
        <pc:spChg chg="del">
          <ac:chgData name="Nguyễn Duy Thắng" userId="S::22521333@ms.uit.edu.vn::54955dfb-6c99-4392-9f1d-30004a726cbf" providerId="AD" clId="Web-{4644CB01-8AD2-11D3-3122-DEB47C4865FD}" dt="2023-10-17T15:09:37.994" v="768"/>
          <ac:spMkLst>
            <pc:docMk/>
            <pc:sldMk cId="1013941679" sldId="258"/>
            <ac:spMk id="60" creationId="{FAE8BAC4-18B1-E36D-67E0-D1E916144E9F}"/>
          </ac:spMkLst>
        </pc:spChg>
        <pc:spChg chg="del">
          <ac:chgData name="Nguyễn Duy Thắng" userId="S::22521333@ms.uit.edu.vn::54955dfb-6c99-4392-9f1d-30004a726cbf" providerId="AD" clId="Web-{4644CB01-8AD2-11D3-3122-DEB47C4865FD}" dt="2023-10-17T15:09:37.994" v="767"/>
          <ac:spMkLst>
            <pc:docMk/>
            <pc:sldMk cId="1013941679" sldId="258"/>
            <ac:spMk id="61" creationId="{DF1446C7-7F00-206B-88AF-DC318255BEF4}"/>
          </ac:spMkLst>
        </pc:spChg>
        <pc:spChg chg="del">
          <ac:chgData name="Nguyễn Duy Thắng" userId="S::22521333@ms.uit.edu.vn::54955dfb-6c99-4392-9f1d-30004a726cbf" providerId="AD" clId="Web-{4644CB01-8AD2-11D3-3122-DEB47C4865FD}" dt="2023-10-17T15:09:37.994" v="766"/>
          <ac:spMkLst>
            <pc:docMk/>
            <pc:sldMk cId="1013941679" sldId="258"/>
            <ac:spMk id="69" creationId="{24B73097-38EA-6B26-D2CA-0AA536569296}"/>
          </ac:spMkLst>
        </pc:spChg>
        <pc:spChg chg="del">
          <ac:chgData name="Nguyễn Duy Thắng" userId="S::22521333@ms.uit.edu.vn::54955dfb-6c99-4392-9f1d-30004a726cbf" providerId="AD" clId="Web-{4644CB01-8AD2-11D3-3122-DEB47C4865FD}" dt="2023-10-17T15:09:37.994" v="765"/>
          <ac:spMkLst>
            <pc:docMk/>
            <pc:sldMk cId="1013941679" sldId="258"/>
            <ac:spMk id="70" creationId="{42DD71F6-6143-DB18-5281-A7B60D28441A}"/>
          </ac:spMkLst>
        </pc:spChg>
        <pc:spChg chg="del">
          <ac:chgData name="Nguyễn Duy Thắng" userId="S::22521333@ms.uit.edu.vn::54955dfb-6c99-4392-9f1d-30004a726cbf" providerId="AD" clId="Web-{4644CB01-8AD2-11D3-3122-DEB47C4865FD}" dt="2023-10-17T15:09:37.994" v="764"/>
          <ac:spMkLst>
            <pc:docMk/>
            <pc:sldMk cId="1013941679" sldId="258"/>
            <ac:spMk id="71" creationId="{8E3ABAF2-9C8D-24C8-0D8B-3FAFF483FCF6}"/>
          </ac:spMkLst>
        </pc:spChg>
        <pc:grpChg chg="add">
          <ac:chgData name="Nguyễn Duy Thắng" userId="S::22521333@ms.uit.edu.vn::54955dfb-6c99-4392-9f1d-30004a726cbf" providerId="AD" clId="Web-{4644CB01-8AD2-11D3-3122-DEB47C4865FD}" dt="2023-10-17T15:09:56.932" v="803"/>
          <ac:grpSpMkLst>
            <pc:docMk/>
            <pc:sldMk cId="1013941679" sldId="258"/>
            <ac:grpSpMk id="64" creationId="{EFED0749-860E-1130-1C70-954AA1F377B2}"/>
          </ac:grpSpMkLst>
        </pc:grpChg>
        <pc:grpChg chg="add">
          <ac:chgData name="Nguyễn Duy Thắng" userId="S::22521333@ms.uit.edu.vn::54955dfb-6c99-4392-9f1d-30004a726cbf" providerId="AD" clId="Web-{4644CB01-8AD2-11D3-3122-DEB47C4865FD}" dt="2023-10-17T15:09:56.948" v="804"/>
          <ac:grpSpMkLst>
            <pc:docMk/>
            <pc:sldMk cId="1013941679" sldId="258"/>
            <ac:grpSpMk id="73" creationId="{A4DB3115-7891-99A1-27DE-84D22B9E6894}"/>
          </ac:grpSpMkLst>
        </pc:grpChg>
        <pc:grpChg chg="add">
          <ac:chgData name="Nguyễn Duy Thắng" userId="S::22521333@ms.uit.edu.vn::54955dfb-6c99-4392-9f1d-30004a726cbf" providerId="AD" clId="Web-{4644CB01-8AD2-11D3-3122-DEB47C4865FD}" dt="2023-10-17T15:09:56.979" v="805"/>
          <ac:grpSpMkLst>
            <pc:docMk/>
            <pc:sldMk cId="1013941679" sldId="258"/>
            <ac:grpSpMk id="78" creationId="{DB1EA531-C8E6-3A68-945F-1DA8E8A58281}"/>
          </ac:grpSpMkLst>
        </pc:grpChg>
        <pc:grpChg chg="add">
          <ac:chgData name="Nguyễn Duy Thắng" userId="S::22521333@ms.uit.edu.vn::54955dfb-6c99-4392-9f1d-30004a726cbf" providerId="AD" clId="Web-{4644CB01-8AD2-11D3-3122-DEB47C4865FD}" dt="2023-10-17T15:09:56.995" v="806"/>
          <ac:grpSpMkLst>
            <pc:docMk/>
            <pc:sldMk cId="1013941679" sldId="258"/>
            <ac:grpSpMk id="83" creationId="{C19F2848-FE06-BAFC-E5BB-292E5EFA7DE6}"/>
          </ac:grpSpMkLst>
        </pc:grpChg>
        <pc:grpChg chg="add">
          <ac:chgData name="Nguyễn Duy Thắng" userId="S::22521333@ms.uit.edu.vn::54955dfb-6c99-4392-9f1d-30004a726cbf" providerId="AD" clId="Web-{4644CB01-8AD2-11D3-3122-DEB47C4865FD}" dt="2023-10-17T15:09:57.026" v="807"/>
          <ac:grpSpMkLst>
            <pc:docMk/>
            <pc:sldMk cId="1013941679" sldId="258"/>
            <ac:grpSpMk id="88" creationId="{26472188-2A5B-73EA-CA2F-06CFA3C36239}"/>
          </ac:grpSpMkLst>
        </pc:grpChg>
      </pc:sldChg>
      <pc:sldChg chg="addSp delSp">
        <pc:chgData name="Nguyễn Duy Thắng" userId="S::22521333@ms.uit.edu.vn::54955dfb-6c99-4392-9f1d-30004a726cbf" providerId="AD" clId="Web-{4644CB01-8AD2-11D3-3122-DEB47C4865FD}" dt="2023-10-17T15:09:17.041" v="679"/>
        <pc:sldMkLst>
          <pc:docMk/>
          <pc:sldMk cId="723970044" sldId="260"/>
        </pc:sldMkLst>
        <pc:spChg chg="add">
          <ac:chgData name="Nguyễn Duy Thắng" userId="S::22521333@ms.uit.edu.vn::54955dfb-6c99-4392-9f1d-30004a726cbf" providerId="AD" clId="Web-{4644CB01-8AD2-11D3-3122-DEB47C4865FD}" dt="2023-10-17T15:09:16.916" v="668"/>
          <ac:spMkLst>
            <pc:docMk/>
            <pc:sldMk cId="723970044" sldId="260"/>
            <ac:spMk id="5" creationId="{E07ABB99-9607-0FB8-4963-A24FB8A4B450}"/>
          </ac:spMkLst>
        </pc:spChg>
        <pc:spChg chg="add">
          <ac:chgData name="Nguyễn Duy Thắng" userId="S::22521333@ms.uit.edu.vn::54955dfb-6c99-4392-9f1d-30004a726cbf" providerId="AD" clId="Web-{4644CB01-8AD2-11D3-3122-DEB47C4865FD}" dt="2023-10-17T15:09:16.931" v="669"/>
          <ac:spMkLst>
            <pc:docMk/>
            <pc:sldMk cId="723970044" sldId="260"/>
            <ac:spMk id="10" creationId="{9FFD53DB-A29C-7338-727C-5F3EAE7B4AE3}"/>
          </ac:spMkLst>
        </pc:spChg>
        <pc:spChg chg="add">
          <ac:chgData name="Nguyễn Duy Thắng" userId="S::22521333@ms.uit.edu.vn::54955dfb-6c99-4392-9f1d-30004a726cbf" providerId="AD" clId="Web-{4644CB01-8AD2-11D3-3122-DEB47C4865FD}" dt="2023-10-17T15:09:16.947" v="670"/>
          <ac:spMkLst>
            <pc:docMk/>
            <pc:sldMk cId="723970044" sldId="260"/>
            <ac:spMk id="12" creationId="{D910A519-D8E0-9DED-0ABB-94CB3A747E96}"/>
          </ac:spMkLst>
        </pc:spChg>
        <pc:spChg chg="add">
          <ac:chgData name="Nguyễn Duy Thắng" userId="S::22521333@ms.uit.edu.vn::54955dfb-6c99-4392-9f1d-30004a726cbf" providerId="AD" clId="Web-{4644CB01-8AD2-11D3-3122-DEB47C4865FD}" dt="2023-10-17T15:09:16.947" v="671"/>
          <ac:spMkLst>
            <pc:docMk/>
            <pc:sldMk cId="723970044" sldId="260"/>
            <ac:spMk id="16" creationId="{40927791-BF8F-82D9-8433-7465B2FB5CC0}"/>
          </ac:spMkLst>
        </pc:spChg>
        <pc:spChg chg="add">
          <ac:chgData name="Nguyễn Duy Thắng" userId="S::22521333@ms.uit.edu.vn::54955dfb-6c99-4392-9f1d-30004a726cbf" providerId="AD" clId="Web-{4644CB01-8AD2-11D3-3122-DEB47C4865FD}" dt="2023-10-17T15:09:16.963" v="672"/>
          <ac:spMkLst>
            <pc:docMk/>
            <pc:sldMk cId="723970044" sldId="260"/>
            <ac:spMk id="18" creationId="{EA139065-E25B-CB17-F008-2929CBB6A09C}"/>
          </ac:spMkLst>
        </pc:spChg>
        <pc:spChg chg="add">
          <ac:chgData name="Nguyễn Duy Thắng" userId="S::22521333@ms.uit.edu.vn::54955dfb-6c99-4392-9f1d-30004a726cbf" providerId="AD" clId="Web-{4644CB01-8AD2-11D3-3122-DEB47C4865FD}" dt="2023-10-17T15:09:16.963" v="673"/>
          <ac:spMkLst>
            <pc:docMk/>
            <pc:sldMk cId="723970044" sldId="260"/>
            <ac:spMk id="20" creationId="{DBEFFCB2-E3F7-DF18-7648-46682E5A7137}"/>
          </ac:spMkLst>
        </pc:spChg>
        <pc:spChg chg="add">
          <ac:chgData name="Nguyễn Duy Thắng" userId="S::22521333@ms.uit.edu.vn::54955dfb-6c99-4392-9f1d-30004a726cbf" providerId="AD" clId="Web-{4644CB01-8AD2-11D3-3122-DEB47C4865FD}" dt="2023-10-17T15:09:16.978" v="674"/>
          <ac:spMkLst>
            <pc:docMk/>
            <pc:sldMk cId="723970044" sldId="260"/>
            <ac:spMk id="22" creationId="{32B767F9-62F5-3780-0A07-ED2A50F7CCB5}"/>
          </ac:spMkLst>
        </pc:spChg>
        <pc:spChg chg="add">
          <ac:chgData name="Nguyễn Duy Thắng" userId="S::22521333@ms.uit.edu.vn::54955dfb-6c99-4392-9f1d-30004a726cbf" providerId="AD" clId="Web-{4644CB01-8AD2-11D3-3122-DEB47C4865FD}" dt="2023-10-17T15:09:16.994" v="675"/>
          <ac:spMkLst>
            <pc:docMk/>
            <pc:sldMk cId="723970044" sldId="260"/>
            <ac:spMk id="24" creationId="{031B6B36-4AC5-39BC-8C36-AC4A0F4DAD77}"/>
          </ac:spMkLst>
        </pc:spChg>
        <pc:spChg chg="add">
          <ac:chgData name="Nguyễn Duy Thắng" userId="S::22521333@ms.uit.edu.vn::54955dfb-6c99-4392-9f1d-30004a726cbf" providerId="AD" clId="Web-{4644CB01-8AD2-11D3-3122-DEB47C4865FD}" dt="2023-10-17T15:09:16.994" v="676"/>
          <ac:spMkLst>
            <pc:docMk/>
            <pc:sldMk cId="723970044" sldId="260"/>
            <ac:spMk id="26" creationId="{08AAA79C-028C-0E67-D889-D49C44CC3BAC}"/>
          </ac:spMkLst>
        </pc:spChg>
        <pc:spChg chg="add">
          <ac:chgData name="Nguyễn Duy Thắng" userId="S::22521333@ms.uit.edu.vn::54955dfb-6c99-4392-9f1d-30004a726cbf" providerId="AD" clId="Web-{4644CB01-8AD2-11D3-3122-DEB47C4865FD}" dt="2023-10-17T15:09:17.010" v="677"/>
          <ac:spMkLst>
            <pc:docMk/>
            <pc:sldMk cId="723970044" sldId="260"/>
            <ac:spMk id="29" creationId="{8369A2D9-13DA-819A-B7D9-2EA8F7125B49}"/>
          </ac:spMkLst>
        </pc:spChg>
        <pc:spChg chg="add">
          <ac:chgData name="Nguyễn Duy Thắng" userId="S::22521333@ms.uit.edu.vn::54955dfb-6c99-4392-9f1d-30004a726cbf" providerId="AD" clId="Web-{4644CB01-8AD2-11D3-3122-DEB47C4865FD}" dt="2023-10-17T15:09:17.025" v="678"/>
          <ac:spMkLst>
            <pc:docMk/>
            <pc:sldMk cId="723970044" sldId="260"/>
            <ac:spMk id="34" creationId="{391ED2CD-72AC-FD90-AA04-91BE288E5BD1}"/>
          </ac:spMkLst>
        </pc:spChg>
        <pc:spChg chg="add">
          <ac:chgData name="Nguyễn Duy Thắng" userId="S::22521333@ms.uit.edu.vn::54955dfb-6c99-4392-9f1d-30004a726cbf" providerId="AD" clId="Web-{4644CB01-8AD2-11D3-3122-DEB47C4865FD}" dt="2023-10-17T15:09:17.041" v="679"/>
          <ac:spMkLst>
            <pc:docMk/>
            <pc:sldMk cId="723970044" sldId="260"/>
            <ac:spMk id="36" creationId="{1205C2A5-BF70-5E41-9C44-FA4B63078B47}"/>
          </ac:spMkLst>
        </pc:spChg>
        <pc:spChg chg="del">
          <ac:chgData name="Nguyễn Duy Thắng" userId="S::22521333@ms.uit.edu.vn::54955dfb-6c99-4392-9f1d-30004a726cbf" providerId="AD" clId="Web-{4644CB01-8AD2-11D3-3122-DEB47C4865FD}" dt="2023-10-17T15:09:16.322" v="667"/>
          <ac:spMkLst>
            <pc:docMk/>
            <pc:sldMk cId="723970044" sldId="260"/>
            <ac:spMk id="63" creationId="{6CAB9B2C-FD14-DBD6-0A3E-D381CAF9B076}"/>
          </ac:spMkLst>
        </pc:spChg>
        <pc:spChg chg="del">
          <ac:chgData name="Nguyễn Duy Thắng" userId="S::22521333@ms.uit.edu.vn::54955dfb-6c99-4392-9f1d-30004a726cbf" providerId="AD" clId="Web-{4644CB01-8AD2-11D3-3122-DEB47C4865FD}" dt="2023-10-17T15:09:16.322" v="666"/>
          <ac:spMkLst>
            <pc:docMk/>
            <pc:sldMk cId="723970044" sldId="260"/>
            <ac:spMk id="65" creationId="{0A2B3FD5-E8C7-9872-F038-A9B4938CEB1F}"/>
          </ac:spMkLst>
        </pc:spChg>
        <pc:spChg chg="del">
          <ac:chgData name="Nguyễn Duy Thắng" userId="S::22521333@ms.uit.edu.vn::54955dfb-6c99-4392-9f1d-30004a726cbf" providerId="AD" clId="Web-{4644CB01-8AD2-11D3-3122-DEB47C4865FD}" dt="2023-10-17T15:09:16.322" v="665"/>
          <ac:spMkLst>
            <pc:docMk/>
            <pc:sldMk cId="723970044" sldId="260"/>
            <ac:spMk id="67" creationId="{FDD016E1-9946-DEAF-137D-4E8AAC7CF69B}"/>
          </ac:spMkLst>
        </pc:spChg>
        <pc:spChg chg="del">
          <ac:chgData name="Nguyễn Duy Thắng" userId="S::22521333@ms.uit.edu.vn::54955dfb-6c99-4392-9f1d-30004a726cbf" providerId="AD" clId="Web-{4644CB01-8AD2-11D3-3122-DEB47C4865FD}" dt="2023-10-17T15:09:16.322" v="664"/>
          <ac:spMkLst>
            <pc:docMk/>
            <pc:sldMk cId="723970044" sldId="260"/>
            <ac:spMk id="69" creationId="{5D932C22-98FC-DFDD-95DA-9B1F63EDCDF1}"/>
          </ac:spMkLst>
        </pc:spChg>
        <pc:spChg chg="del">
          <ac:chgData name="Nguyễn Duy Thắng" userId="S::22521333@ms.uit.edu.vn::54955dfb-6c99-4392-9f1d-30004a726cbf" providerId="AD" clId="Web-{4644CB01-8AD2-11D3-3122-DEB47C4865FD}" dt="2023-10-17T15:09:16.322" v="663"/>
          <ac:spMkLst>
            <pc:docMk/>
            <pc:sldMk cId="723970044" sldId="260"/>
            <ac:spMk id="71" creationId="{5BEA817B-7D55-1293-62A8-DBE8A122B367}"/>
          </ac:spMkLst>
        </pc:spChg>
        <pc:spChg chg="del">
          <ac:chgData name="Nguyễn Duy Thắng" userId="S::22521333@ms.uit.edu.vn::54955dfb-6c99-4392-9f1d-30004a726cbf" providerId="AD" clId="Web-{4644CB01-8AD2-11D3-3122-DEB47C4865FD}" dt="2023-10-17T15:09:16.322" v="662"/>
          <ac:spMkLst>
            <pc:docMk/>
            <pc:sldMk cId="723970044" sldId="260"/>
            <ac:spMk id="73" creationId="{3ED56F86-03DA-FB41-9FF3-EC4977267748}"/>
          </ac:spMkLst>
        </pc:spChg>
        <pc:spChg chg="del">
          <ac:chgData name="Nguyễn Duy Thắng" userId="S::22521333@ms.uit.edu.vn::54955dfb-6c99-4392-9f1d-30004a726cbf" providerId="AD" clId="Web-{4644CB01-8AD2-11D3-3122-DEB47C4865FD}" dt="2023-10-17T15:09:16.322" v="661"/>
          <ac:spMkLst>
            <pc:docMk/>
            <pc:sldMk cId="723970044" sldId="260"/>
            <ac:spMk id="75" creationId="{D02176FA-4781-5E5D-6760-51B63E194B2A}"/>
          </ac:spMkLst>
        </pc:spChg>
        <pc:spChg chg="del">
          <ac:chgData name="Nguyễn Duy Thắng" userId="S::22521333@ms.uit.edu.vn::54955dfb-6c99-4392-9f1d-30004a726cbf" providerId="AD" clId="Web-{4644CB01-8AD2-11D3-3122-DEB47C4865FD}" dt="2023-10-17T15:09:16.322" v="660"/>
          <ac:spMkLst>
            <pc:docMk/>
            <pc:sldMk cId="723970044" sldId="260"/>
            <ac:spMk id="77" creationId="{6950B827-ADE3-8698-7ED4-775DD4AB9268}"/>
          </ac:spMkLst>
        </pc:spChg>
        <pc:spChg chg="del">
          <ac:chgData name="Nguyễn Duy Thắng" userId="S::22521333@ms.uit.edu.vn::54955dfb-6c99-4392-9f1d-30004a726cbf" providerId="AD" clId="Web-{4644CB01-8AD2-11D3-3122-DEB47C4865FD}" dt="2023-10-17T15:09:16.322" v="659"/>
          <ac:spMkLst>
            <pc:docMk/>
            <pc:sldMk cId="723970044" sldId="260"/>
            <ac:spMk id="79" creationId="{F5245898-37A4-B5FC-BBEA-9F07FBDEA5A3}"/>
          </ac:spMkLst>
        </pc:spChg>
        <pc:spChg chg="del">
          <ac:chgData name="Nguyễn Duy Thắng" userId="S::22521333@ms.uit.edu.vn::54955dfb-6c99-4392-9f1d-30004a726cbf" providerId="AD" clId="Web-{4644CB01-8AD2-11D3-3122-DEB47C4865FD}" dt="2023-10-17T15:09:16.322" v="658"/>
          <ac:spMkLst>
            <pc:docMk/>
            <pc:sldMk cId="723970044" sldId="260"/>
            <ac:spMk id="87" creationId="{A26942CA-3048-1388-E22D-D5E5DB77C3D2}"/>
          </ac:spMkLst>
        </pc:spChg>
        <pc:spChg chg="del">
          <ac:chgData name="Nguyễn Duy Thắng" userId="S::22521333@ms.uit.edu.vn::54955dfb-6c99-4392-9f1d-30004a726cbf" providerId="AD" clId="Web-{4644CB01-8AD2-11D3-3122-DEB47C4865FD}" dt="2023-10-17T15:09:16.322" v="657"/>
          <ac:spMkLst>
            <pc:docMk/>
            <pc:sldMk cId="723970044" sldId="260"/>
            <ac:spMk id="89" creationId="{2BE98D9F-443D-EE56-7B1C-ADB6C1AF3DEF}"/>
          </ac:spMkLst>
        </pc:spChg>
        <pc:spChg chg="del">
          <ac:chgData name="Nguyễn Duy Thắng" userId="S::22521333@ms.uit.edu.vn::54955dfb-6c99-4392-9f1d-30004a726cbf" providerId="AD" clId="Web-{4644CB01-8AD2-11D3-3122-DEB47C4865FD}" dt="2023-10-17T15:09:16.322" v="656"/>
          <ac:spMkLst>
            <pc:docMk/>
            <pc:sldMk cId="723970044" sldId="260"/>
            <ac:spMk id="91" creationId="{38A1C8B7-2FFE-FB6A-7629-9A8CF98C9F7B}"/>
          </ac:spMkLst>
        </pc:spChg>
        <pc:spChg chg="del">
          <ac:chgData name="Nguyễn Duy Thắng" userId="S::22521333@ms.uit.edu.vn::54955dfb-6c99-4392-9f1d-30004a726cbf" providerId="AD" clId="Web-{4644CB01-8AD2-11D3-3122-DEB47C4865FD}" dt="2023-10-17T15:09:16.322" v="655"/>
          <ac:spMkLst>
            <pc:docMk/>
            <pc:sldMk cId="723970044" sldId="260"/>
            <ac:spMk id="96" creationId="{DF1ED69E-23EB-0B88-4DC6-E15D0FA92E98}"/>
          </ac:spMkLst>
        </pc:spChg>
        <pc:spChg chg="del">
          <ac:chgData name="Nguyễn Duy Thắng" userId="S::22521333@ms.uit.edu.vn::54955dfb-6c99-4392-9f1d-30004a726cbf" providerId="AD" clId="Web-{4644CB01-8AD2-11D3-3122-DEB47C4865FD}" dt="2023-10-17T15:09:16.322" v="654"/>
          <ac:spMkLst>
            <pc:docMk/>
            <pc:sldMk cId="723970044" sldId="260"/>
            <ac:spMk id="98" creationId="{2F8E7E5A-43CC-20C9-65F0-3B428D5A6992}"/>
          </ac:spMkLst>
        </pc:spChg>
        <pc:spChg chg="del">
          <ac:chgData name="Nguyễn Duy Thắng" userId="S::22521333@ms.uit.edu.vn::54955dfb-6c99-4392-9f1d-30004a726cbf" providerId="AD" clId="Web-{4644CB01-8AD2-11D3-3122-DEB47C4865FD}" dt="2023-10-17T15:09:16.322" v="653"/>
          <ac:spMkLst>
            <pc:docMk/>
            <pc:sldMk cId="723970044" sldId="260"/>
            <ac:spMk id="100" creationId="{F7CB8299-713E-A8F8-55CE-733E70B8A6F5}"/>
          </ac:spMkLst>
        </pc:spChg>
      </pc:sldChg>
      <pc:sldChg chg="addSp delSp modSp">
        <pc:chgData name="Nguyễn Duy Thắng" userId="S::22521333@ms.uit.edu.vn::54955dfb-6c99-4392-9f1d-30004a726cbf" providerId="AD" clId="Web-{4644CB01-8AD2-11D3-3122-DEB47C4865FD}" dt="2023-10-17T15:06:35.116" v="525"/>
        <pc:sldMkLst>
          <pc:docMk/>
          <pc:sldMk cId="2684429201" sldId="264"/>
        </pc:sldMkLst>
        <pc:spChg chg="del">
          <ac:chgData name="Nguyễn Duy Thắng" userId="S::22521333@ms.uit.edu.vn::54955dfb-6c99-4392-9f1d-30004a726cbf" providerId="AD" clId="Web-{4644CB01-8AD2-11D3-3122-DEB47C4865FD}" dt="2023-10-17T15:06:18.943" v="511"/>
          <ac:spMkLst>
            <pc:docMk/>
            <pc:sldMk cId="2684429201" sldId="264"/>
            <ac:spMk id="5" creationId="{1257BA17-BDDA-801D-2A86-8FB27C258A63}"/>
          </ac:spMkLst>
        </pc:spChg>
        <pc:spChg chg="del">
          <ac:chgData name="Nguyễn Duy Thắng" userId="S::22521333@ms.uit.edu.vn::54955dfb-6c99-4392-9f1d-30004a726cbf" providerId="AD" clId="Web-{4644CB01-8AD2-11D3-3122-DEB47C4865FD}" dt="2023-10-17T15:06:18.943" v="510"/>
          <ac:spMkLst>
            <pc:docMk/>
            <pc:sldMk cId="2684429201" sldId="264"/>
            <ac:spMk id="9" creationId="{60063FBE-8F21-F75A-6161-1B2FFD6C547C}"/>
          </ac:spMkLst>
        </pc:spChg>
        <pc:spChg chg="del">
          <ac:chgData name="Nguyễn Duy Thắng" userId="S::22521333@ms.uit.edu.vn::54955dfb-6c99-4392-9f1d-30004a726cbf" providerId="AD" clId="Web-{4644CB01-8AD2-11D3-3122-DEB47C4865FD}" dt="2023-10-17T15:06:18.943" v="509"/>
          <ac:spMkLst>
            <pc:docMk/>
            <pc:sldMk cId="2684429201" sldId="264"/>
            <ac:spMk id="11" creationId="{74C467AC-574B-31A0-56A1-9599CEECB740}"/>
          </ac:spMkLst>
        </pc:spChg>
        <pc:spChg chg="add topLvl">
          <ac:chgData name="Nguyễn Duy Thắng" userId="S::22521333@ms.uit.edu.vn::54955dfb-6c99-4392-9f1d-30004a726cbf" providerId="AD" clId="Web-{4644CB01-8AD2-11D3-3122-DEB47C4865FD}" dt="2023-10-17T15:06:29.022" v="522"/>
          <ac:spMkLst>
            <pc:docMk/>
            <pc:sldMk cId="2684429201" sldId="264"/>
            <ac:spMk id="12" creationId="{5490CEDC-8D62-4ED9-8F20-40928CF1FC0B}"/>
          </ac:spMkLst>
        </pc:spChg>
        <pc:spChg chg="del">
          <ac:chgData name="Nguyễn Duy Thắng" userId="S::22521333@ms.uit.edu.vn::54955dfb-6c99-4392-9f1d-30004a726cbf" providerId="AD" clId="Web-{4644CB01-8AD2-11D3-3122-DEB47C4865FD}" dt="2023-10-17T15:06:18.943" v="508"/>
          <ac:spMkLst>
            <pc:docMk/>
            <pc:sldMk cId="2684429201" sldId="264"/>
            <ac:spMk id="13" creationId="{8A207D46-D6B7-707D-1110-D9B8ED73391C}"/>
          </ac:spMkLst>
        </pc:spChg>
        <pc:spChg chg="add topLvl">
          <ac:chgData name="Nguyễn Duy Thắng" userId="S::22521333@ms.uit.edu.vn::54955dfb-6c99-4392-9f1d-30004a726cbf" providerId="AD" clId="Web-{4644CB01-8AD2-11D3-3122-DEB47C4865FD}" dt="2023-10-17T15:06:29.022" v="522"/>
          <ac:spMkLst>
            <pc:docMk/>
            <pc:sldMk cId="2684429201" sldId="264"/>
            <ac:spMk id="14" creationId="{6A547D03-585D-59EA-2475-8BC8BE2C23CB}"/>
          </ac:spMkLst>
        </pc:spChg>
        <pc:spChg chg="del">
          <ac:chgData name="Nguyễn Duy Thắng" userId="S::22521333@ms.uit.edu.vn::54955dfb-6c99-4392-9f1d-30004a726cbf" providerId="AD" clId="Web-{4644CB01-8AD2-11D3-3122-DEB47C4865FD}" dt="2023-10-17T15:06:18.943" v="507"/>
          <ac:spMkLst>
            <pc:docMk/>
            <pc:sldMk cId="2684429201" sldId="264"/>
            <ac:spMk id="15" creationId="{96C898A0-F584-9272-11C1-C9E97AAA12DD}"/>
          </ac:spMkLst>
        </pc:spChg>
        <pc:spChg chg="add topLvl">
          <ac:chgData name="Nguyễn Duy Thắng" userId="S::22521333@ms.uit.edu.vn::54955dfb-6c99-4392-9f1d-30004a726cbf" providerId="AD" clId="Web-{4644CB01-8AD2-11D3-3122-DEB47C4865FD}" dt="2023-10-17T15:06:29.022" v="522"/>
          <ac:spMkLst>
            <pc:docMk/>
            <pc:sldMk cId="2684429201" sldId="264"/>
            <ac:spMk id="16" creationId="{D566A600-335B-1CD9-0415-588F5B0B49B3}"/>
          </ac:spMkLst>
        </pc:spChg>
        <pc:spChg chg="add topLvl">
          <ac:chgData name="Nguyễn Duy Thắng" userId="S::22521333@ms.uit.edu.vn::54955dfb-6c99-4392-9f1d-30004a726cbf" providerId="AD" clId="Web-{4644CB01-8AD2-11D3-3122-DEB47C4865FD}" dt="2023-10-17T15:06:28.834" v="518"/>
          <ac:spMkLst>
            <pc:docMk/>
            <pc:sldMk cId="2684429201" sldId="264"/>
            <ac:spMk id="17" creationId="{4CC9D295-DCB4-C473-D030-7A81045B2126}"/>
          </ac:spMkLst>
        </pc:spChg>
        <pc:spChg chg="add topLvl">
          <ac:chgData name="Nguyễn Duy Thắng" userId="S::22521333@ms.uit.edu.vn::54955dfb-6c99-4392-9f1d-30004a726cbf" providerId="AD" clId="Web-{4644CB01-8AD2-11D3-3122-DEB47C4865FD}" dt="2023-10-17T15:06:28.834" v="518"/>
          <ac:spMkLst>
            <pc:docMk/>
            <pc:sldMk cId="2684429201" sldId="264"/>
            <ac:spMk id="18" creationId="{45D22A02-7B95-F3A1-4AFE-2CD0482BED6E}"/>
          </ac:spMkLst>
        </pc:spChg>
        <pc:spChg chg="add topLvl">
          <ac:chgData name="Nguyễn Duy Thắng" userId="S::22521333@ms.uit.edu.vn::54955dfb-6c99-4392-9f1d-30004a726cbf" providerId="AD" clId="Web-{4644CB01-8AD2-11D3-3122-DEB47C4865FD}" dt="2023-10-17T15:06:28.834" v="518"/>
          <ac:spMkLst>
            <pc:docMk/>
            <pc:sldMk cId="2684429201" sldId="264"/>
            <ac:spMk id="19" creationId="{015F7579-0AFF-F921-6E05-C64BFAE80B2A}"/>
          </ac:spMkLst>
        </pc:spChg>
        <pc:spChg chg="add topLvl">
          <ac:chgData name="Nguyễn Duy Thắng" userId="S::22521333@ms.uit.edu.vn::54955dfb-6c99-4392-9f1d-30004a726cbf" providerId="AD" clId="Web-{4644CB01-8AD2-11D3-3122-DEB47C4865FD}" dt="2023-10-17T15:06:28.881" v="519"/>
          <ac:spMkLst>
            <pc:docMk/>
            <pc:sldMk cId="2684429201" sldId="264"/>
            <ac:spMk id="20" creationId="{002B51A7-D2A7-8111-78C6-5D494F480D53}"/>
          </ac:spMkLst>
        </pc:spChg>
        <pc:spChg chg="add topLvl">
          <ac:chgData name="Nguyễn Duy Thắng" userId="S::22521333@ms.uit.edu.vn::54955dfb-6c99-4392-9f1d-30004a726cbf" providerId="AD" clId="Web-{4644CB01-8AD2-11D3-3122-DEB47C4865FD}" dt="2023-10-17T15:06:28.881" v="519"/>
          <ac:spMkLst>
            <pc:docMk/>
            <pc:sldMk cId="2684429201" sldId="264"/>
            <ac:spMk id="21" creationId="{579A5482-5D7F-3CEB-4993-1C976A6A33D6}"/>
          </ac:spMkLst>
        </pc:spChg>
        <pc:spChg chg="add topLvl">
          <ac:chgData name="Nguyễn Duy Thắng" userId="S::22521333@ms.uit.edu.vn::54955dfb-6c99-4392-9f1d-30004a726cbf" providerId="AD" clId="Web-{4644CB01-8AD2-11D3-3122-DEB47C4865FD}" dt="2023-10-17T15:06:28.881" v="519"/>
          <ac:spMkLst>
            <pc:docMk/>
            <pc:sldMk cId="2684429201" sldId="264"/>
            <ac:spMk id="22" creationId="{00B880A6-3597-8881-179F-868AD15EC2BB}"/>
          </ac:spMkLst>
        </pc:spChg>
        <pc:spChg chg="add del topLvl">
          <ac:chgData name="Nguyễn Duy Thắng" userId="S::22521333@ms.uit.edu.vn::54955dfb-6c99-4392-9f1d-30004a726cbf" providerId="AD" clId="Web-{4644CB01-8AD2-11D3-3122-DEB47C4865FD}" dt="2023-10-17T15:06:35.116" v="525"/>
          <ac:spMkLst>
            <pc:docMk/>
            <pc:sldMk cId="2684429201" sldId="264"/>
            <ac:spMk id="23" creationId="{82B958CD-C528-2AD2-161A-FF666D528F98}"/>
          </ac:spMkLst>
        </pc:spChg>
        <pc:spChg chg="add del topLvl">
          <ac:chgData name="Nguyễn Duy Thắng" userId="S::22521333@ms.uit.edu.vn::54955dfb-6c99-4392-9f1d-30004a726cbf" providerId="AD" clId="Web-{4644CB01-8AD2-11D3-3122-DEB47C4865FD}" dt="2023-10-17T15:06:35.100" v="524"/>
          <ac:spMkLst>
            <pc:docMk/>
            <pc:sldMk cId="2684429201" sldId="264"/>
            <ac:spMk id="24" creationId="{AAC9F7AA-938B-469A-82D0-F26A5D2305EC}"/>
          </ac:spMkLst>
        </pc:spChg>
        <pc:spChg chg="add del topLvl">
          <ac:chgData name="Nguyễn Duy Thắng" userId="S::22521333@ms.uit.edu.vn::54955dfb-6c99-4392-9f1d-30004a726cbf" providerId="AD" clId="Web-{4644CB01-8AD2-11D3-3122-DEB47C4865FD}" dt="2023-10-17T15:06:35.100" v="523"/>
          <ac:spMkLst>
            <pc:docMk/>
            <pc:sldMk cId="2684429201" sldId="264"/>
            <ac:spMk id="25" creationId="{7C2F52F3-40BA-8F55-2F64-D6BB5C98EFB1}"/>
          </ac:spMkLst>
        </pc:spChg>
        <pc:spChg chg="add topLvl">
          <ac:chgData name="Nguyễn Duy Thắng" userId="S::22521333@ms.uit.edu.vn::54955dfb-6c99-4392-9f1d-30004a726cbf" providerId="AD" clId="Web-{4644CB01-8AD2-11D3-3122-DEB47C4865FD}" dt="2023-10-17T15:06:28.975" v="521"/>
          <ac:spMkLst>
            <pc:docMk/>
            <pc:sldMk cId="2684429201" sldId="264"/>
            <ac:spMk id="26" creationId="{E56B9C7D-CC70-2B15-F1B3-E31F61868468}"/>
          </ac:spMkLst>
        </pc:spChg>
        <pc:spChg chg="add topLvl">
          <ac:chgData name="Nguyễn Duy Thắng" userId="S::22521333@ms.uit.edu.vn::54955dfb-6c99-4392-9f1d-30004a726cbf" providerId="AD" clId="Web-{4644CB01-8AD2-11D3-3122-DEB47C4865FD}" dt="2023-10-17T15:06:28.975" v="521"/>
          <ac:spMkLst>
            <pc:docMk/>
            <pc:sldMk cId="2684429201" sldId="264"/>
            <ac:spMk id="27" creationId="{9150030B-2A5F-2457-85B0-E64BB7D2B158}"/>
          </ac:spMkLst>
        </pc:spChg>
        <pc:spChg chg="add topLvl">
          <ac:chgData name="Nguyễn Duy Thắng" userId="S::22521333@ms.uit.edu.vn::54955dfb-6c99-4392-9f1d-30004a726cbf" providerId="AD" clId="Web-{4644CB01-8AD2-11D3-3122-DEB47C4865FD}" dt="2023-10-17T15:06:28.975" v="521"/>
          <ac:spMkLst>
            <pc:docMk/>
            <pc:sldMk cId="2684429201" sldId="264"/>
            <ac:spMk id="29" creationId="{9AB7BADC-2392-4B45-94EA-9385A4CF7ED2}"/>
          </ac:spMkLst>
        </pc:spChg>
        <pc:spChg chg="del">
          <ac:chgData name="Nguyễn Duy Thắng" userId="S::22521333@ms.uit.edu.vn::54955dfb-6c99-4392-9f1d-30004a726cbf" providerId="AD" clId="Web-{4644CB01-8AD2-11D3-3122-DEB47C4865FD}" dt="2023-10-17T15:06:18.943" v="506"/>
          <ac:spMkLst>
            <pc:docMk/>
            <pc:sldMk cId="2684429201" sldId="264"/>
            <ac:spMk id="32" creationId="{6E88AAF3-DF59-DC6F-26AF-728E8FD79638}"/>
          </ac:spMkLst>
        </pc:spChg>
        <pc:spChg chg="del">
          <ac:chgData name="Nguyễn Duy Thắng" userId="S::22521333@ms.uit.edu.vn::54955dfb-6c99-4392-9f1d-30004a726cbf" providerId="AD" clId="Web-{4644CB01-8AD2-11D3-3122-DEB47C4865FD}" dt="2023-10-17T15:06:18.943" v="505"/>
          <ac:spMkLst>
            <pc:docMk/>
            <pc:sldMk cId="2684429201" sldId="264"/>
            <ac:spMk id="38" creationId="{E548E312-18FC-128D-6C8B-9A124069D7F3}"/>
          </ac:spMkLst>
        </pc:spChg>
        <pc:spChg chg="del">
          <ac:chgData name="Nguyễn Duy Thắng" userId="S::22521333@ms.uit.edu.vn::54955dfb-6c99-4392-9f1d-30004a726cbf" providerId="AD" clId="Web-{4644CB01-8AD2-11D3-3122-DEB47C4865FD}" dt="2023-10-17T15:06:18.943" v="504"/>
          <ac:spMkLst>
            <pc:docMk/>
            <pc:sldMk cId="2684429201" sldId="264"/>
            <ac:spMk id="40" creationId="{F908499A-3B65-6A66-5F8F-83D8698EAF38}"/>
          </ac:spMkLst>
        </pc:spChg>
        <pc:spChg chg="del">
          <ac:chgData name="Nguyễn Duy Thắng" userId="S::22521333@ms.uit.edu.vn::54955dfb-6c99-4392-9f1d-30004a726cbf" providerId="AD" clId="Web-{4644CB01-8AD2-11D3-3122-DEB47C4865FD}" dt="2023-10-17T15:06:18.943" v="503"/>
          <ac:spMkLst>
            <pc:docMk/>
            <pc:sldMk cId="2684429201" sldId="264"/>
            <ac:spMk id="42" creationId="{444C4C14-CBFA-A241-1FC2-A9EA21F1170C}"/>
          </ac:spMkLst>
        </pc:spChg>
        <pc:spChg chg="del">
          <ac:chgData name="Nguyễn Duy Thắng" userId="S::22521333@ms.uit.edu.vn::54955dfb-6c99-4392-9f1d-30004a726cbf" providerId="AD" clId="Web-{4644CB01-8AD2-11D3-3122-DEB47C4865FD}" dt="2023-10-17T15:06:18.943" v="502"/>
          <ac:spMkLst>
            <pc:docMk/>
            <pc:sldMk cId="2684429201" sldId="264"/>
            <ac:spMk id="44" creationId="{16365378-9C9F-B5DB-6F63-FCEE6C436D19}"/>
          </ac:spMkLst>
        </pc:spChg>
        <pc:spChg chg="del">
          <ac:chgData name="Nguyễn Duy Thắng" userId="S::22521333@ms.uit.edu.vn::54955dfb-6c99-4392-9f1d-30004a726cbf" providerId="AD" clId="Web-{4644CB01-8AD2-11D3-3122-DEB47C4865FD}" dt="2023-10-17T15:06:18.943" v="501"/>
          <ac:spMkLst>
            <pc:docMk/>
            <pc:sldMk cId="2684429201" sldId="264"/>
            <ac:spMk id="46" creationId="{06110603-AC9B-0E7A-02DD-E053F07374AE}"/>
          </ac:spMkLst>
        </pc:spChg>
        <pc:spChg chg="del">
          <ac:chgData name="Nguyễn Duy Thắng" userId="S::22521333@ms.uit.edu.vn::54955dfb-6c99-4392-9f1d-30004a726cbf" providerId="AD" clId="Web-{4644CB01-8AD2-11D3-3122-DEB47C4865FD}" dt="2023-10-17T15:06:18.943" v="500"/>
          <ac:spMkLst>
            <pc:docMk/>
            <pc:sldMk cId="2684429201" sldId="264"/>
            <ac:spMk id="52" creationId="{E8F52A00-4CA9-5B94-C8E3-F3AA2EF3E66B}"/>
          </ac:spMkLst>
        </pc:spChg>
        <pc:spChg chg="del">
          <ac:chgData name="Nguyễn Duy Thắng" userId="S::22521333@ms.uit.edu.vn::54955dfb-6c99-4392-9f1d-30004a726cbf" providerId="AD" clId="Web-{4644CB01-8AD2-11D3-3122-DEB47C4865FD}" dt="2023-10-17T15:06:18.943" v="499"/>
          <ac:spMkLst>
            <pc:docMk/>
            <pc:sldMk cId="2684429201" sldId="264"/>
            <ac:spMk id="54" creationId="{5DF0E465-E836-4064-3E66-737E43041E30}"/>
          </ac:spMkLst>
        </pc:spChg>
        <pc:spChg chg="del">
          <ac:chgData name="Nguyễn Duy Thắng" userId="S::22521333@ms.uit.edu.vn::54955dfb-6c99-4392-9f1d-30004a726cbf" providerId="AD" clId="Web-{4644CB01-8AD2-11D3-3122-DEB47C4865FD}" dt="2023-10-17T15:06:18.943" v="498"/>
          <ac:spMkLst>
            <pc:docMk/>
            <pc:sldMk cId="2684429201" sldId="264"/>
            <ac:spMk id="56" creationId="{20825514-E399-CC21-8671-C7CFA60B9921}"/>
          </ac:spMkLst>
        </pc:spChg>
        <pc:spChg chg="del">
          <ac:chgData name="Nguyễn Duy Thắng" userId="S::22521333@ms.uit.edu.vn::54955dfb-6c99-4392-9f1d-30004a726cbf" providerId="AD" clId="Web-{4644CB01-8AD2-11D3-3122-DEB47C4865FD}" dt="2023-10-17T15:06:18.943" v="497"/>
          <ac:spMkLst>
            <pc:docMk/>
            <pc:sldMk cId="2684429201" sldId="264"/>
            <ac:spMk id="58" creationId="{36F7633D-0012-C1FA-5380-1FBEBA75BC39}"/>
          </ac:spMkLst>
        </pc:spChg>
        <pc:grpChg chg="add del mod">
          <ac:chgData name="Nguyễn Duy Thắng" userId="S::22521333@ms.uit.edu.vn::54955dfb-6c99-4392-9f1d-30004a726cbf" providerId="AD" clId="Web-{4644CB01-8AD2-11D3-3122-DEB47C4865FD}" dt="2023-10-17T15:06:28.975" v="521"/>
          <ac:grpSpMkLst>
            <pc:docMk/>
            <pc:sldMk cId="2684429201" sldId="264"/>
            <ac:grpSpMk id="2" creationId="{76CFBC1A-2529-B212-11A0-ECEAA3D32EF2}"/>
          </ac:grpSpMkLst>
        </pc:grpChg>
        <pc:grpChg chg="add del mod">
          <ac:chgData name="Nguyễn Duy Thắng" userId="S::22521333@ms.uit.edu.vn::54955dfb-6c99-4392-9f1d-30004a726cbf" providerId="AD" clId="Web-{4644CB01-8AD2-11D3-3122-DEB47C4865FD}" dt="2023-10-17T15:06:28.928" v="520"/>
          <ac:grpSpMkLst>
            <pc:docMk/>
            <pc:sldMk cId="2684429201" sldId="264"/>
            <ac:grpSpMk id="3" creationId="{6C46D809-324A-5820-E00B-2F0F8E3516C5}"/>
          </ac:grpSpMkLst>
        </pc:grpChg>
        <pc:grpChg chg="add del mod">
          <ac:chgData name="Nguyễn Duy Thắng" userId="S::22521333@ms.uit.edu.vn::54955dfb-6c99-4392-9f1d-30004a726cbf" providerId="AD" clId="Web-{4644CB01-8AD2-11D3-3122-DEB47C4865FD}" dt="2023-10-17T15:06:28.881" v="519"/>
          <ac:grpSpMkLst>
            <pc:docMk/>
            <pc:sldMk cId="2684429201" sldId="264"/>
            <ac:grpSpMk id="4" creationId="{11FA2C85-E25D-B2C6-89C9-4916F9CAA6C1}"/>
          </ac:grpSpMkLst>
        </pc:grpChg>
        <pc:grpChg chg="add del mod">
          <ac:chgData name="Nguyễn Duy Thắng" userId="S::22521333@ms.uit.edu.vn::54955dfb-6c99-4392-9f1d-30004a726cbf" providerId="AD" clId="Web-{4644CB01-8AD2-11D3-3122-DEB47C4865FD}" dt="2023-10-17T15:06:28.834" v="518"/>
          <ac:grpSpMkLst>
            <pc:docMk/>
            <pc:sldMk cId="2684429201" sldId="264"/>
            <ac:grpSpMk id="6" creationId="{360D4C91-5B67-1A9B-4868-EFC16D7CCDEC}"/>
          </ac:grpSpMkLst>
        </pc:grpChg>
        <pc:grpChg chg="add del mod">
          <ac:chgData name="Nguyễn Duy Thắng" userId="S::22521333@ms.uit.edu.vn::54955dfb-6c99-4392-9f1d-30004a726cbf" providerId="AD" clId="Web-{4644CB01-8AD2-11D3-3122-DEB47C4865FD}" dt="2023-10-17T15:06:29.022" v="522"/>
          <ac:grpSpMkLst>
            <pc:docMk/>
            <pc:sldMk cId="2684429201" sldId="264"/>
            <ac:grpSpMk id="10" creationId="{D16C12D3-E58C-FDC9-46BF-6E78E1D2733C}"/>
          </ac:grpSpMkLst>
        </pc:grpChg>
      </pc:sldChg>
      <pc:sldChg chg="addSp delSp modSp">
        <pc:chgData name="Nguyễn Duy Thắng" userId="S::22521333@ms.uit.edu.vn::54955dfb-6c99-4392-9f1d-30004a726cbf" providerId="AD" clId="Web-{4644CB01-8AD2-11D3-3122-DEB47C4865FD}" dt="2023-10-17T15:06:11.443" v="496"/>
        <pc:sldMkLst>
          <pc:docMk/>
          <pc:sldMk cId="405568655" sldId="267"/>
        </pc:sldMkLst>
        <pc:spChg chg="add topLvl">
          <ac:chgData name="Nguyễn Duy Thắng" userId="S::22521333@ms.uit.edu.vn::54955dfb-6c99-4392-9f1d-30004a726cbf" providerId="AD" clId="Web-{4644CB01-8AD2-11D3-3122-DEB47C4865FD}" dt="2023-10-17T15:06:11.443" v="496"/>
          <ac:spMkLst>
            <pc:docMk/>
            <pc:sldMk cId="405568655" sldId="267"/>
            <ac:spMk id="13" creationId="{5490CEDC-8D62-4ED9-8F20-40928CF1FC0B}"/>
          </ac:spMkLst>
        </pc:spChg>
        <pc:spChg chg="add topLvl">
          <ac:chgData name="Nguyễn Duy Thắng" userId="S::22521333@ms.uit.edu.vn::54955dfb-6c99-4392-9f1d-30004a726cbf" providerId="AD" clId="Web-{4644CB01-8AD2-11D3-3122-DEB47C4865FD}" dt="2023-10-17T15:06:11.443" v="496"/>
          <ac:spMkLst>
            <pc:docMk/>
            <pc:sldMk cId="405568655" sldId="267"/>
            <ac:spMk id="14" creationId="{6A547D03-585D-59EA-2475-8BC8BE2C23CB}"/>
          </ac:spMkLst>
        </pc:spChg>
        <pc:spChg chg="add topLvl">
          <ac:chgData name="Nguyễn Duy Thắng" userId="S::22521333@ms.uit.edu.vn::54955dfb-6c99-4392-9f1d-30004a726cbf" providerId="AD" clId="Web-{4644CB01-8AD2-11D3-3122-DEB47C4865FD}" dt="2023-10-17T15:06:11.443" v="496"/>
          <ac:spMkLst>
            <pc:docMk/>
            <pc:sldMk cId="405568655" sldId="267"/>
            <ac:spMk id="15" creationId="{D566A600-335B-1CD9-0415-588F5B0B49B3}"/>
          </ac:spMkLst>
        </pc:spChg>
        <pc:spChg chg="add topLvl">
          <ac:chgData name="Nguyễn Duy Thắng" userId="S::22521333@ms.uit.edu.vn::54955dfb-6c99-4392-9f1d-30004a726cbf" providerId="AD" clId="Web-{4644CB01-8AD2-11D3-3122-DEB47C4865FD}" dt="2023-10-17T15:06:11.412" v="495"/>
          <ac:spMkLst>
            <pc:docMk/>
            <pc:sldMk cId="405568655" sldId="267"/>
            <ac:spMk id="16" creationId="{4CC9D295-DCB4-C473-D030-7A81045B2126}"/>
          </ac:spMkLst>
        </pc:spChg>
        <pc:spChg chg="add topLvl">
          <ac:chgData name="Nguyễn Duy Thắng" userId="S::22521333@ms.uit.edu.vn::54955dfb-6c99-4392-9f1d-30004a726cbf" providerId="AD" clId="Web-{4644CB01-8AD2-11D3-3122-DEB47C4865FD}" dt="2023-10-17T15:06:11.412" v="495"/>
          <ac:spMkLst>
            <pc:docMk/>
            <pc:sldMk cId="405568655" sldId="267"/>
            <ac:spMk id="17" creationId="{45D22A02-7B95-F3A1-4AFE-2CD0482BED6E}"/>
          </ac:spMkLst>
        </pc:spChg>
        <pc:spChg chg="add topLvl">
          <ac:chgData name="Nguyễn Duy Thắng" userId="S::22521333@ms.uit.edu.vn::54955dfb-6c99-4392-9f1d-30004a726cbf" providerId="AD" clId="Web-{4644CB01-8AD2-11D3-3122-DEB47C4865FD}" dt="2023-10-17T15:06:11.412" v="495"/>
          <ac:spMkLst>
            <pc:docMk/>
            <pc:sldMk cId="405568655" sldId="267"/>
            <ac:spMk id="18" creationId="{015F7579-0AFF-F921-6E05-C64BFAE80B2A}"/>
          </ac:spMkLst>
        </pc:spChg>
        <pc:spChg chg="add topLvl">
          <ac:chgData name="Nguyễn Duy Thắng" userId="S::22521333@ms.uit.edu.vn::54955dfb-6c99-4392-9f1d-30004a726cbf" providerId="AD" clId="Web-{4644CB01-8AD2-11D3-3122-DEB47C4865FD}" dt="2023-10-17T15:06:11.365" v="494"/>
          <ac:spMkLst>
            <pc:docMk/>
            <pc:sldMk cId="405568655" sldId="267"/>
            <ac:spMk id="19" creationId="{002B51A7-D2A7-8111-78C6-5D494F480D53}"/>
          </ac:spMkLst>
        </pc:spChg>
        <pc:spChg chg="add topLvl">
          <ac:chgData name="Nguyễn Duy Thắng" userId="S::22521333@ms.uit.edu.vn::54955dfb-6c99-4392-9f1d-30004a726cbf" providerId="AD" clId="Web-{4644CB01-8AD2-11D3-3122-DEB47C4865FD}" dt="2023-10-17T15:06:11.365" v="494"/>
          <ac:spMkLst>
            <pc:docMk/>
            <pc:sldMk cId="405568655" sldId="267"/>
            <ac:spMk id="20" creationId="{579A5482-5D7F-3CEB-4993-1C976A6A33D6}"/>
          </ac:spMkLst>
        </pc:spChg>
        <pc:spChg chg="add topLvl">
          <ac:chgData name="Nguyễn Duy Thắng" userId="S::22521333@ms.uit.edu.vn::54955dfb-6c99-4392-9f1d-30004a726cbf" providerId="AD" clId="Web-{4644CB01-8AD2-11D3-3122-DEB47C4865FD}" dt="2023-10-17T15:06:11.365" v="494"/>
          <ac:spMkLst>
            <pc:docMk/>
            <pc:sldMk cId="405568655" sldId="267"/>
            <ac:spMk id="21" creationId="{00B880A6-3597-8881-179F-868AD15EC2BB}"/>
          </ac:spMkLst>
        </pc:spChg>
        <pc:spChg chg="add topLvl">
          <ac:chgData name="Nguyễn Duy Thắng" userId="S::22521333@ms.uit.edu.vn::54955dfb-6c99-4392-9f1d-30004a726cbf" providerId="AD" clId="Web-{4644CB01-8AD2-11D3-3122-DEB47C4865FD}" dt="2023-10-17T15:06:11.303" v="492"/>
          <ac:spMkLst>
            <pc:docMk/>
            <pc:sldMk cId="405568655" sldId="267"/>
            <ac:spMk id="22" creationId="{82B958CD-C528-2AD2-161A-FF666D528F98}"/>
          </ac:spMkLst>
        </pc:spChg>
        <pc:spChg chg="add topLvl">
          <ac:chgData name="Nguyễn Duy Thắng" userId="S::22521333@ms.uit.edu.vn::54955dfb-6c99-4392-9f1d-30004a726cbf" providerId="AD" clId="Web-{4644CB01-8AD2-11D3-3122-DEB47C4865FD}" dt="2023-10-17T15:06:11.303" v="492"/>
          <ac:spMkLst>
            <pc:docMk/>
            <pc:sldMk cId="405568655" sldId="267"/>
            <ac:spMk id="23" creationId="{AAC9F7AA-938B-469A-82D0-F26A5D2305EC}"/>
          </ac:spMkLst>
        </pc:spChg>
        <pc:spChg chg="add topLvl">
          <ac:chgData name="Nguyễn Duy Thắng" userId="S::22521333@ms.uit.edu.vn::54955dfb-6c99-4392-9f1d-30004a726cbf" providerId="AD" clId="Web-{4644CB01-8AD2-11D3-3122-DEB47C4865FD}" dt="2023-10-17T15:06:11.303" v="492"/>
          <ac:spMkLst>
            <pc:docMk/>
            <pc:sldMk cId="405568655" sldId="267"/>
            <ac:spMk id="24" creationId="{7C2F52F3-40BA-8F55-2F64-D6BB5C98EFB1}"/>
          </ac:spMkLst>
        </pc:spChg>
        <pc:spChg chg="add topLvl">
          <ac:chgData name="Nguyễn Duy Thắng" userId="S::22521333@ms.uit.edu.vn::54955dfb-6c99-4392-9f1d-30004a726cbf" providerId="AD" clId="Web-{4644CB01-8AD2-11D3-3122-DEB47C4865FD}" dt="2023-10-17T15:06:11.334" v="493"/>
          <ac:spMkLst>
            <pc:docMk/>
            <pc:sldMk cId="405568655" sldId="267"/>
            <ac:spMk id="25" creationId="{E56B9C7D-CC70-2B15-F1B3-E31F61868468}"/>
          </ac:spMkLst>
        </pc:spChg>
        <pc:spChg chg="add topLvl">
          <ac:chgData name="Nguyễn Duy Thắng" userId="S::22521333@ms.uit.edu.vn::54955dfb-6c99-4392-9f1d-30004a726cbf" providerId="AD" clId="Web-{4644CB01-8AD2-11D3-3122-DEB47C4865FD}" dt="2023-10-17T15:06:11.334" v="493"/>
          <ac:spMkLst>
            <pc:docMk/>
            <pc:sldMk cId="405568655" sldId="267"/>
            <ac:spMk id="26" creationId="{9150030B-2A5F-2457-85B0-E64BB7D2B158}"/>
          </ac:spMkLst>
        </pc:spChg>
        <pc:spChg chg="add topLvl">
          <ac:chgData name="Nguyễn Duy Thắng" userId="S::22521333@ms.uit.edu.vn::54955dfb-6c99-4392-9f1d-30004a726cbf" providerId="AD" clId="Web-{4644CB01-8AD2-11D3-3122-DEB47C4865FD}" dt="2023-10-17T15:06:11.334" v="493"/>
          <ac:spMkLst>
            <pc:docMk/>
            <pc:sldMk cId="405568655" sldId="267"/>
            <ac:spMk id="27" creationId="{9AB7BADC-2392-4B45-94EA-9385A4CF7ED2}"/>
          </ac:spMkLst>
        </pc:spChg>
        <pc:spChg chg="del">
          <ac:chgData name="Nguyễn Duy Thắng" userId="S::22521333@ms.uit.edu.vn::54955dfb-6c99-4392-9f1d-30004a726cbf" providerId="AD" clId="Web-{4644CB01-8AD2-11D3-3122-DEB47C4865FD}" dt="2023-10-17T15:05:48.240" v="484"/>
          <ac:spMkLst>
            <pc:docMk/>
            <pc:sldMk cId="405568655" sldId="267"/>
            <ac:spMk id="80" creationId="{A3E5B06A-21E8-0074-29C3-6055C24076AD}"/>
          </ac:spMkLst>
        </pc:spChg>
        <pc:spChg chg="del">
          <ac:chgData name="Nguyễn Duy Thắng" userId="S::22521333@ms.uit.edu.vn::54955dfb-6c99-4392-9f1d-30004a726cbf" providerId="AD" clId="Web-{4644CB01-8AD2-11D3-3122-DEB47C4865FD}" dt="2023-10-17T15:05:48.240" v="483"/>
          <ac:spMkLst>
            <pc:docMk/>
            <pc:sldMk cId="405568655" sldId="267"/>
            <ac:spMk id="82" creationId="{BE9A245B-E077-FDA9-76C7-CABB79078A1B}"/>
          </ac:spMkLst>
        </pc:spChg>
        <pc:spChg chg="del">
          <ac:chgData name="Nguyễn Duy Thắng" userId="S::22521333@ms.uit.edu.vn::54955dfb-6c99-4392-9f1d-30004a726cbf" providerId="AD" clId="Web-{4644CB01-8AD2-11D3-3122-DEB47C4865FD}" dt="2023-10-17T15:05:48.240" v="482"/>
          <ac:spMkLst>
            <pc:docMk/>
            <pc:sldMk cId="405568655" sldId="267"/>
            <ac:spMk id="84" creationId="{459D13C1-6ADF-9506-FD3C-D8F0CF0A22C7}"/>
          </ac:spMkLst>
        </pc:spChg>
        <pc:spChg chg="del">
          <ac:chgData name="Nguyễn Duy Thắng" userId="S::22521333@ms.uit.edu.vn::54955dfb-6c99-4392-9f1d-30004a726cbf" providerId="AD" clId="Web-{4644CB01-8AD2-11D3-3122-DEB47C4865FD}" dt="2023-10-17T15:05:41.818" v="469"/>
          <ac:spMkLst>
            <pc:docMk/>
            <pc:sldMk cId="405568655" sldId="267"/>
            <ac:spMk id="86" creationId="{007837DA-F9C0-237F-93AF-60FF35F32974}"/>
          </ac:spMkLst>
        </pc:spChg>
        <pc:spChg chg="del">
          <ac:chgData name="Nguyễn Duy Thắng" userId="S::22521333@ms.uit.edu.vn::54955dfb-6c99-4392-9f1d-30004a726cbf" providerId="AD" clId="Web-{4644CB01-8AD2-11D3-3122-DEB47C4865FD}" dt="2023-10-17T15:05:41.818" v="468"/>
          <ac:spMkLst>
            <pc:docMk/>
            <pc:sldMk cId="405568655" sldId="267"/>
            <ac:spMk id="88" creationId="{567529DB-7BDE-B3B4-CDB6-EA1F070EA97C}"/>
          </ac:spMkLst>
        </pc:spChg>
        <pc:spChg chg="del">
          <ac:chgData name="Nguyễn Duy Thắng" userId="S::22521333@ms.uit.edu.vn::54955dfb-6c99-4392-9f1d-30004a726cbf" providerId="AD" clId="Web-{4644CB01-8AD2-11D3-3122-DEB47C4865FD}" dt="2023-10-17T15:05:41.818" v="467"/>
          <ac:spMkLst>
            <pc:docMk/>
            <pc:sldMk cId="405568655" sldId="267"/>
            <ac:spMk id="90" creationId="{63EDA619-2E82-2C6A-31A2-2943E4B72B27}"/>
          </ac:spMkLst>
        </pc:spChg>
        <pc:spChg chg="del">
          <ac:chgData name="Nguyễn Duy Thắng" userId="S::22521333@ms.uit.edu.vn::54955dfb-6c99-4392-9f1d-30004a726cbf" providerId="AD" clId="Web-{4644CB01-8AD2-11D3-3122-DEB47C4865FD}" dt="2023-10-17T15:05:48.240" v="481"/>
          <ac:spMkLst>
            <pc:docMk/>
            <pc:sldMk cId="405568655" sldId="267"/>
            <ac:spMk id="92" creationId="{B2BD9A1F-2CFD-AFD1-4BAF-9A359AEE03E4}"/>
          </ac:spMkLst>
        </pc:spChg>
        <pc:spChg chg="del">
          <ac:chgData name="Nguyễn Duy Thắng" userId="S::22521333@ms.uit.edu.vn::54955dfb-6c99-4392-9f1d-30004a726cbf" providerId="AD" clId="Web-{4644CB01-8AD2-11D3-3122-DEB47C4865FD}" dt="2023-10-17T15:05:48.240" v="480"/>
          <ac:spMkLst>
            <pc:docMk/>
            <pc:sldMk cId="405568655" sldId="267"/>
            <ac:spMk id="94" creationId="{DFF40D18-5C3F-BA85-2099-70B883A8CC5A}"/>
          </ac:spMkLst>
        </pc:spChg>
        <pc:spChg chg="del">
          <ac:chgData name="Nguyễn Duy Thắng" userId="S::22521333@ms.uit.edu.vn::54955dfb-6c99-4392-9f1d-30004a726cbf" providerId="AD" clId="Web-{4644CB01-8AD2-11D3-3122-DEB47C4865FD}" dt="2023-10-17T15:05:48.240" v="479"/>
          <ac:spMkLst>
            <pc:docMk/>
            <pc:sldMk cId="405568655" sldId="267"/>
            <ac:spMk id="96" creationId="{96C35506-F429-153B-5E68-1CA21146CB39}"/>
          </ac:spMkLst>
        </pc:spChg>
        <pc:spChg chg="del">
          <ac:chgData name="Nguyễn Duy Thắng" userId="S::22521333@ms.uit.edu.vn::54955dfb-6c99-4392-9f1d-30004a726cbf" providerId="AD" clId="Web-{4644CB01-8AD2-11D3-3122-DEB47C4865FD}" dt="2023-10-17T15:05:48.240" v="478"/>
          <ac:spMkLst>
            <pc:docMk/>
            <pc:sldMk cId="405568655" sldId="267"/>
            <ac:spMk id="98" creationId="{D88B2D5D-6208-F4EA-B077-46E3F9D33A2A}"/>
          </ac:spMkLst>
        </pc:spChg>
        <pc:spChg chg="del">
          <ac:chgData name="Nguyễn Duy Thắng" userId="S::22521333@ms.uit.edu.vn::54955dfb-6c99-4392-9f1d-30004a726cbf" providerId="AD" clId="Web-{4644CB01-8AD2-11D3-3122-DEB47C4865FD}" dt="2023-10-17T15:05:48.240" v="477"/>
          <ac:spMkLst>
            <pc:docMk/>
            <pc:sldMk cId="405568655" sldId="267"/>
            <ac:spMk id="100" creationId="{6E6459B5-E748-76B4-D7A2-11B3B49BEFB5}"/>
          </ac:spMkLst>
        </pc:spChg>
        <pc:spChg chg="del">
          <ac:chgData name="Nguyễn Duy Thắng" userId="S::22521333@ms.uit.edu.vn::54955dfb-6c99-4392-9f1d-30004a726cbf" providerId="AD" clId="Web-{4644CB01-8AD2-11D3-3122-DEB47C4865FD}" dt="2023-10-17T15:05:48.240" v="476"/>
          <ac:spMkLst>
            <pc:docMk/>
            <pc:sldMk cId="405568655" sldId="267"/>
            <ac:spMk id="102" creationId="{7F834DBF-3BC8-049A-8369-9F16C33F6D5F}"/>
          </ac:spMkLst>
        </pc:spChg>
        <pc:spChg chg="del">
          <ac:chgData name="Nguyễn Duy Thắng" userId="S::22521333@ms.uit.edu.vn::54955dfb-6c99-4392-9f1d-30004a726cbf" providerId="AD" clId="Web-{4644CB01-8AD2-11D3-3122-DEB47C4865FD}" dt="2023-10-17T15:05:48.240" v="475"/>
          <ac:spMkLst>
            <pc:docMk/>
            <pc:sldMk cId="405568655" sldId="267"/>
            <ac:spMk id="104" creationId="{9D583444-C907-E356-6E1A-FC123A750B5F}"/>
          </ac:spMkLst>
        </pc:spChg>
        <pc:spChg chg="del">
          <ac:chgData name="Nguyễn Duy Thắng" userId="S::22521333@ms.uit.edu.vn::54955dfb-6c99-4392-9f1d-30004a726cbf" providerId="AD" clId="Web-{4644CB01-8AD2-11D3-3122-DEB47C4865FD}" dt="2023-10-17T15:05:48.240" v="474"/>
          <ac:spMkLst>
            <pc:docMk/>
            <pc:sldMk cId="405568655" sldId="267"/>
            <ac:spMk id="106" creationId="{0C7DA13B-B558-B6DA-8086-D36726692136}"/>
          </ac:spMkLst>
        </pc:spChg>
        <pc:spChg chg="del">
          <ac:chgData name="Nguyễn Duy Thắng" userId="S::22521333@ms.uit.edu.vn::54955dfb-6c99-4392-9f1d-30004a726cbf" providerId="AD" clId="Web-{4644CB01-8AD2-11D3-3122-DEB47C4865FD}" dt="2023-10-17T15:05:48.240" v="473"/>
          <ac:spMkLst>
            <pc:docMk/>
            <pc:sldMk cId="405568655" sldId="267"/>
            <ac:spMk id="108" creationId="{700655F2-F42C-26B0-4403-0DFAC01F5457}"/>
          </ac:spMkLst>
        </pc:spChg>
        <pc:spChg chg="del">
          <ac:chgData name="Nguyễn Duy Thắng" userId="S::22521333@ms.uit.edu.vn::54955dfb-6c99-4392-9f1d-30004a726cbf" providerId="AD" clId="Web-{4644CB01-8AD2-11D3-3122-DEB47C4865FD}" dt="2023-10-17T15:05:48.240" v="472"/>
          <ac:spMkLst>
            <pc:docMk/>
            <pc:sldMk cId="405568655" sldId="267"/>
            <ac:spMk id="110" creationId="{13D6C5E8-1943-D4AC-6F59-61B876C8BE4E}"/>
          </ac:spMkLst>
        </pc:spChg>
        <pc:spChg chg="del">
          <ac:chgData name="Nguyễn Duy Thắng" userId="S::22521333@ms.uit.edu.vn::54955dfb-6c99-4392-9f1d-30004a726cbf" providerId="AD" clId="Web-{4644CB01-8AD2-11D3-3122-DEB47C4865FD}" dt="2023-10-17T15:05:48.240" v="471"/>
          <ac:spMkLst>
            <pc:docMk/>
            <pc:sldMk cId="405568655" sldId="267"/>
            <ac:spMk id="112" creationId="{00B52C9D-0393-99E0-26FE-312736964D64}"/>
          </ac:spMkLst>
        </pc:spChg>
        <pc:spChg chg="del">
          <ac:chgData name="Nguyễn Duy Thắng" userId="S::22521333@ms.uit.edu.vn::54955dfb-6c99-4392-9f1d-30004a726cbf" providerId="AD" clId="Web-{4644CB01-8AD2-11D3-3122-DEB47C4865FD}" dt="2023-10-17T15:05:48.240" v="470"/>
          <ac:spMkLst>
            <pc:docMk/>
            <pc:sldMk cId="405568655" sldId="267"/>
            <ac:spMk id="114" creationId="{E80C1208-0ED4-B082-CCEB-F563A27656EF}"/>
          </ac:spMkLst>
        </pc:spChg>
        <pc:grpChg chg="add del mod">
          <ac:chgData name="Nguyễn Duy Thắng" userId="S::22521333@ms.uit.edu.vn::54955dfb-6c99-4392-9f1d-30004a726cbf" providerId="AD" clId="Web-{4644CB01-8AD2-11D3-3122-DEB47C4865FD}" dt="2023-10-17T15:06:11.334" v="493"/>
          <ac:grpSpMkLst>
            <pc:docMk/>
            <pc:sldMk cId="405568655" sldId="267"/>
            <ac:grpSpMk id="2" creationId="{76CFBC1A-2529-B212-11A0-ECEAA3D32EF2}"/>
          </ac:grpSpMkLst>
        </pc:grpChg>
        <pc:grpChg chg="add del mod">
          <ac:chgData name="Nguyễn Duy Thắng" userId="S::22521333@ms.uit.edu.vn::54955dfb-6c99-4392-9f1d-30004a726cbf" providerId="AD" clId="Web-{4644CB01-8AD2-11D3-3122-DEB47C4865FD}" dt="2023-10-17T15:06:11.303" v="492"/>
          <ac:grpSpMkLst>
            <pc:docMk/>
            <pc:sldMk cId="405568655" sldId="267"/>
            <ac:grpSpMk id="4" creationId="{6C46D809-324A-5820-E00B-2F0F8E3516C5}"/>
          </ac:grpSpMkLst>
        </pc:grpChg>
        <pc:grpChg chg="add del mod">
          <ac:chgData name="Nguyễn Duy Thắng" userId="S::22521333@ms.uit.edu.vn::54955dfb-6c99-4392-9f1d-30004a726cbf" providerId="AD" clId="Web-{4644CB01-8AD2-11D3-3122-DEB47C4865FD}" dt="2023-10-17T15:06:11.365" v="494"/>
          <ac:grpSpMkLst>
            <pc:docMk/>
            <pc:sldMk cId="405568655" sldId="267"/>
            <ac:grpSpMk id="6" creationId="{11FA2C85-E25D-B2C6-89C9-4916F9CAA6C1}"/>
          </ac:grpSpMkLst>
        </pc:grpChg>
        <pc:grpChg chg="add del mod">
          <ac:chgData name="Nguyễn Duy Thắng" userId="S::22521333@ms.uit.edu.vn::54955dfb-6c99-4392-9f1d-30004a726cbf" providerId="AD" clId="Web-{4644CB01-8AD2-11D3-3122-DEB47C4865FD}" dt="2023-10-17T15:06:11.412" v="495"/>
          <ac:grpSpMkLst>
            <pc:docMk/>
            <pc:sldMk cId="405568655" sldId="267"/>
            <ac:grpSpMk id="10" creationId="{360D4C91-5B67-1A9B-4868-EFC16D7CCDEC}"/>
          </ac:grpSpMkLst>
        </pc:grpChg>
        <pc:grpChg chg="add del mod">
          <ac:chgData name="Nguyễn Duy Thắng" userId="S::22521333@ms.uit.edu.vn::54955dfb-6c99-4392-9f1d-30004a726cbf" providerId="AD" clId="Web-{4644CB01-8AD2-11D3-3122-DEB47C4865FD}" dt="2023-10-17T15:06:11.443" v="496"/>
          <ac:grpSpMkLst>
            <pc:docMk/>
            <pc:sldMk cId="405568655" sldId="267"/>
            <ac:grpSpMk id="12" creationId="{D16C12D3-E58C-FDC9-46BF-6E78E1D2733C}"/>
          </ac:grpSpMkLst>
        </pc:grpChg>
      </pc:sldChg>
      <pc:sldChg chg="addSp delSp modSp">
        <pc:chgData name="Nguyễn Duy Thắng" userId="S::22521333@ms.uit.edu.vn::54955dfb-6c99-4392-9f1d-30004a726cbf" providerId="AD" clId="Web-{4644CB01-8AD2-11D3-3122-DEB47C4865FD}" dt="2023-10-17T15:16:31.019" v="871"/>
        <pc:sldMkLst>
          <pc:docMk/>
          <pc:sldMk cId="1611850255" sldId="268"/>
        </pc:sldMkLst>
        <pc:spChg chg="del">
          <ac:chgData name="Nguyễn Duy Thắng" userId="S::22521333@ms.uit.edu.vn::54955dfb-6c99-4392-9f1d-30004a726cbf" providerId="AD" clId="Web-{4644CB01-8AD2-11D3-3122-DEB47C4865FD}" dt="2023-10-17T15:05:28.302" v="460"/>
          <ac:spMkLst>
            <pc:docMk/>
            <pc:sldMk cId="1611850255" sldId="268"/>
            <ac:spMk id="3" creationId="{8D166E98-F7FF-D86A-D7B6-50FEEAED68B8}"/>
          </ac:spMkLst>
        </pc:spChg>
        <pc:spChg chg="del">
          <ac:chgData name="Nguyễn Duy Thắng" userId="S::22521333@ms.uit.edu.vn::54955dfb-6c99-4392-9f1d-30004a726cbf" providerId="AD" clId="Web-{4644CB01-8AD2-11D3-3122-DEB47C4865FD}" dt="2023-10-17T15:05:28.302" v="459"/>
          <ac:spMkLst>
            <pc:docMk/>
            <pc:sldMk cId="1611850255" sldId="268"/>
            <ac:spMk id="5" creationId="{8ECD0AEB-739C-516F-CFDC-060B31F573AE}"/>
          </ac:spMkLst>
        </pc:spChg>
        <pc:spChg chg="del">
          <ac:chgData name="Nguyễn Duy Thắng" userId="S::22521333@ms.uit.edu.vn::54955dfb-6c99-4392-9f1d-30004a726cbf" providerId="AD" clId="Web-{4644CB01-8AD2-11D3-3122-DEB47C4865FD}" dt="2023-10-17T15:05:28.302" v="458"/>
          <ac:spMkLst>
            <pc:docMk/>
            <pc:sldMk cId="1611850255" sldId="268"/>
            <ac:spMk id="9" creationId="{79AFCE4D-7A84-07CF-0DA4-5E1FDD83A71F}"/>
          </ac:spMkLst>
        </pc:spChg>
        <pc:spChg chg="del">
          <ac:chgData name="Nguyễn Duy Thắng" userId="S::22521333@ms.uit.edu.vn::54955dfb-6c99-4392-9f1d-30004a726cbf" providerId="AD" clId="Web-{4644CB01-8AD2-11D3-3122-DEB47C4865FD}" dt="2023-10-17T15:05:28.302" v="457"/>
          <ac:spMkLst>
            <pc:docMk/>
            <pc:sldMk cId="1611850255" sldId="268"/>
            <ac:spMk id="11" creationId="{A4451ABC-3339-5D64-2081-9562836F748A}"/>
          </ac:spMkLst>
        </pc:spChg>
        <pc:spChg chg="add topLvl">
          <ac:chgData name="Nguyễn Duy Thắng" userId="S::22521333@ms.uit.edu.vn::54955dfb-6c99-4392-9f1d-30004a726cbf" providerId="AD" clId="Web-{4644CB01-8AD2-11D3-3122-DEB47C4865FD}" dt="2023-10-17T15:16:31.019" v="871"/>
          <ac:spMkLst>
            <pc:docMk/>
            <pc:sldMk cId="1611850255" sldId="268"/>
            <ac:spMk id="13" creationId="{5490CEDC-8D62-4ED9-8F20-40928CF1FC0B}"/>
          </ac:spMkLst>
        </pc:spChg>
        <pc:spChg chg="add topLvl">
          <ac:chgData name="Nguyễn Duy Thắng" userId="S::22521333@ms.uit.edu.vn::54955dfb-6c99-4392-9f1d-30004a726cbf" providerId="AD" clId="Web-{4644CB01-8AD2-11D3-3122-DEB47C4865FD}" dt="2023-10-17T15:16:31.019" v="871"/>
          <ac:spMkLst>
            <pc:docMk/>
            <pc:sldMk cId="1611850255" sldId="268"/>
            <ac:spMk id="14" creationId="{6A547D03-585D-59EA-2475-8BC8BE2C23CB}"/>
          </ac:spMkLst>
        </pc:spChg>
        <pc:spChg chg="add topLvl">
          <ac:chgData name="Nguyễn Duy Thắng" userId="S::22521333@ms.uit.edu.vn::54955dfb-6c99-4392-9f1d-30004a726cbf" providerId="AD" clId="Web-{4644CB01-8AD2-11D3-3122-DEB47C4865FD}" dt="2023-10-17T15:16:31.019" v="871"/>
          <ac:spMkLst>
            <pc:docMk/>
            <pc:sldMk cId="1611850255" sldId="268"/>
            <ac:spMk id="15" creationId="{D566A600-335B-1CD9-0415-588F5B0B49B3}"/>
          </ac:spMkLst>
        </pc:spChg>
        <pc:spChg chg="add topLvl">
          <ac:chgData name="Nguyễn Duy Thắng" userId="S::22521333@ms.uit.edu.vn::54955dfb-6c99-4392-9f1d-30004a726cbf" providerId="AD" clId="Web-{4644CB01-8AD2-11D3-3122-DEB47C4865FD}" dt="2023-10-17T15:16:31.003" v="870"/>
          <ac:spMkLst>
            <pc:docMk/>
            <pc:sldMk cId="1611850255" sldId="268"/>
            <ac:spMk id="16" creationId="{4CC9D295-DCB4-C473-D030-7A81045B2126}"/>
          </ac:spMkLst>
        </pc:spChg>
        <pc:spChg chg="add topLvl">
          <ac:chgData name="Nguyễn Duy Thắng" userId="S::22521333@ms.uit.edu.vn::54955dfb-6c99-4392-9f1d-30004a726cbf" providerId="AD" clId="Web-{4644CB01-8AD2-11D3-3122-DEB47C4865FD}" dt="2023-10-17T15:16:31.003" v="870"/>
          <ac:spMkLst>
            <pc:docMk/>
            <pc:sldMk cId="1611850255" sldId="268"/>
            <ac:spMk id="17" creationId="{45D22A02-7B95-F3A1-4AFE-2CD0482BED6E}"/>
          </ac:spMkLst>
        </pc:spChg>
        <pc:spChg chg="add topLvl">
          <ac:chgData name="Nguyễn Duy Thắng" userId="S::22521333@ms.uit.edu.vn::54955dfb-6c99-4392-9f1d-30004a726cbf" providerId="AD" clId="Web-{4644CB01-8AD2-11D3-3122-DEB47C4865FD}" dt="2023-10-17T15:16:31.003" v="870"/>
          <ac:spMkLst>
            <pc:docMk/>
            <pc:sldMk cId="1611850255" sldId="268"/>
            <ac:spMk id="18" creationId="{015F7579-0AFF-F921-6E05-C64BFAE80B2A}"/>
          </ac:spMkLst>
        </pc:spChg>
        <pc:spChg chg="del">
          <ac:chgData name="Nguyễn Duy Thắng" userId="S::22521333@ms.uit.edu.vn::54955dfb-6c99-4392-9f1d-30004a726cbf" providerId="AD" clId="Web-{4644CB01-8AD2-11D3-3122-DEB47C4865FD}" dt="2023-10-17T15:05:28.302" v="456"/>
          <ac:spMkLst>
            <pc:docMk/>
            <pc:sldMk cId="1611850255" sldId="268"/>
            <ac:spMk id="21" creationId="{E6A4320E-81E3-F6D9-ED59-6D0D8AEA58C5}"/>
          </ac:spMkLst>
        </pc:spChg>
        <pc:spChg chg="add topLvl">
          <ac:chgData name="Nguyễn Duy Thắng" userId="S::22521333@ms.uit.edu.vn::54955dfb-6c99-4392-9f1d-30004a726cbf" providerId="AD" clId="Web-{4644CB01-8AD2-11D3-3122-DEB47C4865FD}" dt="2023-10-17T15:16:30.987" v="869"/>
          <ac:spMkLst>
            <pc:docMk/>
            <pc:sldMk cId="1611850255" sldId="268"/>
            <ac:spMk id="31" creationId="{002B51A7-D2A7-8111-78C6-5D494F480D53}"/>
          </ac:spMkLst>
        </pc:spChg>
        <pc:spChg chg="del">
          <ac:chgData name="Nguyễn Duy Thắng" userId="S::22521333@ms.uit.edu.vn::54955dfb-6c99-4392-9f1d-30004a726cbf" providerId="AD" clId="Web-{4644CB01-8AD2-11D3-3122-DEB47C4865FD}" dt="2023-10-17T15:05:28.302" v="455"/>
          <ac:spMkLst>
            <pc:docMk/>
            <pc:sldMk cId="1611850255" sldId="268"/>
            <ac:spMk id="32" creationId="{5C9DC73E-27D6-ECBF-8D2D-64A39C409EAE}"/>
          </ac:spMkLst>
        </pc:spChg>
        <pc:spChg chg="add topLvl">
          <ac:chgData name="Nguyễn Duy Thắng" userId="S::22521333@ms.uit.edu.vn::54955dfb-6c99-4392-9f1d-30004a726cbf" providerId="AD" clId="Web-{4644CB01-8AD2-11D3-3122-DEB47C4865FD}" dt="2023-10-17T15:16:30.987" v="869"/>
          <ac:spMkLst>
            <pc:docMk/>
            <pc:sldMk cId="1611850255" sldId="268"/>
            <ac:spMk id="33" creationId="{579A5482-5D7F-3CEB-4993-1C976A6A33D6}"/>
          </ac:spMkLst>
        </pc:spChg>
        <pc:spChg chg="del">
          <ac:chgData name="Nguyễn Duy Thắng" userId="S::22521333@ms.uit.edu.vn::54955dfb-6c99-4392-9f1d-30004a726cbf" providerId="AD" clId="Web-{4644CB01-8AD2-11D3-3122-DEB47C4865FD}" dt="2023-10-17T15:05:28.302" v="454"/>
          <ac:spMkLst>
            <pc:docMk/>
            <pc:sldMk cId="1611850255" sldId="268"/>
            <ac:spMk id="35" creationId="{9A3E3165-41F6-5DD9-172A-9CF5EA64EB0F}"/>
          </ac:spMkLst>
        </pc:spChg>
        <pc:spChg chg="add topLvl">
          <ac:chgData name="Nguyễn Duy Thắng" userId="S::22521333@ms.uit.edu.vn::54955dfb-6c99-4392-9f1d-30004a726cbf" providerId="AD" clId="Web-{4644CB01-8AD2-11D3-3122-DEB47C4865FD}" dt="2023-10-17T15:16:30.987" v="869"/>
          <ac:spMkLst>
            <pc:docMk/>
            <pc:sldMk cId="1611850255" sldId="268"/>
            <ac:spMk id="36" creationId="{00B880A6-3597-8881-179F-868AD15EC2BB}"/>
          </ac:spMkLst>
        </pc:spChg>
        <pc:spChg chg="add topLvl">
          <ac:chgData name="Nguyễn Duy Thắng" userId="S::22521333@ms.uit.edu.vn::54955dfb-6c99-4392-9f1d-30004a726cbf" providerId="AD" clId="Web-{4644CB01-8AD2-11D3-3122-DEB47C4865FD}" dt="2023-10-17T15:16:30.956" v="868"/>
          <ac:spMkLst>
            <pc:docMk/>
            <pc:sldMk cId="1611850255" sldId="268"/>
            <ac:spMk id="38" creationId="{82B958CD-C528-2AD2-161A-FF666D528F98}"/>
          </ac:spMkLst>
        </pc:spChg>
        <pc:spChg chg="del">
          <ac:chgData name="Nguyễn Duy Thắng" userId="S::22521333@ms.uit.edu.vn::54955dfb-6c99-4392-9f1d-30004a726cbf" providerId="AD" clId="Web-{4644CB01-8AD2-11D3-3122-DEB47C4865FD}" dt="2023-10-17T15:05:28.302" v="453"/>
          <ac:spMkLst>
            <pc:docMk/>
            <pc:sldMk cId="1611850255" sldId="268"/>
            <ac:spMk id="39" creationId="{725C930D-4285-A9C0-C46B-A3C354382F1B}"/>
          </ac:spMkLst>
        </pc:spChg>
        <pc:spChg chg="add topLvl">
          <ac:chgData name="Nguyễn Duy Thắng" userId="S::22521333@ms.uit.edu.vn::54955dfb-6c99-4392-9f1d-30004a726cbf" providerId="AD" clId="Web-{4644CB01-8AD2-11D3-3122-DEB47C4865FD}" dt="2023-10-17T15:16:30.956" v="868"/>
          <ac:spMkLst>
            <pc:docMk/>
            <pc:sldMk cId="1611850255" sldId="268"/>
            <ac:spMk id="40" creationId="{AAC9F7AA-938B-469A-82D0-F26A5D2305EC}"/>
          </ac:spMkLst>
        </pc:spChg>
        <pc:spChg chg="del">
          <ac:chgData name="Nguyễn Duy Thắng" userId="S::22521333@ms.uit.edu.vn::54955dfb-6c99-4392-9f1d-30004a726cbf" providerId="AD" clId="Web-{4644CB01-8AD2-11D3-3122-DEB47C4865FD}" dt="2023-10-17T15:05:28.302" v="452"/>
          <ac:spMkLst>
            <pc:docMk/>
            <pc:sldMk cId="1611850255" sldId="268"/>
            <ac:spMk id="41" creationId="{167629F6-CA4B-DFFB-B3D3-1DBCA30519AA}"/>
          </ac:spMkLst>
        </pc:spChg>
        <pc:spChg chg="add topLvl">
          <ac:chgData name="Nguyễn Duy Thắng" userId="S::22521333@ms.uit.edu.vn::54955dfb-6c99-4392-9f1d-30004a726cbf" providerId="AD" clId="Web-{4644CB01-8AD2-11D3-3122-DEB47C4865FD}" dt="2023-10-17T15:16:30.956" v="868"/>
          <ac:spMkLst>
            <pc:docMk/>
            <pc:sldMk cId="1611850255" sldId="268"/>
            <ac:spMk id="42" creationId="{7C2F52F3-40BA-8F55-2F64-D6BB5C98EFB1}"/>
          </ac:spMkLst>
        </pc:spChg>
        <pc:spChg chg="add topLvl">
          <ac:chgData name="Nguyễn Duy Thắng" userId="S::22521333@ms.uit.edu.vn::54955dfb-6c99-4392-9f1d-30004a726cbf" providerId="AD" clId="Web-{4644CB01-8AD2-11D3-3122-DEB47C4865FD}" dt="2023-10-17T15:16:30.940" v="867"/>
          <ac:spMkLst>
            <pc:docMk/>
            <pc:sldMk cId="1611850255" sldId="268"/>
            <ac:spMk id="43" creationId="{E56B9C7D-CC70-2B15-F1B3-E31F61868468}"/>
          </ac:spMkLst>
        </pc:spChg>
        <pc:spChg chg="del">
          <ac:chgData name="Nguyễn Duy Thắng" userId="S::22521333@ms.uit.edu.vn::54955dfb-6c99-4392-9f1d-30004a726cbf" providerId="AD" clId="Web-{4644CB01-8AD2-11D3-3122-DEB47C4865FD}" dt="2023-10-17T15:05:28.302" v="451"/>
          <ac:spMkLst>
            <pc:docMk/>
            <pc:sldMk cId="1611850255" sldId="268"/>
            <ac:spMk id="44" creationId="{52EFF876-2421-7D6C-E2D3-F3688E91C997}"/>
          </ac:spMkLst>
        </pc:spChg>
        <pc:spChg chg="add topLvl">
          <ac:chgData name="Nguyễn Duy Thắng" userId="S::22521333@ms.uit.edu.vn::54955dfb-6c99-4392-9f1d-30004a726cbf" providerId="AD" clId="Web-{4644CB01-8AD2-11D3-3122-DEB47C4865FD}" dt="2023-10-17T15:16:30.940" v="867"/>
          <ac:spMkLst>
            <pc:docMk/>
            <pc:sldMk cId="1611850255" sldId="268"/>
            <ac:spMk id="45" creationId="{9150030B-2A5F-2457-85B0-E64BB7D2B158}"/>
          </ac:spMkLst>
        </pc:spChg>
        <pc:spChg chg="add topLvl">
          <ac:chgData name="Nguyễn Duy Thắng" userId="S::22521333@ms.uit.edu.vn::54955dfb-6c99-4392-9f1d-30004a726cbf" providerId="AD" clId="Web-{4644CB01-8AD2-11D3-3122-DEB47C4865FD}" dt="2023-10-17T15:16:30.940" v="867"/>
          <ac:spMkLst>
            <pc:docMk/>
            <pc:sldMk cId="1611850255" sldId="268"/>
            <ac:spMk id="46" creationId="{9AB7BADC-2392-4B45-94EA-9385A4CF7ED2}"/>
          </ac:spMkLst>
        </pc:spChg>
        <pc:spChg chg="del">
          <ac:chgData name="Nguyễn Duy Thắng" userId="S::22521333@ms.uit.edu.vn::54955dfb-6c99-4392-9f1d-30004a726cbf" providerId="AD" clId="Web-{4644CB01-8AD2-11D3-3122-DEB47C4865FD}" dt="2023-10-17T15:05:28.302" v="450"/>
          <ac:spMkLst>
            <pc:docMk/>
            <pc:sldMk cId="1611850255" sldId="268"/>
            <ac:spMk id="47" creationId="{A99330D6-71B9-D3F9-6A6B-57CCD0683D70}"/>
          </ac:spMkLst>
        </pc:spChg>
        <pc:spChg chg="del">
          <ac:chgData name="Nguyễn Duy Thắng" userId="S::22521333@ms.uit.edu.vn::54955dfb-6c99-4392-9f1d-30004a726cbf" providerId="AD" clId="Web-{4644CB01-8AD2-11D3-3122-DEB47C4865FD}" dt="2023-10-17T15:05:28.302" v="449"/>
          <ac:spMkLst>
            <pc:docMk/>
            <pc:sldMk cId="1611850255" sldId="268"/>
            <ac:spMk id="58" creationId="{61073945-E78C-9266-876F-3E112FFBD5F4}"/>
          </ac:spMkLst>
        </pc:spChg>
        <pc:spChg chg="del">
          <ac:chgData name="Nguyễn Duy Thắng" userId="S::22521333@ms.uit.edu.vn::54955dfb-6c99-4392-9f1d-30004a726cbf" providerId="AD" clId="Web-{4644CB01-8AD2-11D3-3122-DEB47C4865FD}" dt="2023-10-17T15:05:28.302" v="448"/>
          <ac:spMkLst>
            <pc:docMk/>
            <pc:sldMk cId="1611850255" sldId="268"/>
            <ac:spMk id="60" creationId="{801F0DF0-4F50-B5A6-3B21-C0C7FA8DF1B9}"/>
          </ac:spMkLst>
        </pc:spChg>
        <pc:spChg chg="del">
          <ac:chgData name="Nguyễn Duy Thắng" userId="S::22521333@ms.uit.edu.vn::54955dfb-6c99-4392-9f1d-30004a726cbf" providerId="AD" clId="Web-{4644CB01-8AD2-11D3-3122-DEB47C4865FD}" dt="2023-10-17T15:05:28.302" v="447"/>
          <ac:spMkLst>
            <pc:docMk/>
            <pc:sldMk cId="1611850255" sldId="268"/>
            <ac:spMk id="62" creationId="{9BCE4CD5-A942-A1D4-312D-A72ECEE2237A}"/>
          </ac:spMkLst>
        </pc:spChg>
        <pc:spChg chg="del">
          <ac:chgData name="Nguyễn Duy Thắng" userId="S::22521333@ms.uit.edu.vn::54955dfb-6c99-4392-9f1d-30004a726cbf" providerId="AD" clId="Web-{4644CB01-8AD2-11D3-3122-DEB47C4865FD}" dt="2023-10-17T15:05:28.302" v="446"/>
          <ac:spMkLst>
            <pc:docMk/>
            <pc:sldMk cId="1611850255" sldId="268"/>
            <ac:spMk id="64" creationId="{61B59303-CBD7-6715-3EBC-5FA312D8529F}"/>
          </ac:spMkLst>
        </pc:spChg>
        <pc:spChg chg="del">
          <ac:chgData name="Nguyễn Duy Thắng" userId="S::22521333@ms.uit.edu.vn::54955dfb-6c99-4392-9f1d-30004a726cbf" providerId="AD" clId="Web-{4644CB01-8AD2-11D3-3122-DEB47C4865FD}" dt="2023-10-17T15:05:28.302" v="445"/>
          <ac:spMkLst>
            <pc:docMk/>
            <pc:sldMk cId="1611850255" sldId="268"/>
            <ac:spMk id="66" creationId="{7D9E6089-885A-4656-11A2-67D9F71352B7}"/>
          </ac:spMkLst>
        </pc:spChg>
        <pc:spChg chg="del">
          <ac:chgData name="Nguyễn Duy Thắng" userId="S::22521333@ms.uit.edu.vn::54955dfb-6c99-4392-9f1d-30004a726cbf" providerId="AD" clId="Web-{4644CB01-8AD2-11D3-3122-DEB47C4865FD}" dt="2023-10-17T15:05:28.302" v="444"/>
          <ac:spMkLst>
            <pc:docMk/>
            <pc:sldMk cId="1611850255" sldId="268"/>
            <ac:spMk id="68" creationId="{C9EFDEA6-16E7-5D2C-70D3-4BEDC0411820}"/>
          </ac:spMkLst>
        </pc:spChg>
        <pc:spChg chg="del">
          <ac:chgData name="Nguyễn Duy Thắng" userId="S::22521333@ms.uit.edu.vn::54955dfb-6c99-4392-9f1d-30004a726cbf" providerId="AD" clId="Web-{4644CB01-8AD2-11D3-3122-DEB47C4865FD}" dt="2023-10-17T15:05:28.302" v="443"/>
          <ac:spMkLst>
            <pc:docMk/>
            <pc:sldMk cId="1611850255" sldId="268"/>
            <ac:spMk id="70" creationId="{19073E07-FE53-C9DC-2213-47CC8DB40D22}"/>
          </ac:spMkLst>
        </pc:spChg>
        <pc:grpChg chg="add del mod">
          <ac:chgData name="Nguyễn Duy Thắng" userId="S::22521333@ms.uit.edu.vn::54955dfb-6c99-4392-9f1d-30004a726cbf" providerId="AD" clId="Web-{4644CB01-8AD2-11D3-3122-DEB47C4865FD}" dt="2023-10-17T15:16:30.940" v="867"/>
          <ac:grpSpMkLst>
            <pc:docMk/>
            <pc:sldMk cId="1611850255" sldId="268"/>
            <ac:grpSpMk id="2" creationId="{76CFBC1A-2529-B212-11A0-ECEAA3D32EF2}"/>
          </ac:grpSpMkLst>
        </pc:grpChg>
        <pc:grpChg chg="add del mod">
          <ac:chgData name="Nguyễn Duy Thắng" userId="S::22521333@ms.uit.edu.vn::54955dfb-6c99-4392-9f1d-30004a726cbf" providerId="AD" clId="Web-{4644CB01-8AD2-11D3-3122-DEB47C4865FD}" dt="2023-10-17T15:16:30.956" v="868"/>
          <ac:grpSpMkLst>
            <pc:docMk/>
            <pc:sldMk cId="1611850255" sldId="268"/>
            <ac:grpSpMk id="4" creationId="{6C46D809-324A-5820-E00B-2F0F8E3516C5}"/>
          </ac:grpSpMkLst>
        </pc:grpChg>
        <pc:grpChg chg="add del mod">
          <ac:chgData name="Nguyễn Duy Thắng" userId="S::22521333@ms.uit.edu.vn::54955dfb-6c99-4392-9f1d-30004a726cbf" providerId="AD" clId="Web-{4644CB01-8AD2-11D3-3122-DEB47C4865FD}" dt="2023-10-17T15:16:30.987" v="869"/>
          <ac:grpSpMkLst>
            <pc:docMk/>
            <pc:sldMk cId="1611850255" sldId="268"/>
            <ac:grpSpMk id="6" creationId="{11FA2C85-E25D-B2C6-89C9-4916F9CAA6C1}"/>
          </ac:grpSpMkLst>
        </pc:grpChg>
        <pc:grpChg chg="add del mod">
          <ac:chgData name="Nguyễn Duy Thắng" userId="S::22521333@ms.uit.edu.vn::54955dfb-6c99-4392-9f1d-30004a726cbf" providerId="AD" clId="Web-{4644CB01-8AD2-11D3-3122-DEB47C4865FD}" dt="2023-10-17T15:16:31.003" v="870"/>
          <ac:grpSpMkLst>
            <pc:docMk/>
            <pc:sldMk cId="1611850255" sldId="268"/>
            <ac:grpSpMk id="10" creationId="{360D4C91-5B67-1A9B-4868-EFC16D7CCDEC}"/>
          </ac:grpSpMkLst>
        </pc:grpChg>
        <pc:grpChg chg="add del mod">
          <ac:chgData name="Nguyễn Duy Thắng" userId="S::22521333@ms.uit.edu.vn::54955dfb-6c99-4392-9f1d-30004a726cbf" providerId="AD" clId="Web-{4644CB01-8AD2-11D3-3122-DEB47C4865FD}" dt="2023-10-17T15:16:31.019" v="871"/>
          <ac:grpSpMkLst>
            <pc:docMk/>
            <pc:sldMk cId="1611850255" sldId="268"/>
            <ac:grpSpMk id="12" creationId="{D16C12D3-E58C-FDC9-46BF-6E78E1D2733C}"/>
          </ac:grpSpMkLst>
        </pc:grpChg>
      </pc:sldChg>
      <pc:sldChg chg="addSp delSp modSp">
        <pc:chgData name="Nguyễn Duy Thắng" userId="S::22521333@ms.uit.edu.vn::54955dfb-6c99-4392-9f1d-30004a726cbf" providerId="AD" clId="Web-{4644CB01-8AD2-11D3-3122-DEB47C4865FD}" dt="2023-10-17T15:11:54.107" v="831" actId="14100"/>
        <pc:sldMkLst>
          <pc:docMk/>
          <pc:sldMk cId="371522094" sldId="269"/>
        </pc:sldMkLst>
        <pc:spChg chg="del">
          <ac:chgData name="Nguyễn Duy Thắng" userId="S::22521333@ms.uit.edu.vn::54955dfb-6c99-4392-9f1d-30004a726cbf" providerId="AD" clId="Web-{4644CB01-8AD2-11D3-3122-DEB47C4865FD}" dt="2023-10-17T15:04:21.691" v="402"/>
          <ac:spMkLst>
            <pc:docMk/>
            <pc:sldMk cId="371522094" sldId="269"/>
            <ac:spMk id="9" creationId="{0FFD54DD-2283-7D8D-95D2-66B3098AB027}"/>
          </ac:spMkLst>
        </pc:spChg>
        <pc:spChg chg="del">
          <ac:chgData name="Nguyễn Duy Thắng" userId="S::22521333@ms.uit.edu.vn::54955dfb-6c99-4392-9f1d-30004a726cbf" providerId="AD" clId="Web-{4644CB01-8AD2-11D3-3122-DEB47C4865FD}" dt="2023-10-17T15:04:21.691" v="401"/>
          <ac:spMkLst>
            <pc:docMk/>
            <pc:sldMk cId="371522094" sldId="269"/>
            <ac:spMk id="11" creationId="{26388555-CB13-8139-0561-D6A134D2BEA7}"/>
          </ac:spMkLst>
        </pc:spChg>
        <pc:spChg chg="del">
          <ac:chgData name="Nguyễn Duy Thắng" userId="S::22521333@ms.uit.edu.vn::54955dfb-6c99-4392-9f1d-30004a726cbf" providerId="AD" clId="Web-{4644CB01-8AD2-11D3-3122-DEB47C4865FD}" dt="2023-10-17T15:04:21.691" v="400"/>
          <ac:spMkLst>
            <pc:docMk/>
            <pc:sldMk cId="371522094" sldId="269"/>
            <ac:spMk id="13" creationId="{4EE3CE65-08E9-E847-10C5-F6858FF8A8DD}"/>
          </ac:spMkLst>
        </pc:spChg>
        <pc:spChg chg="del">
          <ac:chgData name="Nguyễn Duy Thắng" userId="S::22521333@ms.uit.edu.vn::54955dfb-6c99-4392-9f1d-30004a726cbf" providerId="AD" clId="Web-{4644CB01-8AD2-11D3-3122-DEB47C4865FD}" dt="2023-10-17T15:04:21.691" v="399"/>
          <ac:spMkLst>
            <pc:docMk/>
            <pc:sldMk cId="371522094" sldId="269"/>
            <ac:spMk id="15" creationId="{E7D277A5-2F0F-5B71-0243-D3A5283B6EE7}"/>
          </ac:spMkLst>
        </pc:spChg>
        <pc:spChg chg="add topLvl">
          <ac:chgData name="Nguyễn Duy Thắng" userId="S::22521333@ms.uit.edu.vn::54955dfb-6c99-4392-9f1d-30004a726cbf" providerId="AD" clId="Web-{4644CB01-8AD2-11D3-3122-DEB47C4865FD}" dt="2023-10-17T15:04:51.457" v="413"/>
          <ac:spMkLst>
            <pc:docMk/>
            <pc:sldMk cId="371522094" sldId="269"/>
            <ac:spMk id="17" creationId="{5490CEDC-8D62-4ED9-8F20-40928CF1FC0B}"/>
          </ac:spMkLst>
        </pc:spChg>
        <pc:spChg chg="add topLvl">
          <ac:chgData name="Nguyễn Duy Thắng" userId="S::22521333@ms.uit.edu.vn::54955dfb-6c99-4392-9f1d-30004a726cbf" providerId="AD" clId="Web-{4644CB01-8AD2-11D3-3122-DEB47C4865FD}" dt="2023-10-17T15:04:51.457" v="413"/>
          <ac:spMkLst>
            <pc:docMk/>
            <pc:sldMk cId="371522094" sldId="269"/>
            <ac:spMk id="18" creationId="{6A547D03-585D-59EA-2475-8BC8BE2C23CB}"/>
          </ac:spMkLst>
        </pc:spChg>
        <pc:spChg chg="add topLvl">
          <ac:chgData name="Nguyễn Duy Thắng" userId="S::22521333@ms.uit.edu.vn::54955dfb-6c99-4392-9f1d-30004a726cbf" providerId="AD" clId="Web-{4644CB01-8AD2-11D3-3122-DEB47C4865FD}" dt="2023-10-17T15:04:51.457" v="413"/>
          <ac:spMkLst>
            <pc:docMk/>
            <pc:sldMk cId="371522094" sldId="269"/>
            <ac:spMk id="20" creationId="{D566A600-335B-1CD9-0415-588F5B0B49B3}"/>
          </ac:spMkLst>
        </pc:spChg>
        <pc:spChg chg="add topLvl">
          <ac:chgData name="Nguyễn Duy Thắng" userId="S::22521333@ms.uit.edu.vn::54955dfb-6c99-4392-9f1d-30004a726cbf" providerId="AD" clId="Web-{4644CB01-8AD2-11D3-3122-DEB47C4865FD}" dt="2023-10-17T15:04:51.379" v="412"/>
          <ac:spMkLst>
            <pc:docMk/>
            <pc:sldMk cId="371522094" sldId="269"/>
            <ac:spMk id="22" creationId="{4CC9D295-DCB4-C473-D030-7A81045B2126}"/>
          </ac:spMkLst>
        </pc:spChg>
        <pc:spChg chg="add topLvl">
          <ac:chgData name="Nguyễn Duy Thắng" userId="S::22521333@ms.uit.edu.vn::54955dfb-6c99-4392-9f1d-30004a726cbf" providerId="AD" clId="Web-{4644CB01-8AD2-11D3-3122-DEB47C4865FD}" dt="2023-10-17T15:04:51.379" v="412"/>
          <ac:spMkLst>
            <pc:docMk/>
            <pc:sldMk cId="371522094" sldId="269"/>
            <ac:spMk id="24" creationId="{45D22A02-7B95-F3A1-4AFE-2CD0482BED6E}"/>
          </ac:spMkLst>
        </pc:spChg>
        <pc:spChg chg="ord">
          <ac:chgData name="Nguyễn Duy Thắng" userId="S::22521333@ms.uit.edu.vn::54955dfb-6c99-4392-9f1d-30004a726cbf" providerId="AD" clId="Web-{4644CB01-8AD2-11D3-3122-DEB47C4865FD}" dt="2023-10-17T15:11:39.262" v="829"/>
          <ac:spMkLst>
            <pc:docMk/>
            <pc:sldMk cId="371522094" sldId="269"/>
            <ac:spMk id="28" creationId="{3937A3F1-394C-48F4-8CC0-3DDD5A4D756E}"/>
          </ac:spMkLst>
        </pc:spChg>
        <pc:spChg chg="del">
          <ac:chgData name="Nguyễn Duy Thắng" userId="S::22521333@ms.uit.edu.vn::54955dfb-6c99-4392-9f1d-30004a726cbf" providerId="AD" clId="Web-{4644CB01-8AD2-11D3-3122-DEB47C4865FD}" dt="2023-10-17T15:04:21.691" v="398"/>
          <ac:spMkLst>
            <pc:docMk/>
            <pc:sldMk cId="371522094" sldId="269"/>
            <ac:spMk id="31" creationId="{901A0C79-2ACC-82AB-6FBF-0C28988DB0A1}"/>
          </ac:spMkLst>
        </pc:spChg>
        <pc:spChg chg="add topLvl">
          <ac:chgData name="Nguyễn Duy Thắng" userId="S::22521333@ms.uit.edu.vn::54955dfb-6c99-4392-9f1d-30004a726cbf" providerId="AD" clId="Web-{4644CB01-8AD2-11D3-3122-DEB47C4865FD}" dt="2023-10-17T15:04:51.379" v="412"/>
          <ac:spMkLst>
            <pc:docMk/>
            <pc:sldMk cId="371522094" sldId="269"/>
            <ac:spMk id="32" creationId="{015F7579-0AFF-F921-6E05-C64BFAE80B2A}"/>
          </ac:spMkLst>
        </pc:spChg>
        <pc:spChg chg="del">
          <ac:chgData name="Nguyễn Duy Thắng" userId="S::22521333@ms.uit.edu.vn::54955dfb-6c99-4392-9f1d-30004a726cbf" providerId="AD" clId="Web-{4644CB01-8AD2-11D3-3122-DEB47C4865FD}" dt="2023-10-17T15:04:21.691" v="397"/>
          <ac:spMkLst>
            <pc:docMk/>
            <pc:sldMk cId="371522094" sldId="269"/>
            <ac:spMk id="33" creationId="{9CADFDC7-FFF0-AF97-D192-17778C8179FC}"/>
          </ac:spMkLst>
        </pc:spChg>
        <pc:spChg chg="add">
          <ac:chgData name="Nguyễn Duy Thắng" userId="S::22521333@ms.uit.edu.vn::54955dfb-6c99-4392-9f1d-30004a726cbf" providerId="AD" clId="Web-{4644CB01-8AD2-11D3-3122-DEB47C4865FD}" dt="2023-10-17T15:04:22.925" v="403"/>
          <ac:spMkLst>
            <pc:docMk/>
            <pc:sldMk cId="371522094" sldId="269"/>
            <ac:spMk id="34" creationId="{002B51A7-D2A7-8111-78C6-5D494F480D53}"/>
          </ac:spMkLst>
        </pc:spChg>
        <pc:spChg chg="add">
          <ac:chgData name="Nguyễn Duy Thắng" userId="S::22521333@ms.uit.edu.vn::54955dfb-6c99-4392-9f1d-30004a726cbf" providerId="AD" clId="Web-{4644CB01-8AD2-11D3-3122-DEB47C4865FD}" dt="2023-10-17T15:04:22.925" v="403"/>
          <ac:spMkLst>
            <pc:docMk/>
            <pc:sldMk cId="371522094" sldId="269"/>
            <ac:spMk id="35" creationId="{579A5482-5D7F-3CEB-4993-1C976A6A33D6}"/>
          </ac:spMkLst>
        </pc:spChg>
        <pc:spChg chg="add">
          <ac:chgData name="Nguyễn Duy Thắng" userId="S::22521333@ms.uit.edu.vn::54955dfb-6c99-4392-9f1d-30004a726cbf" providerId="AD" clId="Web-{4644CB01-8AD2-11D3-3122-DEB47C4865FD}" dt="2023-10-17T15:04:22.925" v="403"/>
          <ac:spMkLst>
            <pc:docMk/>
            <pc:sldMk cId="371522094" sldId="269"/>
            <ac:spMk id="36" creationId="{00B880A6-3597-8881-179F-868AD15EC2BB}"/>
          </ac:spMkLst>
        </pc:spChg>
        <pc:spChg chg="add topLvl">
          <ac:chgData name="Nguyễn Duy Thắng" userId="S::22521333@ms.uit.edu.vn::54955dfb-6c99-4392-9f1d-30004a726cbf" providerId="AD" clId="Web-{4644CB01-8AD2-11D3-3122-DEB47C4865FD}" dt="2023-10-17T15:04:51.301" v="411"/>
          <ac:spMkLst>
            <pc:docMk/>
            <pc:sldMk cId="371522094" sldId="269"/>
            <ac:spMk id="37" creationId="{82B958CD-C528-2AD2-161A-FF666D528F98}"/>
          </ac:spMkLst>
        </pc:spChg>
        <pc:spChg chg="add topLvl">
          <ac:chgData name="Nguyễn Duy Thắng" userId="S::22521333@ms.uit.edu.vn::54955dfb-6c99-4392-9f1d-30004a726cbf" providerId="AD" clId="Web-{4644CB01-8AD2-11D3-3122-DEB47C4865FD}" dt="2023-10-17T15:04:51.301" v="411"/>
          <ac:spMkLst>
            <pc:docMk/>
            <pc:sldMk cId="371522094" sldId="269"/>
            <ac:spMk id="38" creationId="{AAC9F7AA-938B-469A-82D0-F26A5D2305EC}"/>
          </ac:spMkLst>
        </pc:spChg>
        <pc:spChg chg="ord">
          <ac:chgData name="Nguyễn Duy Thắng" userId="S::22521333@ms.uit.edu.vn::54955dfb-6c99-4392-9f1d-30004a726cbf" providerId="AD" clId="Web-{4644CB01-8AD2-11D3-3122-DEB47C4865FD}" dt="2023-10-17T15:11:11.934" v="822"/>
          <ac:spMkLst>
            <pc:docMk/>
            <pc:sldMk cId="371522094" sldId="269"/>
            <ac:spMk id="39" creationId="{6F8A1B6C-6D74-4010-A2B2-9E5791B5181D}"/>
          </ac:spMkLst>
        </pc:spChg>
        <pc:spChg chg="mod">
          <ac:chgData name="Nguyễn Duy Thắng" userId="S::22521333@ms.uit.edu.vn::54955dfb-6c99-4392-9f1d-30004a726cbf" providerId="AD" clId="Web-{4644CB01-8AD2-11D3-3122-DEB47C4865FD}" dt="2023-10-17T15:11:34.450" v="827" actId="1076"/>
          <ac:spMkLst>
            <pc:docMk/>
            <pc:sldMk cId="371522094" sldId="269"/>
            <ac:spMk id="40" creationId="{9C587B55-4C77-496C-B4D3-C1C8845A6FEE}"/>
          </ac:spMkLst>
        </pc:spChg>
        <pc:spChg chg="add topLvl">
          <ac:chgData name="Nguyễn Duy Thắng" userId="S::22521333@ms.uit.edu.vn::54955dfb-6c99-4392-9f1d-30004a726cbf" providerId="AD" clId="Web-{4644CB01-8AD2-11D3-3122-DEB47C4865FD}" dt="2023-10-17T15:04:51.301" v="411"/>
          <ac:spMkLst>
            <pc:docMk/>
            <pc:sldMk cId="371522094" sldId="269"/>
            <ac:spMk id="41" creationId="{7C2F52F3-40BA-8F55-2F64-D6BB5C98EFB1}"/>
          </ac:spMkLst>
        </pc:spChg>
        <pc:spChg chg="add topLvl">
          <ac:chgData name="Nguyễn Duy Thắng" userId="S::22521333@ms.uit.edu.vn::54955dfb-6c99-4392-9f1d-30004a726cbf" providerId="AD" clId="Web-{4644CB01-8AD2-11D3-3122-DEB47C4865FD}" dt="2023-10-17T15:04:51.207" v="410"/>
          <ac:spMkLst>
            <pc:docMk/>
            <pc:sldMk cId="371522094" sldId="269"/>
            <ac:spMk id="42" creationId="{E56B9C7D-CC70-2B15-F1B3-E31F61868468}"/>
          </ac:spMkLst>
        </pc:spChg>
        <pc:spChg chg="add topLvl">
          <ac:chgData name="Nguyễn Duy Thắng" userId="S::22521333@ms.uit.edu.vn::54955dfb-6c99-4392-9f1d-30004a726cbf" providerId="AD" clId="Web-{4644CB01-8AD2-11D3-3122-DEB47C4865FD}" dt="2023-10-17T15:04:51.207" v="410"/>
          <ac:spMkLst>
            <pc:docMk/>
            <pc:sldMk cId="371522094" sldId="269"/>
            <ac:spMk id="43" creationId="{9150030B-2A5F-2457-85B0-E64BB7D2B158}"/>
          </ac:spMkLst>
        </pc:spChg>
        <pc:spChg chg="add topLvl">
          <ac:chgData name="Nguyễn Duy Thắng" userId="S::22521333@ms.uit.edu.vn::54955dfb-6c99-4392-9f1d-30004a726cbf" providerId="AD" clId="Web-{4644CB01-8AD2-11D3-3122-DEB47C4865FD}" dt="2023-10-17T15:04:51.207" v="410"/>
          <ac:spMkLst>
            <pc:docMk/>
            <pc:sldMk cId="371522094" sldId="269"/>
            <ac:spMk id="44" creationId="{9AB7BADC-2392-4B45-94EA-9385A4CF7ED2}"/>
          </ac:spMkLst>
        </pc:spChg>
        <pc:spChg chg="add mod ord">
          <ac:chgData name="Nguyễn Duy Thắng" userId="S::22521333@ms.uit.edu.vn::54955dfb-6c99-4392-9f1d-30004a726cbf" providerId="AD" clId="Web-{4644CB01-8AD2-11D3-3122-DEB47C4865FD}" dt="2023-10-17T15:11:54.107" v="831" actId="14100"/>
          <ac:spMkLst>
            <pc:docMk/>
            <pc:sldMk cId="371522094" sldId="269"/>
            <ac:spMk id="47" creationId="{23A12048-EFE3-B32D-9C03-8C91CD272E74}"/>
          </ac:spMkLst>
        </pc:spChg>
        <pc:spChg chg="del">
          <ac:chgData name="Nguyễn Duy Thắng" userId="S::22521333@ms.uit.edu.vn::54955dfb-6c99-4392-9f1d-30004a726cbf" providerId="AD" clId="Web-{4644CB01-8AD2-11D3-3122-DEB47C4865FD}" dt="2023-10-17T15:04:21.691" v="396"/>
          <ac:spMkLst>
            <pc:docMk/>
            <pc:sldMk cId="371522094" sldId="269"/>
            <ac:spMk id="48" creationId="{6A9E4AF6-8AD5-CAEB-663F-D0DDE491AAF8}"/>
          </ac:spMkLst>
        </pc:spChg>
        <pc:spChg chg="del">
          <ac:chgData name="Nguyễn Duy Thắng" userId="S::22521333@ms.uit.edu.vn::54955dfb-6c99-4392-9f1d-30004a726cbf" providerId="AD" clId="Web-{4644CB01-8AD2-11D3-3122-DEB47C4865FD}" dt="2023-10-17T15:04:21.691" v="395"/>
          <ac:spMkLst>
            <pc:docMk/>
            <pc:sldMk cId="371522094" sldId="269"/>
            <ac:spMk id="56" creationId="{983DA43B-D2CD-CB29-724A-97497ACEC821}"/>
          </ac:spMkLst>
        </pc:spChg>
        <pc:spChg chg="del">
          <ac:chgData name="Nguyễn Duy Thắng" userId="S::22521333@ms.uit.edu.vn::54955dfb-6c99-4392-9f1d-30004a726cbf" providerId="AD" clId="Web-{4644CB01-8AD2-11D3-3122-DEB47C4865FD}" dt="2023-10-17T15:04:21.691" v="394"/>
          <ac:spMkLst>
            <pc:docMk/>
            <pc:sldMk cId="371522094" sldId="269"/>
            <ac:spMk id="58" creationId="{908EFEE5-E119-5DC3-7FCB-17A59D2D2549}"/>
          </ac:spMkLst>
        </pc:spChg>
        <pc:spChg chg="del">
          <ac:chgData name="Nguyễn Duy Thắng" userId="S::22521333@ms.uit.edu.vn::54955dfb-6c99-4392-9f1d-30004a726cbf" providerId="AD" clId="Web-{4644CB01-8AD2-11D3-3122-DEB47C4865FD}" dt="2023-10-17T15:04:21.691" v="393"/>
          <ac:spMkLst>
            <pc:docMk/>
            <pc:sldMk cId="371522094" sldId="269"/>
            <ac:spMk id="60" creationId="{40385F02-C46A-A6DB-933A-6CF637083821}"/>
          </ac:spMkLst>
        </pc:spChg>
        <pc:spChg chg="del">
          <ac:chgData name="Nguyễn Duy Thắng" userId="S::22521333@ms.uit.edu.vn::54955dfb-6c99-4392-9f1d-30004a726cbf" providerId="AD" clId="Web-{4644CB01-8AD2-11D3-3122-DEB47C4865FD}" dt="2023-10-17T15:04:21.691" v="392"/>
          <ac:spMkLst>
            <pc:docMk/>
            <pc:sldMk cId="371522094" sldId="269"/>
            <ac:spMk id="62" creationId="{0707ED5B-4663-F0DA-304F-CD35B5AE74B7}"/>
          </ac:spMkLst>
        </pc:spChg>
        <pc:spChg chg="del">
          <ac:chgData name="Nguyễn Duy Thắng" userId="S::22521333@ms.uit.edu.vn::54955dfb-6c99-4392-9f1d-30004a726cbf" providerId="AD" clId="Web-{4644CB01-8AD2-11D3-3122-DEB47C4865FD}" dt="2023-10-17T15:04:21.691" v="391"/>
          <ac:spMkLst>
            <pc:docMk/>
            <pc:sldMk cId="371522094" sldId="269"/>
            <ac:spMk id="64" creationId="{DFA97A8C-5FCE-D7F6-54A3-5E6C19B81B0F}"/>
          </ac:spMkLst>
        </pc:spChg>
        <pc:spChg chg="del">
          <ac:chgData name="Nguyễn Duy Thắng" userId="S::22521333@ms.uit.edu.vn::54955dfb-6c99-4392-9f1d-30004a726cbf" providerId="AD" clId="Web-{4644CB01-8AD2-11D3-3122-DEB47C4865FD}" dt="2023-10-17T15:04:21.691" v="390"/>
          <ac:spMkLst>
            <pc:docMk/>
            <pc:sldMk cId="371522094" sldId="269"/>
            <ac:spMk id="66" creationId="{76A8C387-3D67-B7CB-A4DA-7E36710C6238}"/>
          </ac:spMkLst>
        </pc:spChg>
        <pc:spChg chg="del">
          <ac:chgData name="Nguyễn Duy Thắng" userId="S::22521333@ms.uit.edu.vn::54955dfb-6c99-4392-9f1d-30004a726cbf" providerId="AD" clId="Web-{4644CB01-8AD2-11D3-3122-DEB47C4865FD}" dt="2023-10-17T15:04:21.691" v="389"/>
          <ac:spMkLst>
            <pc:docMk/>
            <pc:sldMk cId="371522094" sldId="269"/>
            <ac:spMk id="68" creationId="{50577056-BC01-F5AD-F613-ECC955E60033}"/>
          </ac:spMkLst>
        </pc:spChg>
        <pc:spChg chg="del">
          <ac:chgData name="Nguyễn Duy Thắng" userId="S::22521333@ms.uit.edu.vn::54955dfb-6c99-4392-9f1d-30004a726cbf" providerId="AD" clId="Web-{4644CB01-8AD2-11D3-3122-DEB47C4865FD}" dt="2023-10-17T15:04:21.691" v="388"/>
          <ac:spMkLst>
            <pc:docMk/>
            <pc:sldMk cId="371522094" sldId="269"/>
            <ac:spMk id="70" creationId="{77C31E5D-A055-737E-F4CA-BE4190E0C4D0}"/>
          </ac:spMkLst>
        </pc:spChg>
        <pc:spChg chg="mod">
          <ac:chgData name="Nguyễn Duy Thắng" userId="S::22521333@ms.uit.edu.vn::54955dfb-6c99-4392-9f1d-30004a726cbf" providerId="AD" clId="Web-{4644CB01-8AD2-11D3-3122-DEB47C4865FD}" dt="2023-10-17T15:10:27.042" v="811" actId="20577"/>
          <ac:spMkLst>
            <pc:docMk/>
            <pc:sldMk cId="371522094" sldId="269"/>
            <ac:spMk id="145" creationId="{FD4F904E-4013-2582-B4F9-481C0DA6A00B}"/>
          </ac:spMkLst>
        </pc:spChg>
        <pc:grpChg chg="add del mod">
          <ac:chgData name="Nguyễn Duy Thắng" userId="S::22521333@ms.uit.edu.vn::54955dfb-6c99-4392-9f1d-30004a726cbf" providerId="AD" clId="Web-{4644CB01-8AD2-11D3-3122-DEB47C4865FD}" dt="2023-10-17T15:04:51.207" v="410"/>
          <ac:grpSpMkLst>
            <pc:docMk/>
            <pc:sldMk cId="371522094" sldId="269"/>
            <ac:grpSpMk id="2" creationId="{76CFBC1A-2529-B212-11A0-ECEAA3D32EF2}"/>
          </ac:grpSpMkLst>
        </pc:grpChg>
        <pc:grpChg chg="add del mod">
          <ac:chgData name="Nguyễn Duy Thắng" userId="S::22521333@ms.uit.edu.vn::54955dfb-6c99-4392-9f1d-30004a726cbf" providerId="AD" clId="Web-{4644CB01-8AD2-11D3-3122-DEB47C4865FD}" dt="2023-10-17T15:04:51.301" v="411"/>
          <ac:grpSpMkLst>
            <pc:docMk/>
            <pc:sldMk cId="371522094" sldId="269"/>
            <ac:grpSpMk id="10" creationId="{6C46D809-324A-5820-E00B-2F0F8E3516C5}"/>
          </ac:grpSpMkLst>
        </pc:grpChg>
        <pc:grpChg chg="add del mod">
          <ac:chgData name="Nguyễn Duy Thắng" userId="S::22521333@ms.uit.edu.vn::54955dfb-6c99-4392-9f1d-30004a726cbf" providerId="AD" clId="Web-{4644CB01-8AD2-11D3-3122-DEB47C4865FD}" dt="2023-10-17T15:04:46.066" v="409"/>
          <ac:grpSpMkLst>
            <pc:docMk/>
            <pc:sldMk cId="371522094" sldId="269"/>
            <ac:grpSpMk id="12" creationId="{11FA2C85-E25D-B2C6-89C9-4916F9CAA6C1}"/>
          </ac:grpSpMkLst>
        </pc:grpChg>
        <pc:grpChg chg="add del mod">
          <ac:chgData name="Nguyễn Duy Thắng" userId="S::22521333@ms.uit.edu.vn::54955dfb-6c99-4392-9f1d-30004a726cbf" providerId="AD" clId="Web-{4644CB01-8AD2-11D3-3122-DEB47C4865FD}" dt="2023-10-17T15:04:51.379" v="412"/>
          <ac:grpSpMkLst>
            <pc:docMk/>
            <pc:sldMk cId="371522094" sldId="269"/>
            <ac:grpSpMk id="14" creationId="{360D4C91-5B67-1A9B-4868-EFC16D7CCDEC}"/>
          </ac:grpSpMkLst>
        </pc:grpChg>
        <pc:grpChg chg="add del mod">
          <ac:chgData name="Nguyễn Duy Thắng" userId="S::22521333@ms.uit.edu.vn::54955dfb-6c99-4392-9f1d-30004a726cbf" providerId="AD" clId="Web-{4644CB01-8AD2-11D3-3122-DEB47C4865FD}" dt="2023-10-17T15:04:51.457" v="413"/>
          <ac:grpSpMkLst>
            <pc:docMk/>
            <pc:sldMk cId="371522094" sldId="269"/>
            <ac:grpSpMk id="16" creationId="{D16C12D3-E58C-FDC9-46BF-6E78E1D2733C}"/>
          </ac:grpSpMkLst>
        </pc:grpChg>
      </pc:sldChg>
      <pc:sldChg chg="addSp delSp modSp">
        <pc:chgData name="Nguyễn Duy Thắng" userId="S::22521333@ms.uit.edu.vn::54955dfb-6c99-4392-9f1d-30004a726cbf" providerId="AD" clId="Web-{4644CB01-8AD2-11D3-3122-DEB47C4865FD}" dt="2023-10-17T15:03:11.189" v="332"/>
        <pc:sldMkLst>
          <pc:docMk/>
          <pc:sldMk cId="3373560936" sldId="270"/>
        </pc:sldMkLst>
        <pc:spChg chg="add topLvl">
          <ac:chgData name="Nguyễn Duy Thắng" userId="S::22521333@ms.uit.edu.vn::54955dfb-6c99-4392-9f1d-30004a726cbf" providerId="AD" clId="Web-{4644CB01-8AD2-11D3-3122-DEB47C4865FD}" dt="2023-10-17T15:03:11.189" v="332"/>
          <ac:spMkLst>
            <pc:docMk/>
            <pc:sldMk cId="3373560936" sldId="270"/>
            <ac:spMk id="11" creationId="{5490CEDC-8D62-4ED9-8F20-40928CF1FC0B}"/>
          </ac:spMkLst>
        </pc:spChg>
        <pc:spChg chg="add topLvl">
          <ac:chgData name="Nguyễn Duy Thắng" userId="S::22521333@ms.uit.edu.vn::54955dfb-6c99-4392-9f1d-30004a726cbf" providerId="AD" clId="Web-{4644CB01-8AD2-11D3-3122-DEB47C4865FD}" dt="2023-10-17T15:03:11.189" v="332"/>
          <ac:spMkLst>
            <pc:docMk/>
            <pc:sldMk cId="3373560936" sldId="270"/>
            <ac:spMk id="12" creationId="{6A547D03-585D-59EA-2475-8BC8BE2C23CB}"/>
          </ac:spMkLst>
        </pc:spChg>
        <pc:spChg chg="add topLvl">
          <ac:chgData name="Nguyễn Duy Thắng" userId="S::22521333@ms.uit.edu.vn::54955dfb-6c99-4392-9f1d-30004a726cbf" providerId="AD" clId="Web-{4644CB01-8AD2-11D3-3122-DEB47C4865FD}" dt="2023-10-17T15:03:11.189" v="332"/>
          <ac:spMkLst>
            <pc:docMk/>
            <pc:sldMk cId="3373560936" sldId="270"/>
            <ac:spMk id="13" creationId="{D566A600-335B-1CD9-0415-588F5B0B49B3}"/>
          </ac:spMkLst>
        </pc:spChg>
        <pc:spChg chg="add topLvl">
          <ac:chgData name="Nguyễn Duy Thắng" userId="S::22521333@ms.uit.edu.vn::54955dfb-6c99-4392-9f1d-30004a726cbf" providerId="AD" clId="Web-{4644CB01-8AD2-11D3-3122-DEB47C4865FD}" dt="2023-10-17T15:03:11.174" v="331"/>
          <ac:spMkLst>
            <pc:docMk/>
            <pc:sldMk cId="3373560936" sldId="270"/>
            <ac:spMk id="14" creationId="{4CC9D295-DCB4-C473-D030-7A81045B2126}"/>
          </ac:spMkLst>
        </pc:spChg>
        <pc:spChg chg="add topLvl">
          <ac:chgData name="Nguyễn Duy Thắng" userId="S::22521333@ms.uit.edu.vn::54955dfb-6c99-4392-9f1d-30004a726cbf" providerId="AD" clId="Web-{4644CB01-8AD2-11D3-3122-DEB47C4865FD}" dt="2023-10-17T15:03:11.174" v="331"/>
          <ac:spMkLst>
            <pc:docMk/>
            <pc:sldMk cId="3373560936" sldId="270"/>
            <ac:spMk id="15" creationId="{45D22A02-7B95-F3A1-4AFE-2CD0482BED6E}"/>
          </ac:spMkLst>
        </pc:spChg>
        <pc:spChg chg="add topLvl">
          <ac:chgData name="Nguyễn Duy Thắng" userId="S::22521333@ms.uit.edu.vn::54955dfb-6c99-4392-9f1d-30004a726cbf" providerId="AD" clId="Web-{4644CB01-8AD2-11D3-3122-DEB47C4865FD}" dt="2023-10-17T15:03:11.174" v="331"/>
          <ac:spMkLst>
            <pc:docMk/>
            <pc:sldMk cId="3373560936" sldId="270"/>
            <ac:spMk id="16" creationId="{015F7579-0AFF-F921-6E05-C64BFAE80B2A}"/>
          </ac:spMkLst>
        </pc:spChg>
        <pc:spChg chg="add topLvl">
          <ac:chgData name="Nguyễn Duy Thắng" userId="S::22521333@ms.uit.edu.vn::54955dfb-6c99-4392-9f1d-30004a726cbf" providerId="AD" clId="Web-{4644CB01-8AD2-11D3-3122-DEB47C4865FD}" dt="2023-10-17T15:03:11.111" v="328"/>
          <ac:spMkLst>
            <pc:docMk/>
            <pc:sldMk cId="3373560936" sldId="270"/>
            <ac:spMk id="17" creationId="{002B51A7-D2A7-8111-78C6-5D494F480D53}"/>
          </ac:spMkLst>
        </pc:spChg>
        <pc:spChg chg="add topLvl">
          <ac:chgData name="Nguyễn Duy Thắng" userId="S::22521333@ms.uit.edu.vn::54955dfb-6c99-4392-9f1d-30004a726cbf" providerId="AD" clId="Web-{4644CB01-8AD2-11D3-3122-DEB47C4865FD}" dt="2023-10-17T15:03:11.111" v="328"/>
          <ac:spMkLst>
            <pc:docMk/>
            <pc:sldMk cId="3373560936" sldId="270"/>
            <ac:spMk id="18" creationId="{579A5482-5D7F-3CEB-4993-1C976A6A33D6}"/>
          </ac:spMkLst>
        </pc:spChg>
        <pc:spChg chg="add topLvl">
          <ac:chgData name="Nguyễn Duy Thắng" userId="S::22521333@ms.uit.edu.vn::54955dfb-6c99-4392-9f1d-30004a726cbf" providerId="AD" clId="Web-{4644CB01-8AD2-11D3-3122-DEB47C4865FD}" dt="2023-10-17T15:03:11.111" v="328"/>
          <ac:spMkLst>
            <pc:docMk/>
            <pc:sldMk cId="3373560936" sldId="270"/>
            <ac:spMk id="19" creationId="{00B880A6-3597-8881-179F-868AD15EC2BB}"/>
          </ac:spMkLst>
        </pc:spChg>
        <pc:spChg chg="add topLvl">
          <ac:chgData name="Nguyễn Duy Thắng" userId="S::22521333@ms.uit.edu.vn::54955dfb-6c99-4392-9f1d-30004a726cbf" providerId="AD" clId="Web-{4644CB01-8AD2-11D3-3122-DEB47C4865FD}" dt="2023-10-17T15:03:11.158" v="330"/>
          <ac:spMkLst>
            <pc:docMk/>
            <pc:sldMk cId="3373560936" sldId="270"/>
            <ac:spMk id="20" creationId="{82B958CD-C528-2AD2-161A-FF666D528F98}"/>
          </ac:spMkLst>
        </pc:spChg>
        <pc:spChg chg="add topLvl">
          <ac:chgData name="Nguyễn Duy Thắng" userId="S::22521333@ms.uit.edu.vn::54955dfb-6c99-4392-9f1d-30004a726cbf" providerId="AD" clId="Web-{4644CB01-8AD2-11D3-3122-DEB47C4865FD}" dt="2023-10-17T15:03:11.158" v="330"/>
          <ac:spMkLst>
            <pc:docMk/>
            <pc:sldMk cId="3373560936" sldId="270"/>
            <ac:spMk id="21" creationId="{AAC9F7AA-938B-469A-82D0-F26A5D2305EC}"/>
          </ac:spMkLst>
        </pc:spChg>
        <pc:spChg chg="add topLvl">
          <ac:chgData name="Nguyễn Duy Thắng" userId="S::22521333@ms.uit.edu.vn::54955dfb-6c99-4392-9f1d-30004a726cbf" providerId="AD" clId="Web-{4644CB01-8AD2-11D3-3122-DEB47C4865FD}" dt="2023-10-17T15:03:11.158" v="330"/>
          <ac:spMkLst>
            <pc:docMk/>
            <pc:sldMk cId="3373560936" sldId="270"/>
            <ac:spMk id="22" creationId="{7C2F52F3-40BA-8F55-2F64-D6BB5C98EFB1}"/>
          </ac:spMkLst>
        </pc:spChg>
        <pc:spChg chg="add topLvl">
          <ac:chgData name="Nguyễn Duy Thắng" userId="S::22521333@ms.uit.edu.vn::54955dfb-6c99-4392-9f1d-30004a726cbf" providerId="AD" clId="Web-{4644CB01-8AD2-11D3-3122-DEB47C4865FD}" dt="2023-10-17T15:03:11.127" v="329"/>
          <ac:spMkLst>
            <pc:docMk/>
            <pc:sldMk cId="3373560936" sldId="270"/>
            <ac:spMk id="23" creationId="{E56B9C7D-CC70-2B15-F1B3-E31F61868468}"/>
          </ac:spMkLst>
        </pc:spChg>
        <pc:spChg chg="add topLvl">
          <ac:chgData name="Nguyễn Duy Thắng" userId="S::22521333@ms.uit.edu.vn::54955dfb-6c99-4392-9f1d-30004a726cbf" providerId="AD" clId="Web-{4644CB01-8AD2-11D3-3122-DEB47C4865FD}" dt="2023-10-17T15:03:11.127" v="329"/>
          <ac:spMkLst>
            <pc:docMk/>
            <pc:sldMk cId="3373560936" sldId="270"/>
            <ac:spMk id="24" creationId="{9150030B-2A5F-2457-85B0-E64BB7D2B158}"/>
          </ac:spMkLst>
        </pc:spChg>
        <pc:spChg chg="add topLvl">
          <ac:chgData name="Nguyễn Duy Thắng" userId="S::22521333@ms.uit.edu.vn::54955dfb-6c99-4392-9f1d-30004a726cbf" providerId="AD" clId="Web-{4644CB01-8AD2-11D3-3122-DEB47C4865FD}" dt="2023-10-17T15:03:11.127" v="329"/>
          <ac:spMkLst>
            <pc:docMk/>
            <pc:sldMk cId="3373560936" sldId="270"/>
            <ac:spMk id="25" creationId="{9AB7BADC-2392-4B45-94EA-9385A4CF7ED2}"/>
          </ac:spMkLst>
        </pc:spChg>
        <pc:spChg chg="del">
          <ac:chgData name="Nguyễn Duy Thắng" userId="S::22521333@ms.uit.edu.vn::54955dfb-6c99-4392-9f1d-30004a726cbf" providerId="AD" clId="Web-{4644CB01-8AD2-11D3-3122-DEB47C4865FD}" dt="2023-10-17T15:02:39.345" v="318"/>
          <ac:spMkLst>
            <pc:docMk/>
            <pc:sldMk cId="3373560936" sldId="270"/>
            <ac:spMk id="120" creationId="{D6DEBF04-8CCB-C275-2F53-6F288095A4F7}"/>
          </ac:spMkLst>
        </pc:spChg>
        <pc:spChg chg="del">
          <ac:chgData name="Nguyễn Duy Thắng" userId="S::22521333@ms.uit.edu.vn::54955dfb-6c99-4392-9f1d-30004a726cbf" providerId="AD" clId="Web-{4644CB01-8AD2-11D3-3122-DEB47C4865FD}" dt="2023-10-17T15:02:39.345" v="317"/>
          <ac:spMkLst>
            <pc:docMk/>
            <pc:sldMk cId="3373560936" sldId="270"/>
            <ac:spMk id="122" creationId="{E7DE1C13-3CFD-7B54-4E64-F71DA050AE38}"/>
          </ac:spMkLst>
        </pc:spChg>
        <pc:spChg chg="del">
          <ac:chgData name="Nguyễn Duy Thắng" userId="S::22521333@ms.uit.edu.vn::54955dfb-6c99-4392-9f1d-30004a726cbf" providerId="AD" clId="Web-{4644CB01-8AD2-11D3-3122-DEB47C4865FD}" dt="2023-10-17T15:02:39.345" v="316"/>
          <ac:spMkLst>
            <pc:docMk/>
            <pc:sldMk cId="3373560936" sldId="270"/>
            <ac:spMk id="124" creationId="{435DC39B-08F7-2FA5-6DF8-1E4745350A80}"/>
          </ac:spMkLst>
        </pc:spChg>
        <pc:spChg chg="del">
          <ac:chgData name="Nguyễn Duy Thắng" userId="S::22521333@ms.uit.edu.vn::54955dfb-6c99-4392-9f1d-30004a726cbf" providerId="AD" clId="Web-{4644CB01-8AD2-11D3-3122-DEB47C4865FD}" dt="2023-10-17T15:02:39.345" v="315"/>
          <ac:spMkLst>
            <pc:docMk/>
            <pc:sldMk cId="3373560936" sldId="270"/>
            <ac:spMk id="126" creationId="{944BDC38-2DE5-4FC3-6BFE-F1E71A548AAB}"/>
          </ac:spMkLst>
        </pc:spChg>
        <pc:spChg chg="del">
          <ac:chgData name="Nguyễn Duy Thắng" userId="S::22521333@ms.uit.edu.vn::54955dfb-6c99-4392-9f1d-30004a726cbf" providerId="AD" clId="Web-{4644CB01-8AD2-11D3-3122-DEB47C4865FD}" dt="2023-10-17T15:02:39.345" v="314"/>
          <ac:spMkLst>
            <pc:docMk/>
            <pc:sldMk cId="3373560936" sldId="270"/>
            <ac:spMk id="128" creationId="{44037BEE-6CE4-A5F5-34B2-5EF10678F623}"/>
          </ac:spMkLst>
        </pc:spChg>
        <pc:spChg chg="del">
          <ac:chgData name="Nguyễn Duy Thắng" userId="S::22521333@ms.uit.edu.vn::54955dfb-6c99-4392-9f1d-30004a726cbf" providerId="AD" clId="Web-{4644CB01-8AD2-11D3-3122-DEB47C4865FD}" dt="2023-10-17T15:02:39.345" v="313"/>
          <ac:spMkLst>
            <pc:docMk/>
            <pc:sldMk cId="3373560936" sldId="270"/>
            <ac:spMk id="130" creationId="{9B773191-E00F-1A2F-DAC2-608D2FD23A9D}"/>
          </ac:spMkLst>
        </pc:spChg>
        <pc:spChg chg="del">
          <ac:chgData name="Nguyễn Duy Thắng" userId="S::22521333@ms.uit.edu.vn::54955dfb-6c99-4392-9f1d-30004a726cbf" providerId="AD" clId="Web-{4644CB01-8AD2-11D3-3122-DEB47C4865FD}" dt="2023-10-17T15:02:41.361" v="321"/>
          <ac:spMkLst>
            <pc:docMk/>
            <pc:sldMk cId="3373560936" sldId="270"/>
            <ac:spMk id="132" creationId="{152570E6-96C2-E202-7401-0A3B00B385DB}"/>
          </ac:spMkLst>
        </pc:spChg>
        <pc:spChg chg="del">
          <ac:chgData name="Nguyễn Duy Thắng" userId="S::22521333@ms.uit.edu.vn::54955dfb-6c99-4392-9f1d-30004a726cbf" providerId="AD" clId="Web-{4644CB01-8AD2-11D3-3122-DEB47C4865FD}" dt="2023-10-17T15:02:41.361" v="320"/>
          <ac:spMkLst>
            <pc:docMk/>
            <pc:sldMk cId="3373560936" sldId="270"/>
            <ac:spMk id="134" creationId="{FAD9C90E-4DEA-ACE7-9D5D-9F6F94563FE4}"/>
          </ac:spMkLst>
        </pc:spChg>
        <pc:spChg chg="del">
          <ac:chgData name="Nguyễn Duy Thắng" userId="S::22521333@ms.uit.edu.vn::54955dfb-6c99-4392-9f1d-30004a726cbf" providerId="AD" clId="Web-{4644CB01-8AD2-11D3-3122-DEB47C4865FD}" dt="2023-10-17T15:02:41.361" v="319"/>
          <ac:spMkLst>
            <pc:docMk/>
            <pc:sldMk cId="3373560936" sldId="270"/>
            <ac:spMk id="136" creationId="{0C1A7438-727C-6A19-EC8D-37B693201585}"/>
          </ac:spMkLst>
        </pc:spChg>
        <pc:spChg chg="del">
          <ac:chgData name="Nguyễn Duy Thắng" userId="S::22521333@ms.uit.edu.vn::54955dfb-6c99-4392-9f1d-30004a726cbf" providerId="AD" clId="Web-{4644CB01-8AD2-11D3-3122-DEB47C4865FD}" dt="2023-10-17T15:02:39.345" v="312"/>
          <ac:spMkLst>
            <pc:docMk/>
            <pc:sldMk cId="3373560936" sldId="270"/>
            <ac:spMk id="138" creationId="{B427921B-1F95-0F29-4DE1-AECA9FAC5BFE}"/>
          </ac:spMkLst>
        </pc:spChg>
        <pc:spChg chg="del">
          <ac:chgData name="Nguyễn Duy Thắng" userId="S::22521333@ms.uit.edu.vn::54955dfb-6c99-4392-9f1d-30004a726cbf" providerId="AD" clId="Web-{4644CB01-8AD2-11D3-3122-DEB47C4865FD}" dt="2023-10-17T15:02:39.345" v="311"/>
          <ac:spMkLst>
            <pc:docMk/>
            <pc:sldMk cId="3373560936" sldId="270"/>
            <ac:spMk id="140" creationId="{B6576F5D-8232-AA34-03C4-AB451B61D85E}"/>
          </ac:spMkLst>
        </pc:spChg>
        <pc:spChg chg="del">
          <ac:chgData name="Nguyễn Duy Thắng" userId="S::22521333@ms.uit.edu.vn::54955dfb-6c99-4392-9f1d-30004a726cbf" providerId="AD" clId="Web-{4644CB01-8AD2-11D3-3122-DEB47C4865FD}" dt="2023-10-17T15:02:39.345" v="310"/>
          <ac:spMkLst>
            <pc:docMk/>
            <pc:sldMk cId="3373560936" sldId="270"/>
            <ac:spMk id="142" creationId="{97C7AAB1-0D1B-690B-9FB6-2B6C90C3D5E5}"/>
          </ac:spMkLst>
        </pc:spChg>
        <pc:spChg chg="del">
          <ac:chgData name="Nguyễn Duy Thắng" userId="S::22521333@ms.uit.edu.vn::54955dfb-6c99-4392-9f1d-30004a726cbf" providerId="AD" clId="Web-{4644CB01-8AD2-11D3-3122-DEB47C4865FD}" dt="2023-10-17T15:02:39.345" v="309"/>
          <ac:spMkLst>
            <pc:docMk/>
            <pc:sldMk cId="3373560936" sldId="270"/>
            <ac:spMk id="144" creationId="{515C2DAD-0097-CD3E-82BA-9E79B9305C74}"/>
          </ac:spMkLst>
        </pc:spChg>
        <pc:spChg chg="del">
          <ac:chgData name="Nguyễn Duy Thắng" userId="S::22521333@ms.uit.edu.vn::54955dfb-6c99-4392-9f1d-30004a726cbf" providerId="AD" clId="Web-{4644CB01-8AD2-11D3-3122-DEB47C4865FD}" dt="2023-10-17T15:02:39.345" v="308"/>
          <ac:spMkLst>
            <pc:docMk/>
            <pc:sldMk cId="3373560936" sldId="270"/>
            <ac:spMk id="146" creationId="{E7195660-1A3D-E276-C788-4AE5A79992F4}"/>
          </ac:spMkLst>
        </pc:spChg>
        <pc:spChg chg="del">
          <ac:chgData name="Nguyễn Duy Thắng" userId="S::22521333@ms.uit.edu.vn::54955dfb-6c99-4392-9f1d-30004a726cbf" providerId="AD" clId="Web-{4644CB01-8AD2-11D3-3122-DEB47C4865FD}" dt="2023-10-17T15:02:39.345" v="307"/>
          <ac:spMkLst>
            <pc:docMk/>
            <pc:sldMk cId="3373560936" sldId="270"/>
            <ac:spMk id="148" creationId="{6482FA5A-4921-A84C-21F9-157BC07EE09A}"/>
          </ac:spMkLst>
        </pc:spChg>
        <pc:spChg chg="del">
          <ac:chgData name="Nguyễn Duy Thắng" userId="S::22521333@ms.uit.edu.vn::54955dfb-6c99-4392-9f1d-30004a726cbf" providerId="AD" clId="Web-{4644CB01-8AD2-11D3-3122-DEB47C4865FD}" dt="2023-10-17T15:02:39.329" v="306"/>
          <ac:spMkLst>
            <pc:docMk/>
            <pc:sldMk cId="3373560936" sldId="270"/>
            <ac:spMk id="150" creationId="{AA744E26-7E78-CA8D-4F57-A063B764182C}"/>
          </ac:spMkLst>
        </pc:spChg>
        <pc:spChg chg="del">
          <ac:chgData name="Nguyễn Duy Thắng" userId="S::22521333@ms.uit.edu.vn::54955dfb-6c99-4392-9f1d-30004a726cbf" providerId="AD" clId="Web-{4644CB01-8AD2-11D3-3122-DEB47C4865FD}" dt="2023-10-17T15:02:39.329" v="305"/>
          <ac:spMkLst>
            <pc:docMk/>
            <pc:sldMk cId="3373560936" sldId="270"/>
            <ac:spMk id="152" creationId="{DD0D5E28-FBD5-22D7-4BC6-3360AF707D20}"/>
          </ac:spMkLst>
        </pc:spChg>
        <pc:spChg chg="del">
          <ac:chgData name="Nguyễn Duy Thắng" userId="S::22521333@ms.uit.edu.vn::54955dfb-6c99-4392-9f1d-30004a726cbf" providerId="AD" clId="Web-{4644CB01-8AD2-11D3-3122-DEB47C4865FD}" dt="2023-10-17T15:02:39.329" v="304"/>
          <ac:spMkLst>
            <pc:docMk/>
            <pc:sldMk cId="3373560936" sldId="270"/>
            <ac:spMk id="154" creationId="{F674E672-F7D4-6CEA-1368-0FBB632A3387}"/>
          </ac:spMkLst>
        </pc:spChg>
        <pc:grpChg chg="add del mod">
          <ac:chgData name="Nguyễn Duy Thắng" userId="S::22521333@ms.uit.edu.vn::54955dfb-6c99-4392-9f1d-30004a726cbf" providerId="AD" clId="Web-{4644CB01-8AD2-11D3-3122-DEB47C4865FD}" dt="2023-10-17T15:03:11.127" v="329"/>
          <ac:grpSpMkLst>
            <pc:docMk/>
            <pc:sldMk cId="3373560936" sldId="270"/>
            <ac:grpSpMk id="2" creationId="{76CFBC1A-2529-B212-11A0-ECEAA3D32EF2}"/>
          </ac:grpSpMkLst>
        </pc:grpChg>
        <pc:grpChg chg="add del mod">
          <ac:chgData name="Nguyễn Duy Thắng" userId="S::22521333@ms.uit.edu.vn::54955dfb-6c99-4392-9f1d-30004a726cbf" providerId="AD" clId="Web-{4644CB01-8AD2-11D3-3122-DEB47C4865FD}" dt="2023-10-17T15:03:11.158" v="330"/>
          <ac:grpSpMkLst>
            <pc:docMk/>
            <pc:sldMk cId="3373560936" sldId="270"/>
            <ac:grpSpMk id="4" creationId="{6C46D809-324A-5820-E00B-2F0F8E3516C5}"/>
          </ac:grpSpMkLst>
        </pc:grpChg>
        <pc:grpChg chg="add del mod">
          <ac:chgData name="Nguyễn Duy Thắng" userId="S::22521333@ms.uit.edu.vn::54955dfb-6c99-4392-9f1d-30004a726cbf" providerId="AD" clId="Web-{4644CB01-8AD2-11D3-3122-DEB47C4865FD}" dt="2023-10-17T15:03:11.111" v="328"/>
          <ac:grpSpMkLst>
            <pc:docMk/>
            <pc:sldMk cId="3373560936" sldId="270"/>
            <ac:grpSpMk id="6" creationId="{11FA2C85-E25D-B2C6-89C9-4916F9CAA6C1}"/>
          </ac:grpSpMkLst>
        </pc:grpChg>
        <pc:grpChg chg="add del mod">
          <ac:chgData name="Nguyễn Duy Thắng" userId="S::22521333@ms.uit.edu.vn::54955dfb-6c99-4392-9f1d-30004a726cbf" providerId="AD" clId="Web-{4644CB01-8AD2-11D3-3122-DEB47C4865FD}" dt="2023-10-17T15:03:11.174" v="331"/>
          <ac:grpSpMkLst>
            <pc:docMk/>
            <pc:sldMk cId="3373560936" sldId="270"/>
            <ac:grpSpMk id="9" creationId="{360D4C91-5B67-1A9B-4868-EFC16D7CCDEC}"/>
          </ac:grpSpMkLst>
        </pc:grpChg>
        <pc:grpChg chg="add del mod">
          <ac:chgData name="Nguyễn Duy Thắng" userId="S::22521333@ms.uit.edu.vn::54955dfb-6c99-4392-9f1d-30004a726cbf" providerId="AD" clId="Web-{4644CB01-8AD2-11D3-3122-DEB47C4865FD}" dt="2023-10-17T15:03:11.189" v="332"/>
          <ac:grpSpMkLst>
            <pc:docMk/>
            <pc:sldMk cId="3373560936" sldId="270"/>
            <ac:grpSpMk id="10" creationId="{D16C12D3-E58C-FDC9-46BF-6E78E1D2733C}"/>
          </ac:grpSpMkLst>
        </pc:grpChg>
      </pc:sldChg>
      <pc:sldChg chg="addSp delSp modSp">
        <pc:chgData name="Nguyễn Duy Thắng" userId="S::22521333@ms.uit.edu.vn::54955dfb-6c99-4392-9f1d-30004a726cbf" providerId="AD" clId="Web-{4644CB01-8AD2-11D3-3122-DEB47C4865FD}" dt="2023-10-17T15:02:28.017" v="303"/>
        <pc:sldMkLst>
          <pc:docMk/>
          <pc:sldMk cId="1234002496" sldId="271"/>
        </pc:sldMkLst>
        <pc:spChg chg="del">
          <ac:chgData name="Nguyễn Duy Thắng" userId="S::22521333@ms.uit.edu.vn::54955dfb-6c99-4392-9f1d-30004a726cbf" providerId="AD" clId="Web-{4644CB01-8AD2-11D3-3122-DEB47C4865FD}" dt="2023-10-17T15:02:10.329" v="292"/>
          <ac:spMkLst>
            <pc:docMk/>
            <pc:sldMk cId="1234002496" sldId="271"/>
            <ac:spMk id="3" creationId="{17AFCD33-7A2D-6B11-EC84-E2E33858AEA8}"/>
          </ac:spMkLst>
        </pc:spChg>
        <pc:spChg chg="del">
          <ac:chgData name="Nguyễn Duy Thắng" userId="S::22521333@ms.uit.edu.vn::54955dfb-6c99-4392-9f1d-30004a726cbf" providerId="AD" clId="Web-{4644CB01-8AD2-11D3-3122-DEB47C4865FD}" dt="2023-10-17T15:02:10.329" v="291"/>
          <ac:spMkLst>
            <pc:docMk/>
            <pc:sldMk cId="1234002496" sldId="271"/>
            <ac:spMk id="5" creationId="{839BBF13-C7FE-FB73-A0E9-B1CD6151AE17}"/>
          </ac:spMkLst>
        </pc:spChg>
        <pc:spChg chg="del">
          <ac:chgData name="Nguyễn Duy Thắng" userId="S::22521333@ms.uit.edu.vn::54955dfb-6c99-4392-9f1d-30004a726cbf" providerId="AD" clId="Web-{4644CB01-8AD2-11D3-3122-DEB47C4865FD}" dt="2023-10-17T15:02:10.329" v="290"/>
          <ac:spMkLst>
            <pc:docMk/>
            <pc:sldMk cId="1234002496" sldId="271"/>
            <ac:spMk id="9" creationId="{16CB45C9-0E5E-A7CE-71BB-9A440393834F}"/>
          </ac:spMkLst>
        </pc:spChg>
        <pc:spChg chg="del">
          <ac:chgData name="Nguyễn Duy Thắng" userId="S::22521333@ms.uit.edu.vn::54955dfb-6c99-4392-9f1d-30004a726cbf" providerId="AD" clId="Web-{4644CB01-8AD2-11D3-3122-DEB47C4865FD}" dt="2023-10-17T15:02:10.329" v="289"/>
          <ac:spMkLst>
            <pc:docMk/>
            <pc:sldMk cId="1234002496" sldId="271"/>
            <ac:spMk id="11" creationId="{59E65664-5ADA-8830-24DC-078B763D58F3}"/>
          </ac:spMkLst>
        </pc:spChg>
        <pc:spChg chg="add topLvl">
          <ac:chgData name="Nguyễn Duy Thắng" userId="S::22521333@ms.uit.edu.vn::54955dfb-6c99-4392-9f1d-30004a726cbf" providerId="AD" clId="Web-{4644CB01-8AD2-11D3-3122-DEB47C4865FD}" dt="2023-10-17T15:02:18.235" v="299"/>
          <ac:spMkLst>
            <pc:docMk/>
            <pc:sldMk cId="1234002496" sldId="271"/>
            <ac:spMk id="13" creationId="{5490CEDC-8D62-4ED9-8F20-40928CF1FC0B}"/>
          </ac:spMkLst>
        </pc:spChg>
        <pc:spChg chg="add topLvl">
          <ac:chgData name="Nguyễn Duy Thắng" userId="S::22521333@ms.uit.edu.vn::54955dfb-6c99-4392-9f1d-30004a726cbf" providerId="AD" clId="Web-{4644CB01-8AD2-11D3-3122-DEB47C4865FD}" dt="2023-10-17T15:02:18.235" v="299"/>
          <ac:spMkLst>
            <pc:docMk/>
            <pc:sldMk cId="1234002496" sldId="271"/>
            <ac:spMk id="14" creationId="{6A547D03-585D-59EA-2475-8BC8BE2C23CB}"/>
          </ac:spMkLst>
        </pc:spChg>
        <pc:spChg chg="add topLvl">
          <ac:chgData name="Nguyễn Duy Thắng" userId="S::22521333@ms.uit.edu.vn::54955dfb-6c99-4392-9f1d-30004a726cbf" providerId="AD" clId="Web-{4644CB01-8AD2-11D3-3122-DEB47C4865FD}" dt="2023-10-17T15:02:18.235" v="299"/>
          <ac:spMkLst>
            <pc:docMk/>
            <pc:sldMk cId="1234002496" sldId="271"/>
            <ac:spMk id="15" creationId="{D566A600-335B-1CD9-0415-588F5B0B49B3}"/>
          </ac:spMkLst>
        </pc:spChg>
        <pc:spChg chg="add topLvl">
          <ac:chgData name="Nguyễn Duy Thắng" userId="S::22521333@ms.uit.edu.vn::54955dfb-6c99-4392-9f1d-30004a726cbf" providerId="AD" clId="Web-{4644CB01-8AD2-11D3-3122-DEB47C4865FD}" dt="2023-10-17T15:02:28.017" v="303"/>
          <ac:spMkLst>
            <pc:docMk/>
            <pc:sldMk cId="1234002496" sldId="271"/>
            <ac:spMk id="16" creationId="{4CC9D295-DCB4-C473-D030-7A81045B2126}"/>
          </ac:spMkLst>
        </pc:spChg>
        <pc:spChg chg="add topLvl">
          <ac:chgData name="Nguyễn Duy Thắng" userId="S::22521333@ms.uit.edu.vn::54955dfb-6c99-4392-9f1d-30004a726cbf" providerId="AD" clId="Web-{4644CB01-8AD2-11D3-3122-DEB47C4865FD}" dt="2023-10-17T15:02:28.017" v="303"/>
          <ac:spMkLst>
            <pc:docMk/>
            <pc:sldMk cId="1234002496" sldId="271"/>
            <ac:spMk id="17" creationId="{45D22A02-7B95-F3A1-4AFE-2CD0482BED6E}"/>
          </ac:spMkLst>
        </pc:spChg>
        <pc:spChg chg="add topLvl">
          <ac:chgData name="Nguyễn Duy Thắng" userId="S::22521333@ms.uit.edu.vn::54955dfb-6c99-4392-9f1d-30004a726cbf" providerId="AD" clId="Web-{4644CB01-8AD2-11D3-3122-DEB47C4865FD}" dt="2023-10-17T15:02:28.017" v="303"/>
          <ac:spMkLst>
            <pc:docMk/>
            <pc:sldMk cId="1234002496" sldId="271"/>
            <ac:spMk id="18" creationId="{015F7579-0AFF-F921-6E05-C64BFAE80B2A}"/>
          </ac:spMkLst>
        </pc:spChg>
        <pc:spChg chg="add topLvl">
          <ac:chgData name="Nguyễn Duy Thắng" userId="S::22521333@ms.uit.edu.vn::54955dfb-6c99-4392-9f1d-30004a726cbf" providerId="AD" clId="Web-{4644CB01-8AD2-11D3-3122-DEB47C4865FD}" dt="2023-10-17T15:02:28.001" v="302"/>
          <ac:spMkLst>
            <pc:docMk/>
            <pc:sldMk cId="1234002496" sldId="271"/>
            <ac:spMk id="19" creationId="{002B51A7-D2A7-8111-78C6-5D494F480D53}"/>
          </ac:spMkLst>
        </pc:spChg>
        <pc:spChg chg="add topLvl">
          <ac:chgData name="Nguyễn Duy Thắng" userId="S::22521333@ms.uit.edu.vn::54955dfb-6c99-4392-9f1d-30004a726cbf" providerId="AD" clId="Web-{4644CB01-8AD2-11D3-3122-DEB47C4865FD}" dt="2023-10-17T15:02:28.001" v="302"/>
          <ac:spMkLst>
            <pc:docMk/>
            <pc:sldMk cId="1234002496" sldId="271"/>
            <ac:spMk id="20" creationId="{579A5482-5D7F-3CEB-4993-1C976A6A33D6}"/>
          </ac:spMkLst>
        </pc:spChg>
        <pc:spChg chg="del">
          <ac:chgData name="Nguyễn Duy Thắng" userId="S::22521333@ms.uit.edu.vn::54955dfb-6c99-4392-9f1d-30004a726cbf" providerId="AD" clId="Web-{4644CB01-8AD2-11D3-3122-DEB47C4865FD}" dt="2023-10-17T15:02:10.329" v="288"/>
          <ac:spMkLst>
            <pc:docMk/>
            <pc:sldMk cId="1234002496" sldId="271"/>
            <ac:spMk id="21" creationId="{E380A734-3751-3A29-442C-44443F1DE028}"/>
          </ac:spMkLst>
        </pc:spChg>
        <pc:spChg chg="add topLvl">
          <ac:chgData name="Nguyễn Duy Thắng" userId="S::22521333@ms.uit.edu.vn::54955dfb-6c99-4392-9f1d-30004a726cbf" providerId="AD" clId="Web-{4644CB01-8AD2-11D3-3122-DEB47C4865FD}" dt="2023-10-17T15:02:28.001" v="302"/>
          <ac:spMkLst>
            <pc:docMk/>
            <pc:sldMk cId="1234002496" sldId="271"/>
            <ac:spMk id="22" creationId="{00B880A6-3597-8881-179F-868AD15EC2BB}"/>
          </ac:spMkLst>
        </pc:spChg>
        <pc:spChg chg="add topLvl">
          <ac:chgData name="Nguyễn Duy Thắng" userId="S::22521333@ms.uit.edu.vn::54955dfb-6c99-4392-9f1d-30004a726cbf" providerId="AD" clId="Web-{4644CB01-8AD2-11D3-3122-DEB47C4865FD}" dt="2023-10-17T15:02:27.985" v="301"/>
          <ac:spMkLst>
            <pc:docMk/>
            <pc:sldMk cId="1234002496" sldId="271"/>
            <ac:spMk id="23" creationId="{82B958CD-C528-2AD2-161A-FF666D528F98}"/>
          </ac:spMkLst>
        </pc:spChg>
        <pc:spChg chg="add topLvl">
          <ac:chgData name="Nguyễn Duy Thắng" userId="S::22521333@ms.uit.edu.vn::54955dfb-6c99-4392-9f1d-30004a726cbf" providerId="AD" clId="Web-{4644CB01-8AD2-11D3-3122-DEB47C4865FD}" dt="2023-10-17T15:02:27.985" v="301"/>
          <ac:spMkLst>
            <pc:docMk/>
            <pc:sldMk cId="1234002496" sldId="271"/>
            <ac:spMk id="24" creationId="{AAC9F7AA-938B-469A-82D0-F26A5D2305EC}"/>
          </ac:spMkLst>
        </pc:spChg>
        <pc:spChg chg="add topLvl">
          <ac:chgData name="Nguyễn Duy Thắng" userId="S::22521333@ms.uit.edu.vn::54955dfb-6c99-4392-9f1d-30004a726cbf" providerId="AD" clId="Web-{4644CB01-8AD2-11D3-3122-DEB47C4865FD}" dt="2023-10-17T15:02:27.985" v="301"/>
          <ac:spMkLst>
            <pc:docMk/>
            <pc:sldMk cId="1234002496" sldId="271"/>
            <ac:spMk id="25" creationId="{7C2F52F3-40BA-8F55-2F64-D6BB5C98EFB1}"/>
          </ac:spMkLst>
        </pc:spChg>
        <pc:spChg chg="add topLvl">
          <ac:chgData name="Nguyễn Duy Thắng" userId="S::22521333@ms.uit.edu.vn::54955dfb-6c99-4392-9f1d-30004a726cbf" providerId="AD" clId="Web-{4644CB01-8AD2-11D3-3122-DEB47C4865FD}" dt="2023-10-17T15:02:27.954" v="300"/>
          <ac:spMkLst>
            <pc:docMk/>
            <pc:sldMk cId="1234002496" sldId="271"/>
            <ac:spMk id="26" creationId="{E56B9C7D-CC70-2B15-F1B3-E31F61868468}"/>
          </ac:spMkLst>
        </pc:spChg>
        <pc:spChg chg="add topLvl">
          <ac:chgData name="Nguyễn Duy Thắng" userId="S::22521333@ms.uit.edu.vn::54955dfb-6c99-4392-9f1d-30004a726cbf" providerId="AD" clId="Web-{4644CB01-8AD2-11D3-3122-DEB47C4865FD}" dt="2023-10-17T15:02:27.954" v="300"/>
          <ac:spMkLst>
            <pc:docMk/>
            <pc:sldMk cId="1234002496" sldId="271"/>
            <ac:spMk id="27" creationId="{9150030B-2A5F-2457-85B0-E64BB7D2B158}"/>
          </ac:spMkLst>
        </pc:spChg>
        <pc:spChg chg="add topLvl">
          <ac:chgData name="Nguyễn Duy Thắng" userId="S::22521333@ms.uit.edu.vn::54955dfb-6c99-4392-9f1d-30004a726cbf" providerId="AD" clId="Web-{4644CB01-8AD2-11D3-3122-DEB47C4865FD}" dt="2023-10-17T15:02:27.954" v="300"/>
          <ac:spMkLst>
            <pc:docMk/>
            <pc:sldMk cId="1234002496" sldId="271"/>
            <ac:spMk id="29" creationId="{9AB7BADC-2392-4B45-94EA-9385A4CF7ED2}"/>
          </ac:spMkLst>
        </pc:spChg>
        <pc:spChg chg="del">
          <ac:chgData name="Nguyễn Duy Thắng" userId="S::22521333@ms.uit.edu.vn::54955dfb-6c99-4392-9f1d-30004a726cbf" providerId="AD" clId="Web-{4644CB01-8AD2-11D3-3122-DEB47C4865FD}" dt="2023-10-17T15:02:10.329" v="287"/>
          <ac:spMkLst>
            <pc:docMk/>
            <pc:sldMk cId="1234002496" sldId="271"/>
            <ac:spMk id="32" creationId="{0F19B8A8-E95F-59CA-7064-13543BFEB2C3}"/>
          </ac:spMkLst>
        </pc:spChg>
        <pc:spChg chg="del">
          <ac:chgData name="Nguyễn Duy Thắng" userId="S::22521333@ms.uit.edu.vn::54955dfb-6c99-4392-9f1d-30004a726cbf" providerId="AD" clId="Web-{4644CB01-8AD2-11D3-3122-DEB47C4865FD}" dt="2023-10-17T15:02:10.329" v="286"/>
          <ac:spMkLst>
            <pc:docMk/>
            <pc:sldMk cId="1234002496" sldId="271"/>
            <ac:spMk id="35" creationId="{0BDB3EF9-9C40-0065-0881-69014BB81AC8}"/>
          </ac:spMkLst>
        </pc:spChg>
        <pc:spChg chg="del">
          <ac:chgData name="Nguyễn Duy Thắng" userId="S::22521333@ms.uit.edu.vn::54955dfb-6c99-4392-9f1d-30004a726cbf" providerId="AD" clId="Web-{4644CB01-8AD2-11D3-3122-DEB47C4865FD}" dt="2023-10-17T15:02:10.329" v="285"/>
          <ac:spMkLst>
            <pc:docMk/>
            <pc:sldMk cId="1234002496" sldId="271"/>
            <ac:spMk id="39" creationId="{CE6E9AF2-0928-59A6-A8E7-666BBCD7BDDD}"/>
          </ac:spMkLst>
        </pc:spChg>
        <pc:spChg chg="del">
          <ac:chgData name="Nguyễn Duy Thắng" userId="S::22521333@ms.uit.edu.vn::54955dfb-6c99-4392-9f1d-30004a726cbf" providerId="AD" clId="Web-{4644CB01-8AD2-11D3-3122-DEB47C4865FD}" dt="2023-10-17T15:02:10.329" v="284"/>
          <ac:spMkLst>
            <pc:docMk/>
            <pc:sldMk cId="1234002496" sldId="271"/>
            <ac:spMk id="41" creationId="{DB299B1C-6D6C-14B0-8912-7C1930A16C7B}"/>
          </ac:spMkLst>
        </pc:spChg>
        <pc:spChg chg="del">
          <ac:chgData name="Nguyễn Duy Thắng" userId="S::22521333@ms.uit.edu.vn::54955dfb-6c99-4392-9f1d-30004a726cbf" providerId="AD" clId="Web-{4644CB01-8AD2-11D3-3122-DEB47C4865FD}" dt="2023-10-17T15:02:10.329" v="283"/>
          <ac:spMkLst>
            <pc:docMk/>
            <pc:sldMk cId="1234002496" sldId="271"/>
            <ac:spMk id="44" creationId="{32233A10-FFC7-0E44-E682-16C6E25A2958}"/>
          </ac:spMkLst>
        </pc:spChg>
        <pc:spChg chg="del">
          <ac:chgData name="Nguyễn Duy Thắng" userId="S::22521333@ms.uit.edu.vn::54955dfb-6c99-4392-9f1d-30004a726cbf" providerId="AD" clId="Web-{4644CB01-8AD2-11D3-3122-DEB47C4865FD}" dt="2023-10-17T15:02:10.329" v="282"/>
          <ac:spMkLst>
            <pc:docMk/>
            <pc:sldMk cId="1234002496" sldId="271"/>
            <ac:spMk id="47" creationId="{4D21D9D7-A54E-D3EB-ABA9-00A0FCFFEFCF}"/>
          </ac:spMkLst>
        </pc:spChg>
        <pc:spChg chg="del">
          <ac:chgData name="Nguyễn Duy Thắng" userId="S::22521333@ms.uit.edu.vn::54955dfb-6c99-4392-9f1d-30004a726cbf" providerId="AD" clId="Web-{4644CB01-8AD2-11D3-3122-DEB47C4865FD}" dt="2023-10-17T15:02:10.329" v="281"/>
          <ac:spMkLst>
            <pc:docMk/>
            <pc:sldMk cId="1234002496" sldId="271"/>
            <ac:spMk id="58" creationId="{4D8E2F74-3FB4-6353-49EB-91F380A023DB}"/>
          </ac:spMkLst>
        </pc:spChg>
        <pc:spChg chg="del">
          <ac:chgData name="Nguyễn Duy Thắng" userId="S::22521333@ms.uit.edu.vn::54955dfb-6c99-4392-9f1d-30004a726cbf" providerId="AD" clId="Web-{4644CB01-8AD2-11D3-3122-DEB47C4865FD}" dt="2023-10-17T15:02:10.329" v="280"/>
          <ac:spMkLst>
            <pc:docMk/>
            <pc:sldMk cId="1234002496" sldId="271"/>
            <ac:spMk id="60" creationId="{D35FB07B-7C80-48C4-E16E-8C43C8637482}"/>
          </ac:spMkLst>
        </pc:spChg>
        <pc:spChg chg="del">
          <ac:chgData name="Nguyễn Duy Thắng" userId="S::22521333@ms.uit.edu.vn::54955dfb-6c99-4392-9f1d-30004a726cbf" providerId="AD" clId="Web-{4644CB01-8AD2-11D3-3122-DEB47C4865FD}" dt="2023-10-17T15:02:10.329" v="279"/>
          <ac:spMkLst>
            <pc:docMk/>
            <pc:sldMk cId="1234002496" sldId="271"/>
            <ac:spMk id="62" creationId="{1781044F-867C-9AE7-315C-7FC900C47885}"/>
          </ac:spMkLst>
        </pc:spChg>
        <pc:spChg chg="del">
          <ac:chgData name="Nguyễn Duy Thắng" userId="S::22521333@ms.uit.edu.vn::54955dfb-6c99-4392-9f1d-30004a726cbf" providerId="AD" clId="Web-{4644CB01-8AD2-11D3-3122-DEB47C4865FD}" dt="2023-10-17T15:02:10.329" v="278"/>
          <ac:spMkLst>
            <pc:docMk/>
            <pc:sldMk cId="1234002496" sldId="271"/>
            <ac:spMk id="64" creationId="{D52A3D8C-988F-8EB8-4F4F-BB71C461261E}"/>
          </ac:spMkLst>
        </pc:spChg>
        <pc:spChg chg="del">
          <ac:chgData name="Nguyễn Duy Thắng" userId="S::22521333@ms.uit.edu.vn::54955dfb-6c99-4392-9f1d-30004a726cbf" providerId="AD" clId="Web-{4644CB01-8AD2-11D3-3122-DEB47C4865FD}" dt="2023-10-17T15:02:10.329" v="277"/>
          <ac:spMkLst>
            <pc:docMk/>
            <pc:sldMk cId="1234002496" sldId="271"/>
            <ac:spMk id="66" creationId="{7ED72E32-C088-0831-5916-253A8F9F3C25}"/>
          </ac:spMkLst>
        </pc:spChg>
        <pc:spChg chg="del">
          <ac:chgData name="Nguyễn Duy Thắng" userId="S::22521333@ms.uit.edu.vn::54955dfb-6c99-4392-9f1d-30004a726cbf" providerId="AD" clId="Web-{4644CB01-8AD2-11D3-3122-DEB47C4865FD}" dt="2023-10-17T15:02:10.329" v="276"/>
          <ac:spMkLst>
            <pc:docMk/>
            <pc:sldMk cId="1234002496" sldId="271"/>
            <ac:spMk id="68" creationId="{FFAA538D-1556-0785-AFD9-415E66D61710}"/>
          </ac:spMkLst>
        </pc:spChg>
        <pc:spChg chg="del">
          <ac:chgData name="Nguyễn Duy Thắng" userId="S::22521333@ms.uit.edu.vn::54955dfb-6c99-4392-9f1d-30004a726cbf" providerId="AD" clId="Web-{4644CB01-8AD2-11D3-3122-DEB47C4865FD}" dt="2023-10-17T15:02:10.329" v="275"/>
          <ac:spMkLst>
            <pc:docMk/>
            <pc:sldMk cId="1234002496" sldId="271"/>
            <ac:spMk id="70" creationId="{FEF2E226-7147-825D-2DDF-438230CF9143}"/>
          </ac:spMkLst>
        </pc:spChg>
        <pc:grpChg chg="add del mod">
          <ac:chgData name="Nguyễn Duy Thắng" userId="S::22521333@ms.uit.edu.vn::54955dfb-6c99-4392-9f1d-30004a726cbf" providerId="AD" clId="Web-{4644CB01-8AD2-11D3-3122-DEB47C4865FD}" dt="2023-10-17T15:02:27.954" v="300"/>
          <ac:grpSpMkLst>
            <pc:docMk/>
            <pc:sldMk cId="1234002496" sldId="271"/>
            <ac:grpSpMk id="2" creationId="{76CFBC1A-2529-B212-11A0-ECEAA3D32EF2}"/>
          </ac:grpSpMkLst>
        </pc:grpChg>
        <pc:grpChg chg="add del mod">
          <ac:chgData name="Nguyễn Duy Thắng" userId="S::22521333@ms.uit.edu.vn::54955dfb-6c99-4392-9f1d-30004a726cbf" providerId="AD" clId="Web-{4644CB01-8AD2-11D3-3122-DEB47C4865FD}" dt="2023-10-17T15:02:27.985" v="301"/>
          <ac:grpSpMkLst>
            <pc:docMk/>
            <pc:sldMk cId="1234002496" sldId="271"/>
            <ac:grpSpMk id="4" creationId="{6C46D809-324A-5820-E00B-2F0F8E3516C5}"/>
          </ac:grpSpMkLst>
        </pc:grpChg>
        <pc:grpChg chg="add del mod">
          <ac:chgData name="Nguyễn Duy Thắng" userId="S::22521333@ms.uit.edu.vn::54955dfb-6c99-4392-9f1d-30004a726cbf" providerId="AD" clId="Web-{4644CB01-8AD2-11D3-3122-DEB47C4865FD}" dt="2023-10-17T15:02:28.001" v="302"/>
          <ac:grpSpMkLst>
            <pc:docMk/>
            <pc:sldMk cId="1234002496" sldId="271"/>
            <ac:grpSpMk id="6" creationId="{11FA2C85-E25D-B2C6-89C9-4916F9CAA6C1}"/>
          </ac:grpSpMkLst>
        </pc:grpChg>
        <pc:grpChg chg="add del mod">
          <ac:chgData name="Nguyễn Duy Thắng" userId="S::22521333@ms.uit.edu.vn::54955dfb-6c99-4392-9f1d-30004a726cbf" providerId="AD" clId="Web-{4644CB01-8AD2-11D3-3122-DEB47C4865FD}" dt="2023-10-17T15:02:28.017" v="303"/>
          <ac:grpSpMkLst>
            <pc:docMk/>
            <pc:sldMk cId="1234002496" sldId="271"/>
            <ac:grpSpMk id="10" creationId="{360D4C91-5B67-1A9B-4868-EFC16D7CCDEC}"/>
          </ac:grpSpMkLst>
        </pc:grpChg>
        <pc:grpChg chg="add del mod">
          <ac:chgData name="Nguyễn Duy Thắng" userId="S::22521333@ms.uit.edu.vn::54955dfb-6c99-4392-9f1d-30004a726cbf" providerId="AD" clId="Web-{4644CB01-8AD2-11D3-3122-DEB47C4865FD}" dt="2023-10-17T15:02:18.235" v="299"/>
          <ac:grpSpMkLst>
            <pc:docMk/>
            <pc:sldMk cId="1234002496" sldId="271"/>
            <ac:grpSpMk id="12" creationId="{D16C12D3-E58C-FDC9-46BF-6E78E1D2733C}"/>
          </ac:grpSpMkLst>
        </pc:grpChg>
      </pc:sldChg>
      <pc:sldChg chg="addSp delSp modSp">
        <pc:chgData name="Nguyễn Duy Thắng" userId="S::22521333@ms.uit.edu.vn::54955dfb-6c99-4392-9f1d-30004a726cbf" providerId="AD" clId="Web-{4644CB01-8AD2-11D3-3122-DEB47C4865FD}" dt="2023-10-17T15:05:24.348" v="442"/>
        <pc:sldMkLst>
          <pc:docMk/>
          <pc:sldMk cId="3739230447" sldId="272"/>
        </pc:sldMkLst>
        <pc:spChg chg="del">
          <ac:chgData name="Nguyễn Duy Thắng" userId="S::22521333@ms.uit.edu.vn::54955dfb-6c99-4392-9f1d-30004a726cbf" providerId="AD" clId="Web-{4644CB01-8AD2-11D3-3122-DEB47C4865FD}" dt="2023-10-17T15:05:02.426" v="428"/>
          <ac:spMkLst>
            <pc:docMk/>
            <pc:sldMk cId="3739230447" sldId="272"/>
            <ac:spMk id="3" creationId="{28F8FEC7-81E9-A43B-191B-DE478ABE2028}"/>
          </ac:spMkLst>
        </pc:spChg>
        <pc:spChg chg="del">
          <ac:chgData name="Nguyễn Duy Thắng" userId="S::22521333@ms.uit.edu.vn::54955dfb-6c99-4392-9f1d-30004a726cbf" providerId="AD" clId="Web-{4644CB01-8AD2-11D3-3122-DEB47C4865FD}" dt="2023-10-17T15:05:02.426" v="427"/>
          <ac:spMkLst>
            <pc:docMk/>
            <pc:sldMk cId="3739230447" sldId="272"/>
            <ac:spMk id="5" creationId="{C4C832E0-B517-A9D6-91F2-38F96A840CF7}"/>
          </ac:spMkLst>
        </pc:spChg>
        <pc:spChg chg="del">
          <ac:chgData name="Nguyễn Duy Thắng" userId="S::22521333@ms.uit.edu.vn::54955dfb-6c99-4392-9f1d-30004a726cbf" providerId="AD" clId="Web-{4644CB01-8AD2-11D3-3122-DEB47C4865FD}" dt="2023-10-17T15:05:02.426" v="426"/>
          <ac:spMkLst>
            <pc:docMk/>
            <pc:sldMk cId="3739230447" sldId="272"/>
            <ac:spMk id="9" creationId="{0114DF9D-5DD0-5873-12A0-9A88D67F2E1C}"/>
          </ac:spMkLst>
        </pc:spChg>
        <pc:spChg chg="add topLvl">
          <ac:chgData name="Nguyễn Duy Thắng" userId="S::22521333@ms.uit.edu.vn::54955dfb-6c99-4392-9f1d-30004a726cbf" providerId="AD" clId="Web-{4644CB01-8AD2-11D3-3122-DEB47C4865FD}" dt="2023-10-17T15:05:24.348" v="442"/>
          <ac:spMkLst>
            <pc:docMk/>
            <pc:sldMk cId="3739230447" sldId="272"/>
            <ac:spMk id="12" creationId="{5490CEDC-8D62-4ED9-8F20-40928CF1FC0B}"/>
          </ac:spMkLst>
        </pc:spChg>
        <pc:spChg chg="add topLvl">
          <ac:chgData name="Nguyễn Duy Thắng" userId="S::22521333@ms.uit.edu.vn::54955dfb-6c99-4392-9f1d-30004a726cbf" providerId="AD" clId="Web-{4644CB01-8AD2-11D3-3122-DEB47C4865FD}" dt="2023-10-17T15:05:24.348" v="442"/>
          <ac:spMkLst>
            <pc:docMk/>
            <pc:sldMk cId="3739230447" sldId="272"/>
            <ac:spMk id="13" creationId="{6A547D03-585D-59EA-2475-8BC8BE2C23CB}"/>
          </ac:spMkLst>
        </pc:spChg>
        <pc:spChg chg="add topLvl">
          <ac:chgData name="Nguyễn Duy Thắng" userId="S::22521333@ms.uit.edu.vn::54955dfb-6c99-4392-9f1d-30004a726cbf" providerId="AD" clId="Web-{4644CB01-8AD2-11D3-3122-DEB47C4865FD}" dt="2023-10-17T15:05:24.348" v="442"/>
          <ac:spMkLst>
            <pc:docMk/>
            <pc:sldMk cId="3739230447" sldId="272"/>
            <ac:spMk id="14" creationId="{D566A600-335B-1CD9-0415-588F5B0B49B3}"/>
          </ac:spMkLst>
        </pc:spChg>
        <pc:spChg chg="add topLvl">
          <ac:chgData name="Nguyễn Duy Thắng" userId="S::22521333@ms.uit.edu.vn::54955dfb-6c99-4392-9f1d-30004a726cbf" providerId="AD" clId="Web-{4644CB01-8AD2-11D3-3122-DEB47C4865FD}" dt="2023-10-17T15:05:24.302" v="441"/>
          <ac:spMkLst>
            <pc:docMk/>
            <pc:sldMk cId="3739230447" sldId="272"/>
            <ac:spMk id="15" creationId="{4CC9D295-DCB4-C473-D030-7A81045B2126}"/>
          </ac:spMkLst>
        </pc:spChg>
        <pc:spChg chg="add topLvl">
          <ac:chgData name="Nguyễn Duy Thắng" userId="S::22521333@ms.uit.edu.vn::54955dfb-6c99-4392-9f1d-30004a726cbf" providerId="AD" clId="Web-{4644CB01-8AD2-11D3-3122-DEB47C4865FD}" dt="2023-10-17T15:05:24.302" v="441"/>
          <ac:spMkLst>
            <pc:docMk/>
            <pc:sldMk cId="3739230447" sldId="272"/>
            <ac:spMk id="16" creationId="{45D22A02-7B95-F3A1-4AFE-2CD0482BED6E}"/>
          </ac:spMkLst>
        </pc:spChg>
        <pc:spChg chg="add topLvl">
          <ac:chgData name="Nguyễn Duy Thắng" userId="S::22521333@ms.uit.edu.vn::54955dfb-6c99-4392-9f1d-30004a726cbf" providerId="AD" clId="Web-{4644CB01-8AD2-11D3-3122-DEB47C4865FD}" dt="2023-10-17T15:05:24.302" v="441"/>
          <ac:spMkLst>
            <pc:docMk/>
            <pc:sldMk cId="3739230447" sldId="272"/>
            <ac:spMk id="17" creationId="{015F7579-0AFF-F921-6E05-C64BFAE80B2A}"/>
          </ac:spMkLst>
        </pc:spChg>
        <pc:spChg chg="del">
          <ac:chgData name="Nguyễn Duy Thắng" userId="S::22521333@ms.uit.edu.vn::54955dfb-6c99-4392-9f1d-30004a726cbf" providerId="AD" clId="Web-{4644CB01-8AD2-11D3-3122-DEB47C4865FD}" dt="2023-10-17T15:05:02.426" v="425"/>
          <ac:spMkLst>
            <pc:docMk/>
            <pc:sldMk cId="3739230447" sldId="272"/>
            <ac:spMk id="18" creationId="{0162DEDF-D01B-5BA7-4CAC-6748120E2F65}"/>
          </ac:spMkLst>
        </pc:spChg>
        <pc:spChg chg="add topLvl">
          <ac:chgData name="Nguyễn Duy Thắng" userId="S::22521333@ms.uit.edu.vn::54955dfb-6c99-4392-9f1d-30004a726cbf" providerId="AD" clId="Web-{4644CB01-8AD2-11D3-3122-DEB47C4865FD}" dt="2023-10-17T15:05:24.177" v="438"/>
          <ac:spMkLst>
            <pc:docMk/>
            <pc:sldMk cId="3739230447" sldId="272"/>
            <ac:spMk id="19" creationId="{002B51A7-D2A7-8111-78C6-5D494F480D53}"/>
          </ac:spMkLst>
        </pc:spChg>
        <pc:spChg chg="add topLvl">
          <ac:chgData name="Nguyễn Duy Thắng" userId="S::22521333@ms.uit.edu.vn::54955dfb-6c99-4392-9f1d-30004a726cbf" providerId="AD" clId="Web-{4644CB01-8AD2-11D3-3122-DEB47C4865FD}" dt="2023-10-17T15:05:24.177" v="438"/>
          <ac:spMkLst>
            <pc:docMk/>
            <pc:sldMk cId="3739230447" sldId="272"/>
            <ac:spMk id="20" creationId="{579A5482-5D7F-3CEB-4993-1C976A6A33D6}"/>
          </ac:spMkLst>
        </pc:spChg>
        <pc:spChg chg="add topLvl">
          <ac:chgData name="Nguyễn Duy Thắng" userId="S::22521333@ms.uit.edu.vn::54955dfb-6c99-4392-9f1d-30004a726cbf" providerId="AD" clId="Web-{4644CB01-8AD2-11D3-3122-DEB47C4865FD}" dt="2023-10-17T15:05:24.177" v="438"/>
          <ac:spMkLst>
            <pc:docMk/>
            <pc:sldMk cId="3739230447" sldId="272"/>
            <ac:spMk id="21" creationId="{00B880A6-3597-8881-179F-868AD15EC2BB}"/>
          </ac:spMkLst>
        </pc:spChg>
        <pc:spChg chg="add topLvl">
          <ac:chgData name="Nguyễn Duy Thắng" userId="S::22521333@ms.uit.edu.vn::54955dfb-6c99-4392-9f1d-30004a726cbf" providerId="AD" clId="Web-{4644CB01-8AD2-11D3-3122-DEB47C4865FD}" dt="2023-10-17T15:05:24.270" v="440"/>
          <ac:spMkLst>
            <pc:docMk/>
            <pc:sldMk cId="3739230447" sldId="272"/>
            <ac:spMk id="22" creationId="{82B958CD-C528-2AD2-161A-FF666D528F98}"/>
          </ac:spMkLst>
        </pc:spChg>
        <pc:spChg chg="add topLvl">
          <ac:chgData name="Nguyễn Duy Thắng" userId="S::22521333@ms.uit.edu.vn::54955dfb-6c99-4392-9f1d-30004a726cbf" providerId="AD" clId="Web-{4644CB01-8AD2-11D3-3122-DEB47C4865FD}" dt="2023-10-17T15:05:24.270" v="440"/>
          <ac:spMkLst>
            <pc:docMk/>
            <pc:sldMk cId="3739230447" sldId="272"/>
            <ac:spMk id="23" creationId="{AAC9F7AA-938B-469A-82D0-F26A5D2305EC}"/>
          </ac:spMkLst>
        </pc:spChg>
        <pc:spChg chg="del">
          <ac:chgData name="Nguyễn Duy Thắng" userId="S::22521333@ms.uit.edu.vn::54955dfb-6c99-4392-9f1d-30004a726cbf" providerId="AD" clId="Web-{4644CB01-8AD2-11D3-3122-DEB47C4865FD}" dt="2023-10-17T15:05:02.426" v="424"/>
          <ac:spMkLst>
            <pc:docMk/>
            <pc:sldMk cId="3739230447" sldId="272"/>
            <ac:spMk id="31" creationId="{72B13C15-E7CF-B4F8-5B5F-F82F22CE7B1B}"/>
          </ac:spMkLst>
        </pc:spChg>
        <pc:spChg chg="add topLvl">
          <ac:chgData name="Nguyễn Duy Thắng" userId="S::22521333@ms.uit.edu.vn::54955dfb-6c99-4392-9f1d-30004a726cbf" providerId="AD" clId="Web-{4644CB01-8AD2-11D3-3122-DEB47C4865FD}" dt="2023-10-17T15:05:24.270" v="440"/>
          <ac:spMkLst>
            <pc:docMk/>
            <pc:sldMk cId="3739230447" sldId="272"/>
            <ac:spMk id="32" creationId="{7C2F52F3-40BA-8F55-2F64-D6BB5C98EFB1}"/>
          </ac:spMkLst>
        </pc:spChg>
        <pc:spChg chg="del">
          <ac:chgData name="Nguyễn Duy Thắng" userId="S::22521333@ms.uit.edu.vn::54955dfb-6c99-4392-9f1d-30004a726cbf" providerId="AD" clId="Web-{4644CB01-8AD2-11D3-3122-DEB47C4865FD}" dt="2023-10-17T15:05:02.426" v="423"/>
          <ac:spMkLst>
            <pc:docMk/>
            <pc:sldMk cId="3739230447" sldId="272"/>
            <ac:spMk id="33" creationId="{2C96DE17-EC75-561E-77B9-03BA716C0167}"/>
          </ac:spMkLst>
        </pc:spChg>
        <pc:spChg chg="add topLvl">
          <ac:chgData name="Nguyễn Duy Thắng" userId="S::22521333@ms.uit.edu.vn::54955dfb-6c99-4392-9f1d-30004a726cbf" providerId="AD" clId="Web-{4644CB01-8AD2-11D3-3122-DEB47C4865FD}" dt="2023-10-17T15:05:24.223" v="439"/>
          <ac:spMkLst>
            <pc:docMk/>
            <pc:sldMk cId="3739230447" sldId="272"/>
            <ac:spMk id="35" creationId="{E56B9C7D-CC70-2B15-F1B3-E31F61868468}"/>
          </ac:spMkLst>
        </pc:spChg>
        <pc:spChg chg="del">
          <ac:chgData name="Nguyễn Duy Thắng" userId="S::22521333@ms.uit.edu.vn::54955dfb-6c99-4392-9f1d-30004a726cbf" providerId="AD" clId="Web-{4644CB01-8AD2-11D3-3122-DEB47C4865FD}" dt="2023-10-17T15:05:04.786" v="431"/>
          <ac:spMkLst>
            <pc:docMk/>
            <pc:sldMk cId="3739230447" sldId="272"/>
            <ac:spMk id="36" creationId="{B30DE54D-26CB-FF01-6D25-1BC6BAAC282E}"/>
          </ac:spMkLst>
        </pc:spChg>
        <pc:spChg chg="add topLvl">
          <ac:chgData name="Nguyễn Duy Thắng" userId="S::22521333@ms.uit.edu.vn::54955dfb-6c99-4392-9f1d-30004a726cbf" providerId="AD" clId="Web-{4644CB01-8AD2-11D3-3122-DEB47C4865FD}" dt="2023-10-17T15:05:24.223" v="439"/>
          <ac:spMkLst>
            <pc:docMk/>
            <pc:sldMk cId="3739230447" sldId="272"/>
            <ac:spMk id="38" creationId="{9150030B-2A5F-2457-85B0-E64BB7D2B158}"/>
          </ac:spMkLst>
        </pc:spChg>
        <pc:spChg chg="add topLvl">
          <ac:chgData name="Nguyễn Duy Thắng" userId="S::22521333@ms.uit.edu.vn::54955dfb-6c99-4392-9f1d-30004a726cbf" providerId="AD" clId="Web-{4644CB01-8AD2-11D3-3122-DEB47C4865FD}" dt="2023-10-17T15:05:24.223" v="439"/>
          <ac:spMkLst>
            <pc:docMk/>
            <pc:sldMk cId="3739230447" sldId="272"/>
            <ac:spMk id="39" creationId="{9AB7BADC-2392-4B45-94EA-9385A4CF7ED2}"/>
          </ac:spMkLst>
        </pc:spChg>
        <pc:spChg chg="del">
          <ac:chgData name="Nguyễn Duy Thắng" userId="S::22521333@ms.uit.edu.vn::54955dfb-6c99-4392-9f1d-30004a726cbf" providerId="AD" clId="Web-{4644CB01-8AD2-11D3-3122-DEB47C4865FD}" dt="2023-10-17T15:05:04.786" v="430"/>
          <ac:spMkLst>
            <pc:docMk/>
            <pc:sldMk cId="3739230447" sldId="272"/>
            <ac:spMk id="40" creationId="{C4191BFE-697C-C1C3-9726-AD7DCB286BC8}"/>
          </ac:spMkLst>
        </pc:spChg>
        <pc:spChg chg="del">
          <ac:chgData name="Nguyễn Duy Thắng" userId="S::22521333@ms.uit.edu.vn::54955dfb-6c99-4392-9f1d-30004a726cbf" providerId="AD" clId="Web-{4644CB01-8AD2-11D3-3122-DEB47C4865FD}" dt="2023-10-17T15:05:04.786" v="429"/>
          <ac:spMkLst>
            <pc:docMk/>
            <pc:sldMk cId="3739230447" sldId="272"/>
            <ac:spMk id="43" creationId="{C5B9175A-7980-C9A6-4491-593C0A8B7DEC}"/>
          </ac:spMkLst>
        </pc:spChg>
        <pc:spChg chg="del">
          <ac:chgData name="Nguyễn Duy Thắng" userId="S::22521333@ms.uit.edu.vn::54955dfb-6c99-4392-9f1d-30004a726cbf" providerId="AD" clId="Web-{4644CB01-8AD2-11D3-3122-DEB47C4865FD}" dt="2023-10-17T15:05:02.426" v="422"/>
          <ac:spMkLst>
            <pc:docMk/>
            <pc:sldMk cId="3739230447" sldId="272"/>
            <ac:spMk id="45" creationId="{9973AF9A-818A-9FE9-C86F-D754FEE4DE93}"/>
          </ac:spMkLst>
        </pc:spChg>
        <pc:spChg chg="del">
          <ac:chgData name="Nguyễn Duy Thắng" userId="S::22521333@ms.uit.edu.vn::54955dfb-6c99-4392-9f1d-30004a726cbf" providerId="AD" clId="Web-{4644CB01-8AD2-11D3-3122-DEB47C4865FD}" dt="2023-10-17T15:05:02.426" v="421"/>
          <ac:spMkLst>
            <pc:docMk/>
            <pc:sldMk cId="3739230447" sldId="272"/>
            <ac:spMk id="56" creationId="{8698DC67-C010-7E17-D9D0-61130B1BE89E}"/>
          </ac:spMkLst>
        </pc:spChg>
        <pc:spChg chg="del">
          <ac:chgData name="Nguyễn Duy Thắng" userId="S::22521333@ms.uit.edu.vn::54955dfb-6c99-4392-9f1d-30004a726cbf" providerId="AD" clId="Web-{4644CB01-8AD2-11D3-3122-DEB47C4865FD}" dt="2023-10-17T15:05:02.426" v="420"/>
          <ac:spMkLst>
            <pc:docMk/>
            <pc:sldMk cId="3739230447" sldId="272"/>
            <ac:spMk id="58" creationId="{9BD3048B-A079-711C-04D1-922EC7F79D76}"/>
          </ac:spMkLst>
        </pc:spChg>
        <pc:spChg chg="del">
          <ac:chgData name="Nguyễn Duy Thắng" userId="S::22521333@ms.uit.edu.vn::54955dfb-6c99-4392-9f1d-30004a726cbf" providerId="AD" clId="Web-{4644CB01-8AD2-11D3-3122-DEB47C4865FD}" dt="2023-10-17T15:05:02.426" v="419"/>
          <ac:spMkLst>
            <pc:docMk/>
            <pc:sldMk cId="3739230447" sldId="272"/>
            <ac:spMk id="60" creationId="{6EC4488A-C6DA-C81F-4EA2-59443E90A4B0}"/>
          </ac:spMkLst>
        </pc:spChg>
        <pc:spChg chg="del">
          <ac:chgData name="Nguyễn Duy Thắng" userId="S::22521333@ms.uit.edu.vn::54955dfb-6c99-4392-9f1d-30004a726cbf" providerId="AD" clId="Web-{4644CB01-8AD2-11D3-3122-DEB47C4865FD}" dt="2023-10-17T15:05:02.426" v="418"/>
          <ac:spMkLst>
            <pc:docMk/>
            <pc:sldMk cId="3739230447" sldId="272"/>
            <ac:spMk id="62" creationId="{1F230540-8F25-68EF-C06A-61229515237C}"/>
          </ac:spMkLst>
        </pc:spChg>
        <pc:spChg chg="del">
          <ac:chgData name="Nguyễn Duy Thắng" userId="S::22521333@ms.uit.edu.vn::54955dfb-6c99-4392-9f1d-30004a726cbf" providerId="AD" clId="Web-{4644CB01-8AD2-11D3-3122-DEB47C4865FD}" dt="2023-10-17T15:05:02.426" v="417"/>
          <ac:spMkLst>
            <pc:docMk/>
            <pc:sldMk cId="3739230447" sldId="272"/>
            <ac:spMk id="64" creationId="{A5B6C8E3-D343-01F1-626D-2DC728C64E55}"/>
          </ac:spMkLst>
        </pc:spChg>
        <pc:spChg chg="del">
          <ac:chgData name="Nguyễn Duy Thắng" userId="S::22521333@ms.uit.edu.vn::54955dfb-6c99-4392-9f1d-30004a726cbf" providerId="AD" clId="Web-{4644CB01-8AD2-11D3-3122-DEB47C4865FD}" dt="2023-10-17T15:05:02.426" v="416"/>
          <ac:spMkLst>
            <pc:docMk/>
            <pc:sldMk cId="3739230447" sldId="272"/>
            <ac:spMk id="66" creationId="{5AD51D03-6B4E-7264-219B-8B020C33C3FD}"/>
          </ac:spMkLst>
        </pc:spChg>
        <pc:spChg chg="del">
          <ac:chgData name="Nguyễn Duy Thắng" userId="S::22521333@ms.uit.edu.vn::54955dfb-6c99-4392-9f1d-30004a726cbf" providerId="AD" clId="Web-{4644CB01-8AD2-11D3-3122-DEB47C4865FD}" dt="2023-10-17T15:05:02.426" v="415"/>
          <ac:spMkLst>
            <pc:docMk/>
            <pc:sldMk cId="3739230447" sldId="272"/>
            <ac:spMk id="68" creationId="{ADC2588F-F608-8B48-CFF7-F6055BF98849}"/>
          </ac:spMkLst>
        </pc:spChg>
        <pc:spChg chg="del">
          <ac:chgData name="Nguyễn Duy Thắng" userId="S::22521333@ms.uit.edu.vn::54955dfb-6c99-4392-9f1d-30004a726cbf" providerId="AD" clId="Web-{4644CB01-8AD2-11D3-3122-DEB47C4865FD}" dt="2023-10-17T15:05:02.426" v="414"/>
          <ac:spMkLst>
            <pc:docMk/>
            <pc:sldMk cId="3739230447" sldId="272"/>
            <ac:spMk id="70" creationId="{8550180B-D6A4-45C8-89DF-FC8B9F2AA9F2}"/>
          </ac:spMkLst>
        </pc:spChg>
        <pc:grpChg chg="add del mod">
          <ac:chgData name="Nguyễn Duy Thắng" userId="S::22521333@ms.uit.edu.vn::54955dfb-6c99-4392-9f1d-30004a726cbf" providerId="AD" clId="Web-{4644CB01-8AD2-11D3-3122-DEB47C4865FD}" dt="2023-10-17T15:05:24.223" v="439"/>
          <ac:grpSpMkLst>
            <pc:docMk/>
            <pc:sldMk cId="3739230447" sldId="272"/>
            <ac:grpSpMk id="2" creationId="{76CFBC1A-2529-B212-11A0-ECEAA3D32EF2}"/>
          </ac:grpSpMkLst>
        </pc:grpChg>
        <pc:grpChg chg="add del mod">
          <ac:chgData name="Nguyễn Duy Thắng" userId="S::22521333@ms.uit.edu.vn::54955dfb-6c99-4392-9f1d-30004a726cbf" providerId="AD" clId="Web-{4644CB01-8AD2-11D3-3122-DEB47C4865FD}" dt="2023-10-17T15:05:24.270" v="440"/>
          <ac:grpSpMkLst>
            <pc:docMk/>
            <pc:sldMk cId="3739230447" sldId="272"/>
            <ac:grpSpMk id="4" creationId="{6C46D809-324A-5820-E00B-2F0F8E3516C5}"/>
          </ac:grpSpMkLst>
        </pc:grpChg>
        <pc:grpChg chg="add del mod">
          <ac:chgData name="Nguyễn Duy Thắng" userId="S::22521333@ms.uit.edu.vn::54955dfb-6c99-4392-9f1d-30004a726cbf" providerId="AD" clId="Web-{4644CB01-8AD2-11D3-3122-DEB47C4865FD}" dt="2023-10-17T15:05:24.177" v="438"/>
          <ac:grpSpMkLst>
            <pc:docMk/>
            <pc:sldMk cId="3739230447" sldId="272"/>
            <ac:grpSpMk id="6" creationId="{11FA2C85-E25D-B2C6-89C9-4916F9CAA6C1}"/>
          </ac:grpSpMkLst>
        </pc:grpChg>
        <pc:grpChg chg="add del mod">
          <ac:chgData name="Nguyễn Duy Thắng" userId="S::22521333@ms.uit.edu.vn::54955dfb-6c99-4392-9f1d-30004a726cbf" providerId="AD" clId="Web-{4644CB01-8AD2-11D3-3122-DEB47C4865FD}" dt="2023-10-17T15:05:24.302" v="441"/>
          <ac:grpSpMkLst>
            <pc:docMk/>
            <pc:sldMk cId="3739230447" sldId="272"/>
            <ac:grpSpMk id="10" creationId="{360D4C91-5B67-1A9B-4868-EFC16D7CCDEC}"/>
          </ac:grpSpMkLst>
        </pc:grpChg>
        <pc:grpChg chg="add del mod">
          <ac:chgData name="Nguyễn Duy Thắng" userId="S::22521333@ms.uit.edu.vn::54955dfb-6c99-4392-9f1d-30004a726cbf" providerId="AD" clId="Web-{4644CB01-8AD2-11D3-3122-DEB47C4865FD}" dt="2023-10-17T15:05:24.348" v="442"/>
          <ac:grpSpMkLst>
            <pc:docMk/>
            <pc:sldMk cId="3739230447" sldId="272"/>
            <ac:grpSpMk id="11" creationId="{D16C12D3-E58C-FDC9-46BF-6E78E1D2733C}"/>
          </ac:grpSpMkLst>
        </pc:grpChg>
      </pc:sldChg>
      <pc:sldChg chg="addSp delSp">
        <pc:chgData name="Nguyễn Duy Thắng" userId="S::22521333@ms.uit.edu.vn::54955dfb-6c99-4392-9f1d-30004a726cbf" providerId="AD" clId="Web-{4644CB01-8AD2-11D3-3122-DEB47C4865FD}" dt="2023-10-17T15:22:33.745" v="932"/>
        <pc:sldMkLst>
          <pc:docMk/>
          <pc:sldMk cId="1962695505" sldId="273"/>
        </pc:sldMkLst>
        <pc:spChg chg="add">
          <ac:chgData name="Nguyễn Duy Thắng" userId="S::22521333@ms.uit.edu.vn::54955dfb-6c99-4392-9f1d-30004a726cbf" providerId="AD" clId="Web-{4644CB01-8AD2-11D3-3122-DEB47C4865FD}" dt="2023-10-17T15:22:33.604" v="921"/>
          <ac:spMkLst>
            <pc:docMk/>
            <pc:sldMk cId="1962695505" sldId="273"/>
            <ac:spMk id="4" creationId="{A18E1EB0-FDEA-9C4B-D33D-79F7639A28BC}"/>
          </ac:spMkLst>
        </pc:spChg>
        <pc:spChg chg="del">
          <ac:chgData name="Nguyễn Duy Thắng" userId="S::22521333@ms.uit.edu.vn::54955dfb-6c99-4392-9f1d-30004a726cbf" providerId="AD" clId="Web-{4644CB01-8AD2-11D3-3122-DEB47C4865FD}" dt="2023-10-17T15:22:24.901" v="920"/>
          <ac:spMkLst>
            <pc:docMk/>
            <pc:sldMk cId="1962695505" sldId="273"/>
            <ac:spMk id="6" creationId="{9DF119E5-4DFC-FE89-0F58-8D2B48B8198B}"/>
          </ac:spMkLst>
        </pc:spChg>
        <pc:spChg chg="add">
          <ac:chgData name="Nguyễn Duy Thắng" userId="S::22521333@ms.uit.edu.vn::54955dfb-6c99-4392-9f1d-30004a726cbf" providerId="AD" clId="Web-{4644CB01-8AD2-11D3-3122-DEB47C4865FD}" dt="2023-10-17T15:22:33.620" v="922"/>
          <ac:spMkLst>
            <pc:docMk/>
            <pc:sldMk cId="1962695505" sldId="273"/>
            <ac:spMk id="9" creationId="{2DBFD5EA-9D25-2C3D-D1EC-47C55C958320}"/>
          </ac:spMkLst>
        </pc:spChg>
        <pc:spChg chg="del">
          <ac:chgData name="Nguyễn Duy Thắng" userId="S::22521333@ms.uit.edu.vn::54955dfb-6c99-4392-9f1d-30004a726cbf" providerId="AD" clId="Web-{4644CB01-8AD2-11D3-3122-DEB47C4865FD}" dt="2023-10-17T15:22:24.885" v="919"/>
          <ac:spMkLst>
            <pc:docMk/>
            <pc:sldMk cId="1962695505" sldId="273"/>
            <ac:spMk id="11" creationId="{F8439540-46F5-79EE-BB38-1C90D334B98E}"/>
          </ac:spMkLst>
        </pc:spChg>
        <pc:spChg chg="add">
          <ac:chgData name="Nguyễn Duy Thắng" userId="S::22521333@ms.uit.edu.vn::54955dfb-6c99-4392-9f1d-30004a726cbf" providerId="AD" clId="Web-{4644CB01-8AD2-11D3-3122-DEB47C4865FD}" dt="2023-10-17T15:22:33.636" v="923"/>
          <ac:spMkLst>
            <pc:docMk/>
            <pc:sldMk cId="1962695505" sldId="273"/>
            <ac:spMk id="12" creationId="{E44213A9-0E9D-66E7-69D4-60DD5C0470A9}"/>
          </ac:spMkLst>
        </pc:spChg>
        <pc:spChg chg="del">
          <ac:chgData name="Nguyễn Duy Thắng" userId="S::22521333@ms.uit.edu.vn::54955dfb-6c99-4392-9f1d-30004a726cbf" providerId="AD" clId="Web-{4644CB01-8AD2-11D3-3122-DEB47C4865FD}" dt="2023-10-17T15:22:24.885" v="918"/>
          <ac:spMkLst>
            <pc:docMk/>
            <pc:sldMk cId="1962695505" sldId="273"/>
            <ac:spMk id="13" creationId="{B54C7A02-68DC-BF94-014C-44D33F6BF6E3}"/>
          </ac:spMkLst>
        </pc:spChg>
        <pc:spChg chg="del">
          <ac:chgData name="Nguyễn Duy Thắng" userId="S::22521333@ms.uit.edu.vn::54955dfb-6c99-4392-9f1d-30004a726cbf" providerId="AD" clId="Web-{4644CB01-8AD2-11D3-3122-DEB47C4865FD}" dt="2023-10-17T15:22:24.885" v="917"/>
          <ac:spMkLst>
            <pc:docMk/>
            <pc:sldMk cId="1962695505" sldId="273"/>
            <ac:spMk id="15" creationId="{1BB3A947-29F1-77BB-9392-F1F10D1A4A75}"/>
          </ac:spMkLst>
        </pc:spChg>
        <pc:spChg chg="add">
          <ac:chgData name="Nguyễn Duy Thắng" userId="S::22521333@ms.uit.edu.vn::54955dfb-6c99-4392-9f1d-30004a726cbf" providerId="AD" clId="Web-{4644CB01-8AD2-11D3-3122-DEB47C4865FD}" dt="2023-10-17T15:22:33.651" v="924"/>
          <ac:spMkLst>
            <pc:docMk/>
            <pc:sldMk cId="1962695505" sldId="273"/>
            <ac:spMk id="16" creationId="{91650B55-07AC-B06B-6110-A602766B465C}"/>
          </ac:spMkLst>
        </pc:spChg>
        <pc:spChg chg="del">
          <ac:chgData name="Nguyễn Duy Thắng" userId="S::22521333@ms.uit.edu.vn::54955dfb-6c99-4392-9f1d-30004a726cbf" providerId="AD" clId="Web-{4644CB01-8AD2-11D3-3122-DEB47C4865FD}" dt="2023-10-17T15:22:24.885" v="916"/>
          <ac:spMkLst>
            <pc:docMk/>
            <pc:sldMk cId="1962695505" sldId="273"/>
            <ac:spMk id="17" creationId="{6C66A63F-98C0-F165-DB6E-AAC1284042CF}"/>
          </ac:spMkLst>
        </pc:spChg>
        <pc:spChg chg="del">
          <ac:chgData name="Nguyễn Duy Thắng" userId="S::22521333@ms.uit.edu.vn::54955dfb-6c99-4392-9f1d-30004a726cbf" providerId="AD" clId="Web-{4644CB01-8AD2-11D3-3122-DEB47C4865FD}" dt="2023-10-17T15:22:24.885" v="915"/>
          <ac:spMkLst>
            <pc:docMk/>
            <pc:sldMk cId="1962695505" sldId="273"/>
            <ac:spMk id="19" creationId="{F8893D7D-FDF3-CB01-BD0C-93668B4DF47A}"/>
          </ac:spMkLst>
        </pc:spChg>
        <pc:spChg chg="add">
          <ac:chgData name="Nguyễn Duy Thắng" userId="S::22521333@ms.uit.edu.vn::54955dfb-6c99-4392-9f1d-30004a726cbf" providerId="AD" clId="Web-{4644CB01-8AD2-11D3-3122-DEB47C4865FD}" dt="2023-10-17T15:22:33.651" v="925"/>
          <ac:spMkLst>
            <pc:docMk/>
            <pc:sldMk cId="1962695505" sldId="273"/>
            <ac:spMk id="20" creationId="{370A3A31-AE72-A8BD-934B-3E0EA1349D1E}"/>
          </ac:spMkLst>
        </pc:spChg>
        <pc:spChg chg="add">
          <ac:chgData name="Nguyễn Duy Thắng" userId="S::22521333@ms.uit.edu.vn::54955dfb-6c99-4392-9f1d-30004a726cbf" providerId="AD" clId="Web-{4644CB01-8AD2-11D3-3122-DEB47C4865FD}" dt="2023-10-17T15:22:33.667" v="926"/>
          <ac:spMkLst>
            <pc:docMk/>
            <pc:sldMk cId="1962695505" sldId="273"/>
            <ac:spMk id="22" creationId="{8272A422-3A97-E556-2BD7-A08683402A0E}"/>
          </ac:spMkLst>
        </pc:spChg>
        <pc:spChg chg="add">
          <ac:chgData name="Nguyễn Duy Thắng" userId="S::22521333@ms.uit.edu.vn::54955dfb-6c99-4392-9f1d-30004a726cbf" providerId="AD" clId="Web-{4644CB01-8AD2-11D3-3122-DEB47C4865FD}" dt="2023-10-17T15:22:33.682" v="927"/>
          <ac:spMkLst>
            <pc:docMk/>
            <pc:sldMk cId="1962695505" sldId="273"/>
            <ac:spMk id="24" creationId="{D96F7097-DDAE-0549-8351-EC226D712D96}"/>
          </ac:spMkLst>
        </pc:spChg>
        <pc:spChg chg="add">
          <ac:chgData name="Nguyễn Duy Thắng" userId="S::22521333@ms.uit.edu.vn::54955dfb-6c99-4392-9f1d-30004a726cbf" providerId="AD" clId="Web-{4644CB01-8AD2-11D3-3122-DEB47C4865FD}" dt="2023-10-17T15:22:33.698" v="928"/>
          <ac:spMkLst>
            <pc:docMk/>
            <pc:sldMk cId="1962695505" sldId="273"/>
            <ac:spMk id="26" creationId="{B848452E-298B-49C4-A8A4-5CE9B5C4BCB6}"/>
          </ac:spMkLst>
        </pc:spChg>
        <pc:spChg chg="del">
          <ac:chgData name="Nguyễn Duy Thắng" userId="S::22521333@ms.uit.edu.vn::54955dfb-6c99-4392-9f1d-30004a726cbf" providerId="AD" clId="Web-{4644CB01-8AD2-11D3-3122-DEB47C4865FD}" dt="2023-10-17T15:22:24.885" v="914"/>
          <ac:spMkLst>
            <pc:docMk/>
            <pc:sldMk cId="1962695505" sldId="273"/>
            <ac:spMk id="27" creationId="{C8AB477B-7B11-6775-4992-96E9121758BF}"/>
          </ac:spMkLst>
        </pc:spChg>
        <pc:spChg chg="add">
          <ac:chgData name="Nguyễn Duy Thắng" userId="S::22521333@ms.uit.edu.vn::54955dfb-6c99-4392-9f1d-30004a726cbf" providerId="AD" clId="Web-{4644CB01-8AD2-11D3-3122-DEB47C4865FD}" dt="2023-10-17T15:22:33.714" v="929"/>
          <ac:spMkLst>
            <pc:docMk/>
            <pc:sldMk cId="1962695505" sldId="273"/>
            <ac:spMk id="30" creationId="{6082790F-E5CF-D4FC-57A9-F1B94A809A52}"/>
          </ac:spMkLst>
        </pc:spChg>
        <pc:spChg chg="del">
          <ac:chgData name="Nguyễn Duy Thắng" userId="S::22521333@ms.uit.edu.vn::54955dfb-6c99-4392-9f1d-30004a726cbf" providerId="AD" clId="Web-{4644CB01-8AD2-11D3-3122-DEB47C4865FD}" dt="2023-10-17T15:22:24.885" v="913"/>
          <ac:spMkLst>
            <pc:docMk/>
            <pc:sldMk cId="1962695505" sldId="273"/>
            <ac:spMk id="31" creationId="{1107676D-4772-3DAD-0DAA-B141E7EFF56C}"/>
          </ac:spMkLst>
        </pc:spChg>
        <pc:spChg chg="del">
          <ac:chgData name="Nguyễn Duy Thắng" userId="S::22521333@ms.uit.edu.vn::54955dfb-6c99-4392-9f1d-30004a726cbf" providerId="AD" clId="Web-{4644CB01-8AD2-11D3-3122-DEB47C4865FD}" dt="2023-10-17T15:22:24.885" v="912"/>
          <ac:spMkLst>
            <pc:docMk/>
            <pc:sldMk cId="1962695505" sldId="273"/>
            <ac:spMk id="33" creationId="{E75C72D2-CA63-1F50-BBAF-FF9259A7D458}"/>
          </ac:spMkLst>
        </pc:spChg>
        <pc:spChg chg="add">
          <ac:chgData name="Nguyễn Duy Thắng" userId="S::22521333@ms.uit.edu.vn::54955dfb-6c99-4392-9f1d-30004a726cbf" providerId="AD" clId="Web-{4644CB01-8AD2-11D3-3122-DEB47C4865FD}" dt="2023-10-17T15:22:33.714" v="930"/>
          <ac:spMkLst>
            <pc:docMk/>
            <pc:sldMk cId="1962695505" sldId="273"/>
            <ac:spMk id="34" creationId="{B2E46476-5202-C80E-F51C-5061238BAC4B}"/>
          </ac:spMkLst>
        </pc:spChg>
        <pc:spChg chg="add">
          <ac:chgData name="Nguyễn Duy Thắng" userId="S::22521333@ms.uit.edu.vn::54955dfb-6c99-4392-9f1d-30004a726cbf" providerId="AD" clId="Web-{4644CB01-8AD2-11D3-3122-DEB47C4865FD}" dt="2023-10-17T15:22:33.729" v="931"/>
          <ac:spMkLst>
            <pc:docMk/>
            <pc:sldMk cId="1962695505" sldId="273"/>
            <ac:spMk id="36" creationId="{0A213D85-CE46-42D7-D7B3-A66B2B7FD6AC}"/>
          </ac:spMkLst>
        </pc:spChg>
        <pc:spChg chg="add">
          <ac:chgData name="Nguyễn Duy Thắng" userId="S::22521333@ms.uit.edu.vn::54955dfb-6c99-4392-9f1d-30004a726cbf" providerId="AD" clId="Web-{4644CB01-8AD2-11D3-3122-DEB47C4865FD}" dt="2023-10-17T15:22:33.745" v="932"/>
          <ac:spMkLst>
            <pc:docMk/>
            <pc:sldMk cId="1962695505" sldId="273"/>
            <ac:spMk id="38" creationId="{CDFB9421-CFA9-CCF5-80F0-CEF084B24377}"/>
          </ac:spMkLst>
        </pc:spChg>
        <pc:spChg chg="del">
          <ac:chgData name="Nguyễn Duy Thắng" userId="S::22521333@ms.uit.edu.vn::54955dfb-6c99-4392-9f1d-30004a726cbf" providerId="AD" clId="Web-{4644CB01-8AD2-11D3-3122-DEB47C4865FD}" dt="2023-10-17T15:22:24.885" v="911"/>
          <ac:spMkLst>
            <pc:docMk/>
            <pc:sldMk cId="1962695505" sldId="273"/>
            <ac:spMk id="49" creationId="{D20F59DE-F082-AECF-A517-332E8B23ED9E}"/>
          </ac:spMkLst>
        </pc:spChg>
        <pc:spChg chg="del">
          <ac:chgData name="Nguyễn Duy Thắng" userId="S::22521333@ms.uit.edu.vn::54955dfb-6c99-4392-9f1d-30004a726cbf" providerId="AD" clId="Web-{4644CB01-8AD2-11D3-3122-DEB47C4865FD}" dt="2023-10-17T15:22:24.885" v="910"/>
          <ac:spMkLst>
            <pc:docMk/>
            <pc:sldMk cId="1962695505" sldId="273"/>
            <ac:spMk id="51" creationId="{49C5873C-8814-CFA7-6E7D-E5F8EF6F19E1}"/>
          </ac:spMkLst>
        </pc:spChg>
        <pc:spChg chg="del">
          <ac:chgData name="Nguyễn Duy Thắng" userId="S::22521333@ms.uit.edu.vn::54955dfb-6c99-4392-9f1d-30004a726cbf" providerId="AD" clId="Web-{4644CB01-8AD2-11D3-3122-DEB47C4865FD}" dt="2023-10-17T15:22:24.885" v="909"/>
          <ac:spMkLst>
            <pc:docMk/>
            <pc:sldMk cId="1962695505" sldId="273"/>
            <ac:spMk id="59" creationId="{A3662498-C0E9-C94A-98EC-BB7FFACAE581}"/>
          </ac:spMkLst>
        </pc:spChg>
        <pc:spChg chg="del">
          <ac:chgData name="Nguyễn Duy Thắng" userId="S::22521333@ms.uit.edu.vn::54955dfb-6c99-4392-9f1d-30004a726cbf" providerId="AD" clId="Web-{4644CB01-8AD2-11D3-3122-DEB47C4865FD}" dt="2023-10-17T15:22:24.885" v="908"/>
          <ac:spMkLst>
            <pc:docMk/>
            <pc:sldMk cId="1962695505" sldId="273"/>
            <ac:spMk id="61" creationId="{ABD31E3C-71D8-6EBB-7A3B-0C77A81331E8}"/>
          </ac:spMkLst>
        </pc:spChg>
        <pc:spChg chg="del">
          <ac:chgData name="Nguyễn Duy Thắng" userId="S::22521333@ms.uit.edu.vn::54955dfb-6c99-4392-9f1d-30004a726cbf" providerId="AD" clId="Web-{4644CB01-8AD2-11D3-3122-DEB47C4865FD}" dt="2023-10-17T15:22:24.885" v="907"/>
          <ac:spMkLst>
            <pc:docMk/>
            <pc:sldMk cId="1962695505" sldId="273"/>
            <ac:spMk id="63" creationId="{2D6DF351-483F-A255-6F00-09BF35AF4714}"/>
          </ac:spMkLst>
        </pc:spChg>
        <pc:spChg chg="del">
          <ac:chgData name="Nguyễn Duy Thắng" userId="S::22521333@ms.uit.edu.vn::54955dfb-6c99-4392-9f1d-30004a726cbf" providerId="AD" clId="Web-{4644CB01-8AD2-11D3-3122-DEB47C4865FD}" dt="2023-10-17T15:22:24.885" v="906"/>
          <ac:spMkLst>
            <pc:docMk/>
            <pc:sldMk cId="1962695505" sldId="273"/>
            <ac:spMk id="65" creationId="{ED33C8C1-1545-38EB-FB4B-71CE30D178DB}"/>
          </ac:spMkLst>
        </pc:spChg>
      </pc:sldChg>
      <pc:sldChg chg="addSp delSp modSp">
        <pc:chgData name="Nguyễn Duy Thắng" userId="S::22521333@ms.uit.edu.vn::54955dfb-6c99-4392-9f1d-30004a726cbf" providerId="AD" clId="Web-{4644CB01-8AD2-11D3-3122-DEB47C4865FD}" dt="2023-10-17T15:02:06.329" v="274"/>
        <pc:sldMkLst>
          <pc:docMk/>
          <pc:sldMk cId="3662789415" sldId="274"/>
        </pc:sldMkLst>
        <pc:spChg chg="del">
          <ac:chgData name="Nguyễn Duy Thắng" userId="S::22521333@ms.uit.edu.vn::54955dfb-6c99-4392-9f1d-30004a726cbf" providerId="AD" clId="Web-{4644CB01-8AD2-11D3-3122-DEB47C4865FD}" dt="2023-10-17T15:01:44.906" v="260"/>
          <ac:spMkLst>
            <pc:docMk/>
            <pc:sldMk cId="3662789415" sldId="274"/>
            <ac:spMk id="3" creationId="{11326B90-34A8-9EF5-DC65-D2F68C5AF8BC}"/>
          </ac:spMkLst>
        </pc:spChg>
        <pc:spChg chg="del">
          <ac:chgData name="Nguyễn Duy Thắng" userId="S::22521333@ms.uit.edu.vn::54955dfb-6c99-4392-9f1d-30004a726cbf" providerId="AD" clId="Web-{4644CB01-8AD2-11D3-3122-DEB47C4865FD}" dt="2023-10-17T15:01:44.906" v="259"/>
          <ac:spMkLst>
            <pc:docMk/>
            <pc:sldMk cId="3662789415" sldId="274"/>
            <ac:spMk id="5" creationId="{AA689F0A-EFA9-414A-CC08-618E625432FE}"/>
          </ac:spMkLst>
        </pc:spChg>
        <pc:spChg chg="del">
          <ac:chgData name="Nguyễn Duy Thắng" userId="S::22521333@ms.uit.edu.vn::54955dfb-6c99-4392-9f1d-30004a726cbf" providerId="AD" clId="Web-{4644CB01-8AD2-11D3-3122-DEB47C4865FD}" dt="2023-10-17T15:01:44.906" v="258"/>
          <ac:spMkLst>
            <pc:docMk/>
            <pc:sldMk cId="3662789415" sldId="274"/>
            <ac:spMk id="9" creationId="{19AFDC96-4263-A3F1-3A3F-452C6963C99F}"/>
          </ac:spMkLst>
        </pc:spChg>
        <pc:spChg chg="add topLvl">
          <ac:chgData name="Nguyễn Duy Thắng" userId="S::22521333@ms.uit.edu.vn::54955dfb-6c99-4392-9f1d-30004a726cbf" providerId="AD" clId="Web-{4644CB01-8AD2-11D3-3122-DEB47C4865FD}" dt="2023-10-17T15:02:06.329" v="274"/>
          <ac:spMkLst>
            <pc:docMk/>
            <pc:sldMk cId="3662789415" sldId="274"/>
            <ac:spMk id="12" creationId="{5490CEDC-8D62-4ED9-8F20-40928CF1FC0B}"/>
          </ac:spMkLst>
        </pc:spChg>
        <pc:spChg chg="add topLvl">
          <ac:chgData name="Nguyễn Duy Thắng" userId="S::22521333@ms.uit.edu.vn::54955dfb-6c99-4392-9f1d-30004a726cbf" providerId="AD" clId="Web-{4644CB01-8AD2-11D3-3122-DEB47C4865FD}" dt="2023-10-17T15:02:06.329" v="274"/>
          <ac:spMkLst>
            <pc:docMk/>
            <pc:sldMk cId="3662789415" sldId="274"/>
            <ac:spMk id="13" creationId="{6A547D03-585D-59EA-2475-8BC8BE2C23CB}"/>
          </ac:spMkLst>
        </pc:spChg>
        <pc:spChg chg="add topLvl">
          <ac:chgData name="Nguyễn Duy Thắng" userId="S::22521333@ms.uit.edu.vn::54955dfb-6c99-4392-9f1d-30004a726cbf" providerId="AD" clId="Web-{4644CB01-8AD2-11D3-3122-DEB47C4865FD}" dt="2023-10-17T15:02:06.329" v="274"/>
          <ac:spMkLst>
            <pc:docMk/>
            <pc:sldMk cId="3662789415" sldId="274"/>
            <ac:spMk id="14" creationId="{D566A600-335B-1CD9-0415-588F5B0B49B3}"/>
          </ac:spMkLst>
        </pc:spChg>
        <pc:spChg chg="add topLvl">
          <ac:chgData name="Nguyễn Duy Thắng" userId="S::22521333@ms.uit.edu.vn::54955dfb-6c99-4392-9f1d-30004a726cbf" providerId="AD" clId="Web-{4644CB01-8AD2-11D3-3122-DEB47C4865FD}" dt="2023-10-17T15:02:06.157" v="270"/>
          <ac:spMkLst>
            <pc:docMk/>
            <pc:sldMk cId="3662789415" sldId="274"/>
            <ac:spMk id="15" creationId="{4CC9D295-DCB4-C473-D030-7A81045B2126}"/>
          </ac:spMkLst>
        </pc:spChg>
        <pc:spChg chg="add topLvl">
          <ac:chgData name="Nguyễn Duy Thắng" userId="S::22521333@ms.uit.edu.vn::54955dfb-6c99-4392-9f1d-30004a726cbf" providerId="AD" clId="Web-{4644CB01-8AD2-11D3-3122-DEB47C4865FD}" dt="2023-10-17T15:02:06.157" v="270"/>
          <ac:spMkLst>
            <pc:docMk/>
            <pc:sldMk cId="3662789415" sldId="274"/>
            <ac:spMk id="17" creationId="{45D22A02-7B95-F3A1-4AFE-2CD0482BED6E}"/>
          </ac:spMkLst>
        </pc:spChg>
        <pc:spChg chg="add topLvl">
          <ac:chgData name="Nguyễn Duy Thắng" userId="S::22521333@ms.uit.edu.vn::54955dfb-6c99-4392-9f1d-30004a726cbf" providerId="AD" clId="Web-{4644CB01-8AD2-11D3-3122-DEB47C4865FD}" dt="2023-10-17T15:02:06.157" v="270"/>
          <ac:spMkLst>
            <pc:docMk/>
            <pc:sldMk cId="3662789415" sldId="274"/>
            <ac:spMk id="19" creationId="{015F7579-0AFF-F921-6E05-C64BFAE80B2A}"/>
          </ac:spMkLst>
        </pc:spChg>
        <pc:spChg chg="add topLvl">
          <ac:chgData name="Nguyễn Duy Thắng" userId="S::22521333@ms.uit.edu.vn::54955dfb-6c99-4392-9f1d-30004a726cbf" providerId="AD" clId="Web-{4644CB01-8AD2-11D3-3122-DEB47C4865FD}" dt="2023-10-17T15:02:06.282" v="273"/>
          <ac:spMkLst>
            <pc:docMk/>
            <pc:sldMk cId="3662789415" sldId="274"/>
            <ac:spMk id="21" creationId="{002B51A7-D2A7-8111-78C6-5D494F480D53}"/>
          </ac:spMkLst>
        </pc:spChg>
        <pc:spChg chg="add topLvl">
          <ac:chgData name="Nguyễn Duy Thắng" userId="S::22521333@ms.uit.edu.vn::54955dfb-6c99-4392-9f1d-30004a726cbf" providerId="AD" clId="Web-{4644CB01-8AD2-11D3-3122-DEB47C4865FD}" dt="2023-10-17T15:02:06.282" v="273"/>
          <ac:spMkLst>
            <pc:docMk/>
            <pc:sldMk cId="3662789415" sldId="274"/>
            <ac:spMk id="23" creationId="{579A5482-5D7F-3CEB-4993-1C976A6A33D6}"/>
          </ac:spMkLst>
        </pc:spChg>
        <pc:spChg chg="add topLvl">
          <ac:chgData name="Nguyễn Duy Thắng" userId="S::22521333@ms.uit.edu.vn::54955dfb-6c99-4392-9f1d-30004a726cbf" providerId="AD" clId="Web-{4644CB01-8AD2-11D3-3122-DEB47C4865FD}" dt="2023-10-17T15:02:06.282" v="273"/>
          <ac:spMkLst>
            <pc:docMk/>
            <pc:sldMk cId="3662789415" sldId="274"/>
            <ac:spMk id="25" creationId="{00B880A6-3597-8881-179F-868AD15EC2BB}"/>
          </ac:spMkLst>
        </pc:spChg>
        <pc:spChg chg="add topLvl">
          <ac:chgData name="Nguyễn Duy Thắng" userId="S::22521333@ms.uit.edu.vn::54955dfb-6c99-4392-9f1d-30004a726cbf" providerId="AD" clId="Web-{4644CB01-8AD2-11D3-3122-DEB47C4865FD}" dt="2023-10-17T15:02:06.251" v="272"/>
          <ac:spMkLst>
            <pc:docMk/>
            <pc:sldMk cId="3662789415" sldId="274"/>
            <ac:spMk id="27" creationId="{82B958CD-C528-2AD2-161A-FF666D528F98}"/>
          </ac:spMkLst>
        </pc:spChg>
        <pc:spChg chg="del">
          <ac:chgData name="Nguyễn Duy Thắng" userId="S::22521333@ms.uit.edu.vn::54955dfb-6c99-4392-9f1d-30004a726cbf" providerId="AD" clId="Web-{4644CB01-8AD2-11D3-3122-DEB47C4865FD}" dt="2023-10-17T15:01:44.906" v="257"/>
          <ac:spMkLst>
            <pc:docMk/>
            <pc:sldMk cId="3662789415" sldId="274"/>
            <ac:spMk id="30" creationId="{87DCAE8A-11DD-8C86-FB9A-90A31E03A2D8}"/>
          </ac:spMkLst>
        </pc:spChg>
        <pc:spChg chg="add topLvl">
          <ac:chgData name="Nguyễn Duy Thắng" userId="S::22521333@ms.uit.edu.vn::54955dfb-6c99-4392-9f1d-30004a726cbf" providerId="AD" clId="Web-{4644CB01-8AD2-11D3-3122-DEB47C4865FD}" dt="2023-10-17T15:02:06.251" v="272"/>
          <ac:spMkLst>
            <pc:docMk/>
            <pc:sldMk cId="3662789415" sldId="274"/>
            <ac:spMk id="31" creationId="{AAC9F7AA-938B-469A-82D0-F26A5D2305EC}"/>
          </ac:spMkLst>
        </pc:spChg>
        <pc:spChg chg="del">
          <ac:chgData name="Nguyễn Duy Thắng" userId="S::22521333@ms.uit.edu.vn::54955dfb-6c99-4392-9f1d-30004a726cbf" providerId="AD" clId="Web-{4644CB01-8AD2-11D3-3122-DEB47C4865FD}" dt="2023-10-17T15:01:44.906" v="256"/>
          <ac:spMkLst>
            <pc:docMk/>
            <pc:sldMk cId="3662789415" sldId="274"/>
            <ac:spMk id="32" creationId="{7F522409-0D9D-ADCC-ED40-ABDD3F40A4C1}"/>
          </ac:spMkLst>
        </pc:spChg>
        <pc:spChg chg="add topLvl">
          <ac:chgData name="Nguyễn Duy Thắng" userId="S::22521333@ms.uit.edu.vn::54955dfb-6c99-4392-9f1d-30004a726cbf" providerId="AD" clId="Web-{4644CB01-8AD2-11D3-3122-DEB47C4865FD}" dt="2023-10-17T15:02:06.251" v="272"/>
          <ac:spMkLst>
            <pc:docMk/>
            <pc:sldMk cId="3662789415" sldId="274"/>
            <ac:spMk id="33" creationId="{7C2F52F3-40BA-8F55-2F64-D6BB5C98EFB1}"/>
          </ac:spMkLst>
        </pc:spChg>
        <pc:spChg chg="del">
          <ac:chgData name="Nguyễn Duy Thắng" userId="S::22521333@ms.uit.edu.vn::54955dfb-6c99-4392-9f1d-30004a726cbf" providerId="AD" clId="Web-{4644CB01-8AD2-11D3-3122-DEB47C4865FD}" dt="2023-10-17T15:01:44.906" v="255"/>
          <ac:spMkLst>
            <pc:docMk/>
            <pc:sldMk cId="3662789415" sldId="274"/>
            <ac:spMk id="34" creationId="{8FD91801-71C5-3322-51C2-5CDE22D27C74}"/>
          </ac:spMkLst>
        </pc:spChg>
        <pc:spChg chg="add topLvl">
          <ac:chgData name="Nguyễn Duy Thắng" userId="S::22521333@ms.uit.edu.vn::54955dfb-6c99-4392-9f1d-30004a726cbf" providerId="AD" clId="Web-{4644CB01-8AD2-11D3-3122-DEB47C4865FD}" dt="2023-10-17T15:02:06.204" v="271"/>
          <ac:spMkLst>
            <pc:docMk/>
            <pc:sldMk cId="3662789415" sldId="274"/>
            <ac:spMk id="35" creationId="{E56B9C7D-CC70-2B15-F1B3-E31F61868468}"/>
          </ac:spMkLst>
        </pc:spChg>
        <pc:spChg chg="del">
          <ac:chgData name="Nguyễn Duy Thắng" userId="S::22521333@ms.uit.edu.vn::54955dfb-6c99-4392-9f1d-30004a726cbf" providerId="AD" clId="Web-{4644CB01-8AD2-11D3-3122-DEB47C4865FD}" dt="2023-10-17T15:01:44.891" v="254"/>
          <ac:spMkLst>
            <pc:docMk/>
            <pc:sldMk cId="3662789415" sldId="274"/>
            <ac:spMk id="36" creationId="{84B99EFF-6B93-0966-586A-8D7A8F399718}"/>
          </ac:spMkLst>
        </pc:spChg>
        <pc:spChg chg="add topLvl">
          <ac:chgData name="Nguyễn Duy Thắng" userId="S::22521333@ms.uit.edu.vn::54955dfb-6c99-4392-9f1d-30004a726cbf" providerId="AD" clId="Web-{4644CB01-8AD2-11D3-3122-DEB47C4865FD}" dt="2023-10-17T15:02:06.204" v="271"/>
          <ac:spMkLst>
            <pc:docMk/>
            <pc:sldMk cId="3662789415" sldId="274"/>
            <ac:spMk id="37" creationId="{9150030B-2A5F-2457-85B0-E64BB7D2B158}"/>
          </ac:spMkLst>
        </pc:spChg>
        <pc:spChg chg="del">
          <ac:chgData name="Nguyễn Duy Thắng" userId="S::22521333@ms.uit.edu.vn::54955dfb-6c99-4392-9f1d-30004a726cbf" providerId="AD" clId="Web-{4644CB01-8AD2-11D3-3122-DEB47C4865FD}" dt="2023-10-17T15:01:44.891" v="253"/>
          <ac:spMkLst>
            <pc:docMk/>
            <pc:sldMk cId="3662789415" sldId="274"/>
            <ac:spMk id="38" creationId="{D4F852EF-47E1-7BC8-660F-1D683B8B119F}"/>
          </ac:spMkLst>
        </pc:spChg>
        <pc:spChg chg="add topLvl">
          <ac:chgData name="Nguyễn Duy Thắng" userId="S::22521333@ms.uit.edu.vn::54955dfb-6c99-4392-9f1d-30004a726cbf" providerId="AD" clId="Web-{4644CB01-8AD2-11D3-3122-DEB47C4865FD}" dt="2023-10-17T15:02:06.204" v="271"/>
          <ac:spMkLst>
            <pc:docMk/>
            <pc:sldMk cId="3662789415" sldId="274"/>
            <ac:spMk id="39" creationId="{9AB7BADC-2392-4B45-94EA-9385A4CF7ED2}"/>
          </ac:spMkLst>
        </pc:spChg>
        <pc:spChg chg="del">
          <ac:chgData name="Nguyễn Duy Thắng" userId="S::22521333@ms.uit.edu.vn::54955dfb-6c99-4392-9f1d-30004a726cbf" providerId="AD" clId="Web-{4644CB01-8AD2-11D3-3122-DEB47C4865FD}" dt="2023-10-17T15:01:44.891" v="252"/>
          <ac:spMkLst>
            <pc:docMk/>
            <pc:sldMk cId="3662789415" sldId="274"/>
            <ac:spMk id="40" creationId="{D5998689-5FFD-FA74-EE5A-1931D7721314}"/>
          </ac:spMkLst>
        </pc:spChg>
        <pc:spChg chg="del">
          <ac:chgData name="Nguyễn Duy Thắng" userId="S::22521333@ms.uit.edu.vn::54955dfb-6c99-4392-9f1d-30004a726cbf" providerId="AD" clId="Web-{4644CB01-8AD2-11D3-3122-DEB47C4865FD}" dt="2023-10-17T15:01:48.360" v="263"/>
          <ac:spMkLst>
            <pc:docMk/>
            <pc:sldMk cId="3662789415" sldId="274"/>
            <ac:spMk id="43" creationId="{C2FED610-7299-3F42-1C6B-6149DDFE2CC3}"/>
          </ac:spMkLst>
        </pc:spChg>
        <pc:spChg chg="del">
          <ac:chgData name="Nguyễn Duy Thắng" userId="S::22521333@ms.uit.edu.vn::54955dfb-6c99-4392-9f1d-30004a726cbf" providerId="AD" clId="Web-{4644CB01-8AD2-11D3-3122-DEB47C4865FD}" dt="2023-10-17T15:01:48.360" v="262"/>
          <ac:spMkLst>
            <pc:docMk/>
            <pc:sldMk cId="3662789415" sldId="274"/>
            <ac:spMk id="45" creationId="{2460D9AD-E669-FCF3-3281-EF230A59C1EF}"/>
          </ac:spMkLst>
        </pc:spChg>
        <pc:spChg chg="del">
          <ac:chgData name="Nguyễn Duy Thắng" userId="S::22521333@ms.uit.edu.vn::54955dfb-6c99-4392-9f1d-30004a726cbf" providerId="AD" clId="Web-{4644CB01-8AD2-11D3-3122-DEB47C4865FD}" dt="2023-10-17T15:01:48.360" v="261"/>
          <ac:spMkLst>
            <pc:docMk/>
            <pc:sldMk cId="3662789415" sldId="274"/>
            <ac:spMk id="49" creationId="{B4FEA03C-EDDA-720F-7D5A-19105B6E4C5B}"/>
          </ac:spMkLst>
        </pc:spChg>
        <pc:spChg chg="del">
          <ac:chgData name="Nguyễn Duy Thắng" userId="S::22521333@ms.uit.edu.vn::54955dfb-6c99-4392-9f1d-30004a726cbf" providerId="AD" clId="Web-{4644CB01-8AD2-11D3-3122-DEB47C4865FD}" dt="2023-10-17T15:01:44.891" v="251"/>
          <ac:spMkLst>
            <pc:docMk/>
            <pc:sldMk cId="3662789415" sldId="274"/>
            <ac:spMk id="54" creationId="{2A982CFB-8FD3-84D5-0B03-29A81A5789F5}"/>
          </ac:spMkLst>
        </pc:spChg>
        <pc:spChg chg="del">
          <ac:chgData name="Nguyễn Duy Thắng" userId="S::22521333@ms.uit.edu.vn::54955dfb-6c99-4392-9f1d-30004a726cbf" providerId="AD" clId="Web-{4644CB01-8AD2-11D3-3122-DEB47C4865FD}" dt="2023-10-17T15:01:44.891" v="250"/>
          <ac:spMkLst>
            <pc:docMk/>
            <pc:sldMk cId="3662789415" sldId="274"/>
            <ac:spMk id="56" creationId="{6F154A2C-0B88-0697-A07E-18071907AC40}"/>
          </ac:spMkLst>
        </pc:spChg>
        <pc:spChg chg="del">
          <ac:chgData name="Nguyễn Duy Thắng" userId="S::22521333@ms.uit.edu.vn::54955dfb-6c99-4392-9f1d-30004a726cbf" providerId="AD" clId="Web-{4644CB01-8AD2-11D3-3122-DEB47C4865FD}" dt="2023-10-17T15:01:44.891" v="249"/>
          <ac:spMkLst>
            <pc:docMk/>
            <pc:sldMk cId="3662789415" sldId="274"/>
            <ac:spMk id="58" creationId="{5DCB2FBD-1C9D-6C83-33DD-7CEF4F705374}"/>
          </ac:spMkLst>
        </pc:spChg>
        <pc:spChg chg="del">
          <ac:chgData name="Nguyễn Duy Thắng" userId="S::22521333@ms.uit.edu.vn::54955dfb-6c99-4392-9f1d-30004a726cbf" providerId="AD" clId="Web-{4644CB01-8AD2-11D3-3122-DEB47C4865FD}" dt="2023-10-17T15:01:44.891" v="248"/>
          <ac:spMkLst>
            <pc:docMk/>
            <pc:sldMk cId="3662789415" sldId="274"/>
            <ac:spMk id="60" creationId="{0BFBA474-FBDB-4D59-97AD-54CFB47F24B4}"/>
          </ac:spMkLst>
        </pc:spChg>
        <pc:spChg chg="del">
          <ac:chgData name="Nguyễn Duy Thắng" userId="S::22521333@ms.uit.edu.vn::54955dfb-6c99-4392-9f1d-30004a726cbf" providerId="AD" clId="Web-{4644CB01-8AD2-11D3-3122-DEB47C4865FD}" dt="2023-10-17T15:01:44.891" v="247"/>
          <ac:spMkLst>
            <pc:docMk/>
            <pc:sldMk cId="3662789415" sldId="274"/>
            <ac:spMk id="62" creationId="{347AD346-17EA-CAFC-3D61-B2D878E2D281}"/>
          </ac:spMkLst>
        </pc:spChg>
        <pc:spChg chg="del">
          <ac:chgData name="Nguyễn Duy Thắng" userId="S::22521333@ms.uit.edu.vn::54955dfb-6c99-4392-9f1d-30004a726cbf" providerId="AD" clId="Web-{4644CB01-8AD2-11D3-3122-DEB47C4865FD}" dt="2023-10-17T15:01:44.891" v="246"/>
          <ac:spMkLst>
            <pc:docMk/>
            <pc:sldMk cId="3662789415" sldId="274"/>
            <ac:spMk id="64" creationId="{1271C67B-C0EB-79A8-BDFF-75E47933623A}"/>
          </ac:spMkLst>
        </pc:spChg>
        <pc:grpChg chg="add del mod">
          <ac:chgData name="Nguyễn Duy Thắng" userId="S::22521333@ms.uit.edu.vn::54955dfb-6c99-4392-9f1d-30004a726cbf" providerId="AD" clId="Web-{4644CB01-8AD2-11D3-3122-DEB47C4865FD}" dt="2023-10-17T15:02:06.204" v="271"/>
          <ac:grpSpMkLst>
            <pc:docMk/>
            <pc:sldMk cId="3662789415" sldId="274"/>
            <ac:grpSpMk id="2" creationId="{76CFBC1A-2529-B212-11A0-ECEAA3D32EF2}"/>
          </ac:grpSpMkLst>
        </pc:grpChg>
        <pc:grpChg chg="add del mod">
          <ac:chgData name="Nguyễn Duy Thắng" userId="S::22521333@ms.uit.edu.vn::54955dfb-6c99-4392-9f1d-30004a726cbf" providerId="AD" clId="Web-{4644CB01-8AD2-11D3-3122-DEB47C4865FD}" dt="2023-10-17T15:02:06.251" v="272"/>
          <ac:grpSpMkLst>
            <pc:docMk/>
            <pc:sldMk cId="3662789415" sldId="274"/>
            <ac:grpSpMk id="4" creationId="{6C46D809-324A-5820-E00B-2F0F8E3516C5}"/>
          </ac:grpSpMkLst>
        </pc:grpChg>
        <pc:grpChg chg="add del mod">
          <ac:chgData name="Nguyễn Duy Thắng" userId="S::22521333@ms.uit.edu.vn::54955dfb-6c99-4392-9f1d-30004a726cbf" providerId="AD" clId="Web-{4644CB01-8AD2-11D3-3122-DEB47C4865FD}" dt="2023-10-17T15:02:06.282" v="273"/>
          <ac:grpSpMkLst>
            <pc:docMk/>
            <pc:sldMk cId="3662789415" sldId="274"/>
            <ac:grpSpMk id="6" creationId="{11FA2C85-E25D-B2C6-89C9-4916F9CAA6C1}"/>
          </ac:grpSpMkLst>
        </pc:grpChg>
        <pc:grpChg chg="add del mod">
          <ac:chgData name="Nguyễn Duy Thắng" userId="S::22521333@ms.uit.edu.vn::54955dfb-6c99-4392-9f1d-30004a726cbf" providerId="AD" clId="Web-{4644CB01-8AD2-11D3-3122-DEB47C4865FD}" dt="2023-10-17T15:02:06.157" v="270"/>
          <ac:grpSpMkLst>
            <pc:docMk/>
            <pc:sldMk cId="3662789415" sldId="274"/>
            <ac:grpSpMk id="10" creationId="{360D4C91-5B67-1A9B-4868-EFC16D7CCDEC}"/>
          </ac:grpSpMkLst>
        </pc:grpChg>
        <pc:grpChg chg="add del mod">
          <ac:chgData name="Nguyễn Duy Thắng" userId="S::22521333@ms.uit.edu.vn::54955dfb-6c99-4392-9f1d-30004a726cbf" providerId="AD" clId="Web-{4644CB01-8AD2-11D3-3122-DEB47C4865FD}" dt="2023-10-17T15:02:06.329" v="274"/>
          <ac:grpSpMkLst>
            <pc:docMk/>
            <pc:sldMk cId="3662789415" sldId="274"/>
            <ac:grpSpMk id="11" creationId="{D16C12D3-E58C-FDC9-46BF-6E78E1D2733C}"/>
          </ac:grpSpMkLst>
        </pc:grpChg>
      </pc:sldChg>
      <pc:sldChg chg="addSp delSp modSp">
        <pc:chgData name="Nguyễn Duy Thắng" userId="S::22521333@ms.uit.edu.vn::54955dfb-6c99-4392-9f1d-30004a726cbf" providerId="AD" clId="Web-{4644CB01-8AD2-11D3-3122-DEB47C4865FD}" dt="2023-10-17T15:07:34.414" v="557"/>
        <pc:sldMkLst>
          <pc:docMk/>
          <pc:sldMk cId="3083815547" sldId="275"/>
        </pc:sldMkLst>
        <pc:spChg chg="mod topLvl">
          <ac:chgData name="Nguyễn Duy Thắng" userId="S::22521333@ms.uit.edu.vn::54955dfb-6c99-4392-9f1d-30004a726cbf" providerId="AD" clId="Web-{4644CB01-8AD2-11D3-3122-DEB47C4865FD}" dt="2023-10-17T15:01:35.391" v="241"/>
          <ac:spMkLst>
            <pc:docMk/>
            <pc:sldMk cId="3083815547" sldId="275"/>
            <ac:spMk id="3" creationId="{E8DEB524-9D4C-6FFD-E782-4E17F701C615}"/>
          </ac:spMkLst>
        </pc:spChg>
        <pc:spChg chg="topLvl">
          <ac:chgData name="Nguyễn Duy Thắng" userId="S::22521333@ms.uit.edu.vn::54955dfb-6c99-4392-9f1d-30004a726cbf" providerId="AD" clId="Web-{4644CB01-8AD2-11D3-3122-DEB47C4865FD}" dt="2023-10-17T15:01:35.391" v="241"/>
          <ac:spMkLst>
            <pc:docMk/>
            <pc:sldMk cId="3083815547" sldId="275"/>
            <ac:spMk id="11" creationId="{29794928-5FE1-7965-3F69-C6BD8A1DF021}"/>
          </ac:spMkLst>
        </pc:spChg>
        <pc:spChg chg="mod topLvl">
          <ac:chgData name="Nguyễn Duy Thắng" userId="S::22521333@ms.uit.edu.vn::54955dfb-6c99-4392-9f1d-30004a726cbf" providerId="AD" clId="Web-{4644CB01-8AD2-11D3-3122-DEB47C4865FD}" dt="2023-10-17T15:01:35.391" v="241"/>
          <ac:spMkLst>
            <pc:docMk/>
            <pc:sldMk cId="3083815547" sldId="275"/>
            <ac:spMk id="13" creationId="{35765D2C-C2DF-F867-5FDA-AC9A9FE257A1}"/>
          </ac:spMkLst>
        </pc:spChg>
        <pc:spChg chg="mod topLvl">
          <ac:chgData name="Nguyễn Duy Thắng" userId="S::22521333@ms.uit.edu.vn::54955dfb-6c99-4392-9f1d-30004a726cbf" providerId="AD" clId="Web-{4644CB01-8AD2-11D3-3122-DEB47C4865FD}" dt="2023-10-17T15:01:35.406" v="242"/>
          <ac:spMkLst>
            <pc:docMk/>
            <pc:sldMk cId="3083815547" sldId="275"/>
            <ac:spMk id="15" creationId="{883615DE-B68A-2C13-8F89-2255AA358E03}"/>
          </ac:spMkLst>
        </pc:spChg>
        <pc:spChg chg="mod topLvl">
          <ac:chgData name="Nguyễn Duy Thắng" userId="S::22521333@ms.uit.edu.vn::54955dfb-6c99-4392-9f1d-30004a726cbf" providerId="AD" clId="Web-{4644CB01-8AD2-11D3-3122-DEB47C4865FD}" dt="2023-10-17T15:01:35.406" v="242"/>
          <ac:spMkLst>
            <pc:docMk/>
            <pc:sldMk cId="3083815547" sldId="275"/>
            <ac:spMk id="17" creationId="{B269311B-7FA9-8377-69E9-0919F6D98AE3}"/>
          </ac:spMkLst>
        </pc:spChg>
        <pc:spChg chg="mod topLvl">
          <ac:chgData name="Nguyễn Duy Thắng" userId="S::22521333@ms.uit.edu.vn::54955dfb-6c99-4392-9f1d-30004a726cbf" providerId="AD" clId="Web-{4644CB01-8AD2-11D3-3122-DEB47C4865FD}" dt="2023-10-17T15:01:35.406" v="242"/>
          <ac:spMkLst>
            <pc:docMk/>
            <pc:sldMk cId="3083815547" sldId="275"/>
            <ac:spMk id="31" creationId="{BA5220AC-D699-D168-0BA6-DCFE4BF9E8FA}"/>
          </ac:spMkLst>
        </pc:spChg>
        <pc:spChg chg="mod topLvl">
          <ac:chgData name="Nguyễn Duy Thắng" userId="S::22521333@ms.uit.edu.vn::54955dfb-6c99-4392-9f1d-30004a726cbf" providerId="AD" clId="Web-{4644CB01-8AD2-11D3-3122-DEB47C4865FD}" dt="2023-10-17T15:01:35.437" v="243"/>
          <ac:spMkLst>
            <pc:docMk/>
            <pc:sldMk cId="3083815547" sldId="275"/>
            <ac:spMk id="33" creationId="{151B867A-5512-6B44-AEF2-557D34CDCD83}"/>
          </ac:spMkLst>
        </pc:spChg>
        <pc:spChg chg="mod topLvl">
          <ac:chgData name="Nguyễn Duy Thắng" userId="S::22521333@ms.uit.edu.vn::54955dfb-6c99-4392-9f1d-30004a726cbf" providerId="AD" clId="Web-{4644CB01-8AD2-11D3-3122-DEB47C4865FD}" dt="2023-10-17T15:01:35.437" v="243"/>
          <ac:spMkLst>
            <pc:docMk/>
            <pc:sldMk cId="3083815547" sldId="275"/>
            <ac:spMk id="36" creationId="{4E058D79-596D-2770-0569-5D8C8F221901}"/>
          </ac:spMkLst>
        </pc:spChg>
        <pc:spChg chg="mod topLvl">
          <ac:chgData name="Nguyễn Duy Thắng" userId="S::22521333@ms.uit.edu.vn::54955dfb-6c99-4392-9f1d-30004a726cbf" providerId="AD" clId="Web-{4644CB01-8AD2-11D3-3122-DEB47C4865FD}" dt="2023-10-17T15:01:35.437" v="243"/>
          <ac:spMkLst>
            <pc:docMk/>
            <pc:sldMk cId="3083815547" sldId="275"/>
            <ac:spMk id="39" creationId="{3E02A10E-5642-B910-582C-FEA902D1BEF3}"/>
          </ac:spMkLst>
        </pc:spChg>
        <pc:spChg chg="mod topLvl">
          <ac:chgData name="Nguyễn Duy Thắng" userId="S::22521333@ms.uit.edu.vn::54955dfb-6c99-4392-9f1d-30004a726cbf" providerId="AD" clId="Web-{4644CB01-8AD2-11D3-3122-DEB47C4865FD}" dt="2023-10-17T15:01:35.453" v="244"/>
          <ac:spMkLst>
            <pc:docMk/>
            <pc:sldMk cId="3083815547" sldId="275"/>
            <ac:spMk id="41" creationId="{8FFE6A7D-04B4-F138-1231-646C6B3B4BF5}"/>
          </ac:spMkLst>
        </pc:spChg>
        <pc:spChg chg="mod topLvl">
          <ac:chgData name="Nguyễn Duy Thắng" userId="S::22521333@ms.uit.edu.vn::54955dfb-6c99-4392-9f1d-30004a726cbf" providerId="AD" clId="Web-{4644CB01-8AD2-11D3-3122-DEB47C4865FD}" dt="2023-10-17T15:01:35.453" v="244"/>
          <ac:spMkLst>
            <pc:docMk/>
            <pc:sldMk cId="3083815547" sldId="275"/>
            <ac:spMk id="43" creationId="{23D8A1A0-FFD5-E0FD-1AE8-04D885F3B549}"/>
          </ac:spMkLst>
        </pc:spChg>
        <pc:spChg chg="mod topLvl">
          <ac:chgData name="Nguyễn Duy Thắng" userId="S::22521333@ms.uit.edu.vn::54955dfb-6c99-4392-9f1d-30004a726cbf" providerId="AD" clId="Web-{4644CB01-8AD2-11D3-3122-DEB47C4865FD}" dt="2023-10-17T15:01:35.453" v="244"/>
          <ac:spMkLst>
            <pc:docMk/>
            <pc:sldMk cId="3083815547" sldId="275"/>
            <ac:spMk id="45" creationId="{CA450A4E-6F2B-F623-1E67-222B0B6DEF8D}"/>
          </ac:spMkLst>
        </pc:spChg>
        <pc:spChg chg="topLvl">
          <ac:chgData name="Nguyễn Duy Thắng" userId="S::22521333@ms.uit.edu.vn::54955dfb-6c99-4392-9f1d-30004a726cbf" providerId="AD" clId="Web-{4644CB01-8AD2-11D3-3122-DEB47C4865FD}" dt="2023-10-17T15:01:35.469" v="245"/>
          <ac:spMkLst>
            <pc:docMk/>
            <pc:sldMk cId="3083815547" sldId="275"/>
            <ac:spMk id="47" creationId="{A0DDBF15-C787-71A4-49E4-CE19B526B9B2}"/>
          </ac:spMkLst>
        </pc:spChg>
        <pc:spChg chg="mod topLvl">
          <ac:chgData name="Nguyễn Duy Thắng" userId="S::22521333@ms.uit.edu.vn::54955dfb-6c99-4392-9f1d-30004a726cbf" providerId="AD" clId="Web-{4644CB01-8AD2-11D3-3122-DEB47C4865FD}" dt="2023-10-17T15:01:35.469" v="245"/>
          <ac:spMkLst>
            <pc:docMk/>
            <pc:sldMk cId="3083815547" sldId="275"/>
            <ac:spMk id="49" creationId="{2E587BD7-C024-0AD4-965F-6D5967638326}"/>
          </ac:spMkLst>
        </pc:spChg>
        <pc:spChg chg="mod topLvl">
          <ac:chgData name="Nguyễn Duy Thắng" userId="S::22521333@ms.uit.edu.vn::54955dfb-6c99-4392-9f1d-30004a726cbf" providerId="AD" clId="Web-{4644CB01-8AD2-11D3-3122-DEB47C4865FD}" dt="2023-10-17T15:01:35.469" v="245"/>
          <ac:spMkLst>
            <pc:docMk/>
            <pc:sldMk cId="3083815547" sldId="275"/>
            <ac:spMk id="51" creationId="{F72820EB-D1BE-3AB1-10FF-2B7EEDAD4055}"/>
          </ac:spMkLst>
        </pc:spChg>
        <pc:spChg chg="del">
          <ac:chgData name="Nguyễn Duy Thắng" userId="S::22521333@ms.uit.edu.vn::54955dfb-6c99-4392-9f1d-30004a726cbf" providerId="AD" clId="Web-{4644CB01-8AD2-11D3-3122-DEB47C4865FD}" dt="2023-10-17T14:54:23.600" v="2"/>
          <ac:spMkLst>
            <pc:docMk/>
            <pc:sldMk cId="3083815547" sldId="275"/>
            <ac:spMk id="59" creationId="{ECEE5C80-0D1C-F15A-44EF-9FD16EEDD278}"/>
          </ac:spMkLst>
        </pc:spChg>
        <pc:spChg chg="del">
          <ac:chgData name="Nguyễn Duy Thắng" userId="S::22521333@ms.uit.edu.vn::54955dfb-6c99-4392-9f1d-30004a726cbf" providerId="AD" clId="Web-{4644CB01-8AD2-11D3-3122-DEB47C4865FD}" dt="2023-10-17T14:54:23.585" v="1"/>
          <ac:spMkLst>
            <pc:docMk/>
            <pc:sldMk cId="3083815547" sldId="275"/>
            <ac:spMk id="61" creationId="{28898283-D827-24BA-C7B3-CC72473E15AF}"/>
          </ac:spMkLst>
        </pc:spChg>
        <pc:spChg chg="del">
          <ac:chgData name="Nguyễn Duy Thắng" userId="S::22521333@ms.uit.edu.vn::54955dfb-6c99-4392-9f1d-30004a726cbf" providerId="AD" clId="Web-{4644CB01-8AD2-11D3-3122-DEB47C4865FD}" dt="2023-10-17T14:54:23.585" v="0"/>
          <ac:spMkLst>
            <pc:docMk/>
            <pc:sldMk cId="3083815547" sldId="275"/>
            <ac:spMk id="63" creationId="{16E31082-F0A7-7355-629D-52C89CE3E2C1}"/>
          </ac:spMkLst>
        </pc:spChg>
        <pc:grpChg chg="add del">
          <ac:chgData name="Nguyễn Duy Thắng" userId="S::22521333@ms.uit.edu.vn::54955dfb-6c99-4392-9f1d-30004a726cbf" providerId="AD" clId="Web-{4644CB01-8AD2-11D3-3122-DEB47C4865FD}" dt="2023-10-17T15:01:35.391" v="241"/>
          <ac:grpSpMkLst>
            <pc:docMk/>
            <pc:sldMk cId="3083815547" sldId="275"/>
            <ac:grpSpMk id="2" creationId="{D91C1DA3-3756-4DC7-4E18-379644F6E3F5}"/>
          </ac:grpSpMkLst>
        </pc:grpChg>
        <pc:grpChg chg="add del mod">
          <ac:chgData name="Nguyễn Duy Thắng" userId="S::22521333@ms.uit.edu.vn::54955dfb-6c99-4392-9f1d-30004a726cbf" providerId="AD" clId="Web-{4644CB01-8AD2-11D3-3122-DEB47C4865FD}" dt="2023-10-17T15:01:35.406" v="242"/>
          <ac:grpSpMkLst>
            <pc:docMk/>
            <pc:sldMk cId="3083815547" sldId="275"/>
            <ac:grpSpMk id="4" creationId="{6B07FF7F-F8CC-7333-D82A-AAC3CFA132AB}"/>
          </ac:grpSpMkLst>
        </pc:grpChg>
        <pc:grpChg chg="add del mod">
          <ac:chgData name="Nguyễn Duy Thắng" userId="S::22521333@ms.uit.edu.vn::54955dfb-6c99-4392-9f1d-30004a726cbf" providerId="AD" clId="Web-{4644CB01-8AD2-11D3-3122-DEB47C4865FD}" dt="2023-10-17T15:01:35.437" v="243"/>
          <ac:grpSpMkLst>
            <pc:docMk/>
            <pc:sldMk cId="3083815547" sldId="275"/>
            <ac:grpSpMk id="12" creationId="{32FD2EBD-5D73-F2B8-B6C9-9F8C88A48865}"/>
          </ac:grpSpMkLst>
        </pc:grpChg>
        <pc:grpChg chg="add del mod">
          <ac:chgData name="Nguyễn Duy Thắng" userId="S::22521333@ms.uit.edu.vn::54955dfb-6c99-4392-9f1d-30004a726cbf" providerId="AD" clId="Web-{4644CB01-8AD2-11D3-3122-DEB47C4865FD}" dt="2023-10-17T15:01:35.453" v="244"/>
          <ac:grpSpMkLst>
            <pc:docMk/>
            <pc:sldMk cId="3083815547" sldId="275"/>
            <ac:grpSpMk id="14" creationId="{C91334B4-F624-9639-D4BE-18320F93AB72}"/>
          </ac:grpSpMkLst>
        </pc:grpChg>
        <pc:grpChg chg="add del">
          <ac:chgData name="Nguyễn Duy Thắng" userId="S::22521333@ms.uit.edu.vn::54955dfb-6c99-4392-9f1d-30004a726cbf" providerId="AD" clId="Web-{4644CB01-8AD2-11D3-3122-DEB47C4865FD}" dt="2023-10-17T15:01:35.469" v="245"/>
          <ac:grpSpMkLst>
            <pc:docMk/>
            <pc:sldMk cId="3083815547" sldId="275"/>
            <ac:grpSpMk id="16" creationId="{9D6738F5-7E19-0CDF-A102-32FC61188507}"/>
          </ac:grpSpMkLst>
        </pc:grpChg>
        <pc:grpChg chg="add">
          <ac:chgData name="Nguyễn Duy Thắng" userId="S::22521333@ms.uit.edu.vn::54955dfb-6c99-4392-9f1d-30004a726cbf" providerId="AD" clId="Web-{4644CB01-8AD2-11D3-3122-DEB47C4865FD}" dt="2023-10-17T15:07:11.866" v="553"/>
          <ac:grpSpMkLst>
            <pc:docMk/>
            <pc:sldMk cId="3083815547" sldId="275"/>
            <ac:grpSpMk id="18" creationId="{70E73A74-9F83-188E-ADC2-1EDC2D081D2B}"/>
          </ac:grpSpMkLst>
        </pc:grpChg>
        <pc:grpChg chg="add">
          <ac:chgData name="Nguyễn Duy Thắng" userId="S::22521333@ms.uit.edu.vn::54955dfb-6c99-4392-9f1d-30004a726cbf" providerId="AD" clId="Web-{4644CB01-8AD2-11D3-3122-DEB47C4865FD}" dt="2023-10-17T15:07:17.710" v="554"/>
          <ac:grpSpMkLst>
            <pc:docMk/>
            <pc:sldMk cId="3083815547" sldId="275"/>
            <ac:grpSpMk id="19" creationId="{B4CF24FC-A3DD-40B3-2B29-5560A6738057}"/>
          </ac:grpSpMkLst>
        </pc:grpChg>
        <pc:grpChg chg="add">
          <ac:chgData name="Nguyễn Duy Thắng" userId="S::22521333@ms.uit.edu.vn::54955dfb-6c99-4392-9f1d-30004a726cbf" providerId="AD" clId="Web-{4644CB01-8AD2-11D3-3122-DEB47C4865FD}" dt="2023-10-17T15:07:24.273" v="555"/>
          <ac:grpSpMkLst>
            <pc:docMk/>
            <pc:sldMk cId="3083815547" sldId="275"/>
            <ac:grpSpMk id="20" creationId="{C5989639-8D8E-4854-4EF7-3BEA4391C80C}"/>
          </ac:grpSpMkLst>
        </pc:grpChg>
        <pc:grpChg chg="add">
          <ac:chgData name="Nguyễn Duy Thắng" userId="S::22521333@ms.uit.edu.vn::54955dfb-6c99-4392-9f1d-30004a726cbf" providerId="AD" clId="Web-{4644CB01-8AD2-11D3-3122-DEB47C4865FD}" dt="2023-10-17T15:07:29.523" v="556"/>
          <ac:grpSpMkLst>
            <pc:docMk/>
            <pc:sldMk cId="3083815547" sldId="275"/>
            <ac:grpSpMk id="21" creationId="{03444C3C-827E-F84A-9D0B-CA430267243F}"/>
          </ac:grpSpMkLst>
        </pc:grpChg>
        <pc:grpChg chg="add">
          <ac:chgData name="Nguyễn Duy Thắng" userId="S::22521333@ms.uit.edu.vn::54955dfb-6c99-4392-9f1d-30004a726cbf" providerId="AD" clId="Web-{4644CB01-8AD2-11D3-3122-DEB47C4865FD}" dt="2023-10-17T15:07:34.414" v="557"/>
          <ac:grpSpMkLst>
            <pc:docMk/>
            <pc:sldMk cId="3083815547" sldId="275"/>
            <ac:grpSpMk id="22" creationId="{72C5545A-C33A-923F-5717-730AA9EB3796}"/>
          </ac:grpSpMkLst>
        </pc:grpChg>
      </pc:sldChg>
      <pc:sldChg chg="del">
        <pc:chgData name="Nguyễn Duy Thắng" userId="S::22521333@ms.uit.edu.vn::54955dfb-6c99-4392-9f1d-30004a726cbf" providerId="AD" clId="Web-{4644CB01-8AD2-11D3-3122-DEB47C4865FD}" dt="2023-10-17T15:00:51.015" v="231"/>
        <pc:sldMkLst>
          <pc:docMk/>
          <pc:sldMk cId="2384018646" sldId="277"/>
        </pc:sldMkLst>
      </pc:sldChg>
      <pc:sldChg chg="del">
        <pc:chgData name="Nguyễn Duy Thắng" userId="S::22521333@ms.uit.edu.vn::54955dfb-6c99-4392-9f1d-30004a726cbf" providerId="AD" clId="Web-{4644CB01-8AD2-11D3-3122-DEB47C4865FD}" dt="2023-10-17T15:00:48.999" v="229"/>
        <pc:sldMkLst>
          <pc:docMk/>
          <pc:sldMk cId="2200566135" sldId="278"/>
        </pc:sldMkLst>
      </pc:sldChg>
      <pc:sldChg chg="del">
        <pc:chgData name="Nguyễn Duy Thắng" userId="S::22521333@ms.uit.edu.vn::54955dfb-6c99-4392-9f1d-30004a726cbf" providerId="AD" clId="Web-{4644CB01-8AD2-11D3-3122-DEB47C4865FD}" dt="2023-10-17T15:00:50.077" v="230"/>
        <pc:sldMkLst>
          <pc:docMk/>
          <pc:sldMk cId="1408337237" sldId="279"/>
        </pc:sldMkLst>
      </pc:sldChg>
      <pc:sldChg chg="del">
        <pc:chgData name="Nguyễn Duy Thắng" userId="S::22521333@ms.uit.edu.vn::54955dfb-6c99-4392-9f1d-30004a726cbf" providerId="AD" clId="Web-{4644CB01-8AD2-11D3-3122-DEB47C4865FD}" dt="2023-10-17T15:00:47.374" v="228"/>
        <pc:sldMkLst>
          <pc:docMk/>
          <pc:sldMk cId="792200098" sldId="280"/>
        </pc:sldMkLst>
      </pc:sldChg>
      <pc:sldChg chg="addSp delSp modSp">
        <pc:chgData name="Nguyễn Duy Thắng" userId="S::22521333@ms.uit.edu.vn::54955dfb-6c99-4392-9f1d-30004a726cbf" providerId="AD" clId="Web-{4644CB01-8AD2-11D3-3122-DEB47C4865FD}" dt="2023-10-17T14:59:41.732" v="176"/>
        <pc:sldMkLst>
          <pc:docMk/>
          <pc:sldMk cId="4183862172" sldId="282"/>
        </pc:sldMkLst>
        <pc:spChg chg="del">
          <ac:chgData name="Nguyễn Duy Thắng" userId="S::22521333@ms.uit.edu.vn::54955dfb-6c99-4392-9f1d-30004a726cbf" providerId="AD" clId="Web-{4644CB01-8AD2-11D3-3122-DEB47C4865FD}" dt="2023-10-17T14:59:14.356" v="162"/>
          <ac:spMkLst>
            <pc:docMk/>
            <pc:sldMk cId="4183862172" sldId="282"/>
            <ac:spMk id="3" creationId="{DFB0169C-0400-5D85-4B1F-9FDAE9000320}"/>
          </ac:spMkLst>
        </pc:spChg>
        <pc:spChg chg="del">
          <ac:chgData name="Nguyễn Duy Thắng" userId="S::22521333@ms.uit.edu.vn::54955dfb-6c99-4392-9f1d-30004a726cbf" providerId="AD" clId="Web-{4644CB01-8AD2-11D3-3122-DEB47C4865FD}" dt="2023-10-17T14:59:14.356" v="161"/>
          <ac:spMkLst>
            <pc:docMk/>
            <pc:sldMk cId="4183862172" sldId="282"/>
            <ac:spMk id="5" creationId="{F0F69E9B-1C56-33ED-6C2D-9AA55E674BCC}"/>
          </ac:spMkLst>
        </pc:spChg>
        <pc:spChg chg="del">
          <ac:chgData name="Nguyễn Duy Thắng" userId="S::22521333@ms.uit.edu.vn::54955dfb-6c99-4392-9f1d-30004a726cbf" providerId="AD" clId="Web-{4644CB01-8AD2-11D3-3122-DEB47C4865FD}" dt="2023-10-17T14:59:14.356" v="160"/>
          <ac:spMkLst>
            <pc:docMk/>
            <pc:sldMk cId="4183862172" sldId="282"/>
            <ac:spMk id="9" creationId="{FBF95CBD-5801-DEB3-EEEC-84261BC7D39F}"/>
          </ac:spMkLst>
        </pc:spChg>
        <pc:spChg chg="del">
          <ac:chgData name="Nguyễn Duy Thắng" userId="S::22521333@ms.uit.edu.vn::54955dfb-6c99-4392-9f1d-30004a726cbf" providerId="AD" clId="Web-{4644CB01-8AD2-11D3-3122-DEB47C4865FD}" dt="2023-10-17T14:59:14.356" v="159"/>
          <ac:spMkLst>
            <pc:docMk/>
            <pc:sldMk cId="4183862172" sldId="282"/>
            <ac:spMk id="11" creationId="{1A94DA8E-2970-8CC5-167A-4E14AFAC97D4}"/>
          </ac:spMkLst>
        </pc:spChg>
        <pc:spChg chg="add topLvl">
          <ac:chgData name="Nguyễn Duy Thắng" userId="S::22521333@ms.uit.edu.vn::54955dfb-6c99-4392-9f1d-30004a726cbf" providerId="AD" clId="Web-{4644CB01-8AD2-11D3-3122-DEB47C4865FD}" dt="2023-10-17T14:59:41.669" v="172"/>
          <ac:spMkLst>
            <pc:docMk/>
            <pc:sldMk cId="4183862172" sldId="282"/>
            <ac:spMk id="18" creationId="{1F355DB8-BB7A-3320-198F-EAE11A681C51}"/>
          </ac:spMkLst>
        </pc:spChg>
        <pc:spChg chg="add topLvl">
          <ac:chgData name="Nguyễn Duy Thắng" userId="S::22521333@ms.uit.edu.vn::54955dfb-6c99-4392-9f1d-30004a726cbf" providerId="AD" clId="Web-{4644CB01-8AD2-11D3-3122-DEB47C4865FD}" dt="2023-10-17T14:59:41.669" v="172"/>
          <ac:spMkLst>
            <pc:docMk/>
            <pc:sldMk cId="4183862172" sldId="282"/>
            <ac:spMk id="20" creationId="{ABAA0EC8-CA57-78EB-F1ED-41310288F6E5}"/>
          </ac:spMkLst>
        </pc:spChg>
        <pc:spChg chg="del">
          <ac:chgData name="Nguyễn Duy Thắng" userId="S::22521333@ms.uit.edu.vn::54955dfb-6c99-4392-9f1d-30004a726cbf" providerId="AD" clId="Web-{4644CB01-8AD2-11D3-3122-DEB47C4865FD}" dt="2023-10-17T14:59:14.341" v="158"/>
          <ac:spMkLst>
            <pc:docMk/>
            <pc:sldMk cId="4183862172" sldId="282"/>
            <ac:spMk id="21" creationId="{EA4FC3F5-604F-2ACE-63F1-6DEC199AAB4D}"/>
          </ac:spMkLst>
        </pc:spChg>
        <pc:spChg chg="add topLvl">
          <ac:chgData name="Nguyễn Duy Thắng" userId="S::22521333@ms.uit.edu.vn::54955dfb-6c99-4392-9f1d-30004a726cbf" providerId="AD" clId="Web-{4644CB01-8AD2-11D3-3122-DEB47C4865FD}" dt="2023-10-17T14:59:41.669" v="172"/>
          <ac:spMkLst>
            <pc:docMk/>
            <pc:sldMk cId="4183862172" sldId="282"/>
            <ac:spMk id="23" creationId="{2E66646D-85CA-C619-11F0-7E2A39D109FB}"/>
          </ac:spMkLst>
        </pc:spChg>
        <pc:spChg chg="add topLvl">
          <ac:chgData name="Nguyễn Duy Thắng" userId="S::22521333@ms.uit.edu.vn::54955dfb-6c99-4392-9f1d-30004a726cbf" providerId="AD" clId="Web-{4644CB01-8AD2-11D3-3122-DEB47C4865FD}" dt="2023-10-17T14:59:41.732" v="176"/>
          <ac:spMkLst>
            <pc:docMk/>
            <pc:sldMk cId="4183862172" sldId="282"/>
            <ac:spMk id="24" creationId="{2762AE10-E09C-E10E-E43B-D504ABC3C827}"/>
          </ac:spMkLst>
        </pc:spChg>
        <pc:spChg chg="add topLvl">
          <ac:chgData name="Nguyễn Duy Thắng" userId="S::22521333@ms.uit.edu.vn::54955dfb-6c99-4392-9f1d-30004a726cbf" providerId="AD" clId="Web-{4644CB01-8AD2-11D3-3122-DEB47C4865FD}" dt="2023-10-17T14:59:41.732" v="176"/>
          <ac:spMkLst>
            <pc:docMk/>
            <pc:sldMk cId="4183862172" sldId="282"/>
            <ac:spMk id="25" creationId="{49011DC6-0114-4DDF-5085-B6B3361AEF89}"/>
          </ac:spMkLst>
        </pc:spChg>
        <pc:spChg chg="add topLvl">
          <ac:chgData name="Nguyễn Duy Thắng" userId="S::22521333@ms.uit.edu.vn::54955dfb-6c99-4392-9f1d-30004a726cbf" providerId="AD" clId="Web-{4644CB01-8AD2-11D3-3122-DEB47C4865FD}" dt="2023-10-17T14:59:41.732" v="176"/>
          <ac:spMkLst>
            <pc:docMk/>
            <pc:sldMk cId="4183862172" sldId="282"/>
            <ac:spMk id="26" creationId="{C102E933-9EC7-F514-32BA-AE6FF4DE7A41}"/>
          </ac:spMkLst>
        </pc:spChg>
        <pc:spChg chg="add topLvl">
          <ac:chgData name="Nguyễn Duy Thắng" userId="S::22521333@ms.uit.edu.vn::54955dfb-6c99-4392-9f1d-30004a726cbf" providerId="AD" clId="Web-{4644CB01-8AD2-11D3-3122-DEB47C4865FD}" dt="2023-10-17T14:59:41.716" v="175"/>
          <ac:spMkLst>
            <pc:docMk/>
            <pc:sldMk cId="4183862172" sldId="282"/>
            <ac:spMk id="27" creationId="{B9E49DC6-67C9-5125-E6D7-20C70891F0D7}"/>
          </ac:spMkLst>
        </pc:spChg>
        <pc:spChg chg="add topLvl">
          <ac:chgData name="Nguyễn Duy Thắng" userId="S::22521333@ms.uit.edu.vn::54955dfb-6c99-4392-9f1d-30004a726cbf" providerId="AD" clId="Web-{4644CB01-8AD2-11D3-3122-DEB47C4865FD}" dt="2023-10-17T14:59:41.716" v="175"/>
          <ac:spMkLst>
            <pc:docMk/>
            <pc:sldMk cId="4183862172" sldId="282"/>
            <ac:spMk id="29" creationId="{A64AEAAB-11EE-D4E8-3CBA-0923CC8BDBD0}"/>
          </ac:spMkLst>
        </pc:spChg>
        <pc:spChg chg="add topLvl">
          <ac:chgData name="Nguyễn Duy Thắng" userId="S::22521333@ms.uit.edu.vn::54955dfb-6c99-4392-9f1d-30004a726cbf" providerId="AD" clId="Web-{4644CB01-8AD2-11D3-3122-DEB47C4865FD}" dt="2023-10-17T14:59:41.716" v="175"/>
          <ac:spMkLst>
            <pc:docMk/>
            <pc:sldMk cId="4183862172" sldId="282"/>
            <ac:spMk id="30" creationId="{54E89BE0-5A81-D264-9D34-F1C7F98CF59C}"/>
          </ac:spMkLst>
        </pc:spChg>
        <pc:spChg chg="add topLvl">
          <ac:chgData name="Nguyễn Duy Thắng" userId="S::22521333@ms.uit.edu.vn::54955dfb-6c99-4392-9f1d-30004a726cbf" providerId="AD" clId="Web-{4644CB01-8AD2-11D3-3122-DEB47C4865FD}" dt="2023-10-17T14:59:41.701" v="174"/>
          <ac:spMkLst>
            <pc:docMk/>
            <pc:sldMk cId="4183862172" sldId="282"/>
            <ac:spMk id="31" creationId="{D4B119CE-F1ED-B2F6-869F-AC84B77C3101}"/>
          </ac:spMkLst>
        </pc:spChg>
        <pc:spChg chg="del">
          <ac:chgData name="Nguyễn Duy Thắng" userId="S::22521333@ms.uit.edu.vn::54955dfb-6c99-4392-9f1d-30004a726cbf" providerId="AD" clId="Web-{4644CB01-8AD2-11D3-3122-DEB47C4865FD}" dt="2023-10-17T14:59:14.341" v="157"/>
          <ac:spMkLst>
            <pc:docMk/>
            <pc:sldMk cId="4183862172" sldId="282"/>
            <ac:spMk id="32" creationId="{174FFE73-3105-DD96-18A2-257C3ED0D58F}"/>
          </ac:spMkLst>
        </pc:spChg>
        <pc:spChg chg="add topLvl">
          <ac:chgData name="Nguyễn Duy Thắng" userId="S::22521333@ms.uit.edu.vn::54955dfb-6c99-4392-9f1d-30004a726cbf" providerId="AD" clId="Web-{4644CB01-8AD2-11D3-3122-DEB47C4865FD}" dt="2023-10-17T14:59:41.701" v="174"/>
          <ac:spMkLst>
            <pc:docMk/>
            <pc:sldMk cId="4183862172" sldId="282"/>
            <ac:spMk id="33" creationId="{098360A4-57F3-DD64-47A9-D86A871561DE}"/>
          </ac:spMkLst>
        </pc:spChg>
        <pc:spChg chg="add topLvl">
          <ac:chgData name="Nguyễn Duy Thắng" userId="S::22521333@ms.uit.edu.vn::54955dfb-6c99-4392-9f1d-30004a726cbf" providerId="AD" clId="Web-{4644CB01-8AD2-11D3-3122-DEB47C4865FD}" dt="2023-10-17T14:59:41.701" v="174"/>
          <ac:spMkLst>
            <pc:docMk/>
            <pc:sldMk cId="4183862172" sldId="282"/>
            <ac:spMk id="34" creationId="{0F8B5902-DE37-8FEE-E1E3-CF33DC9472CC}"/>
          </ac:spMkLst>
        </pc:spChg>
        <pc:spChg chg="del">
          <ac:chgData name="Nguyễn Duy Thắng" userId="S::22521333@ms.uit.edu.vn::54955dfb-6c99-4392-9f1d-30004a726cbf" providerId="AD" clId="Web-{4644CB01-8AD2-11D3-3122-DEB47C4865FD}" dt="2023-10-17T14:59:14.341" v="156"/>
          <ac:spMkLst>
            <pc:docMk/>
            <pc:sldMk cId="4183862172" sldId="282"/>
            <ac:spMk id="35" creationId="{12DAAA3F-FB11-77B2-4728-F988CC422E37}"/>
          </ac:spMkLst>
        </pc:spChg>
        <pc:spChg chg="add topLvl">
          <ac:chgData name="Nguyễn Duy Thắng" userId="S::22521333@ms.uit.edu.vn::54955dfb-6c99-4392-9f1d-30004a726cbf" providerId="AD" clId="Web-{4644CB01-8AD2-11D3-3122-DEB47C4865FD}" dt="2023-10-17T14:59:41.685" v="173"/>
          <ac:spMkLst>
            <pc:docMk/>
            <pc:sldMk cId="4183862172" sldId="282"/>
            <ac:spMk id="36" creationId="{0444DBF2-793F-96AD-D6CB-F187AB2A8CD6}"/>
          </ac:spMkLst>
        </pc:spChg>
        <pc:spChg chg="add topLvl">
          <ac:chgData name="Nguyễn Duy Thắng" userId="S::22521333@ms.uit.edu.vn::54955dfb-6c99-4392-9f1d-30004a726cbf" providerId="AD" clId="Web-{4644CB01-8AD2-11D3-3122-DEB47C4865FD}" dt="2023-10-17T14:59:41.685" v="173"/>
          <ac:spMkLst>
            <pc:docMk/>
            <pc:sldMk cId="4183862172" sldId="282"/>
            <ac:spMk id="37" creationId="{E0148C84-C5AA-F50A-1A33-15A5F76E5560}"/>
          </ac:spMkLst>
        </pc:spChg>
        <pc:spChg chg="add topLvl">
          <ac:chgData name="Nguyễn Duy Thắng" userId="S::22521333@ms.uit.edu.vn::54955dfb-6c99-4392-9f1d-30004a726cbf" providerId="AD" clId="Web-{4644CB01-8AD2-11D3-3122-DEB47C4865FD}" dt="2023-10-17T14:59:41.685" v="173"/>
          <ac:spMkLst>
            <pc:docMk/>
            <pc:sldMk cId="4183862172" sldId="282"/>
            <ac:spMk id="38" creationId="{406BDF66-786C-8F38-63D9-A7C7724177FA}"/>
          </ac:spMkLst>
        </pc:spChg>
        <pc:spChg chg="del">
          <ac:chgData name="Nguyễn Duy Thắng" userId="S::22521333@ms.uit.edu.vn::54955dfb-6c99-4392-9f1d-30004a726cbf" providerId="AD" clId="Web-{4644CB01-8AD2-11D3-3122-DEB47C4865FD}" dt="2023-10-17T14:59:14.341" v="155"/>
          <ac:spMkLst>
            <pc:docMk/>
            <pc:sldMk cId="4183862172" sldId="282"/>
            <ac:spMk id="39" creationId="{DEAFBDD6-D459-C202-8547-4CBDD7947B37}"/>
          </ac:spMkLst>
        </pc:spChg>
        <pc:spChg chg="del">
          <ac:chgData name="Nguyễn Duy Thắng" userId="S::22521333@ms.uit.edu.vn::54955dfb-6c99-4392-9f1d-30004a726cbf" providerId="AD" clId="Web-{4644CB01-8AD2-11D3-3122-DEB47C4865FD}" dt="2023-10-17T14:59:14.341" v="154"/>
          <ac:spMkLst>
            <pc:docMk/>
            <pc:sldMk cId="4183862172" sldId="282"/>
            <ac:spMk id="41" creationId="{A077362F-C841-E96D-3052-169A464A4FC2}"/>
          </ac:spMkLst>
        </pc:spChg>
        <pc:spChg chg="del">
          <ac:chgData name="Nguyễn Duy Thắng" userId="S::22521333@ms.uit.edu.vn::54955dfb-6c99-4392-9f1d-30004a726cbf" providerId="AD" clId="Web-{4644CB01-8AD2-11D3-3122-DEB47C4865FD}" dt="2023-10-17T14:59:14.341" v="153"/>
          <ac:spMkLst>
            <pc:docMk/>
            <pc:sldMk cId="4183862172" sldId="282"/>
            <ac:spMk id="44" creationId="{FA137F2C-ABB3-1F14-27FE-129C5B2AC22C}"/>
          </ac:spMkLst>
        </pc:spChg>
        <pc:spChg chg="del">
          <ac:chgData name="Nguyễn Duy Thắng" userId="S::22521333@ms.uit.edu.vn::54955dfb-6c99-4392-9f1d-30004a726cbf" providerId="AD" clId="Web-{4644CB01-8AD2-11D3-3122-DEB47C4865FD}" dt="2023-10-17T14:59:14.341" v="152"/>
          <ac:spMkLst>
            <pc:docMk/>
            <pc:sldMk cId="4183862172" sldId="282"/>
            <ac:spMk id="47" creationId="{A116B4AE-5466-C5C7-8FD4-02F1D4C1D10C}"/>
          </ac:spMkLst>
        </pc:spChg>
        <pc:spChg chg="del">
          <ac:chgData name="Nguyễn Duy Thắng" userId="S::22521333@ms.uit.edu.vn::54955dfb-6c99-4392-9f1d-30004a726cbf" providerId="AD" clId="Web-{4644CB01-8AD2-11D3-3122-DEB47C4865FD}" dt="2023-10-17T14:59:14.341" v="151"/>
          <ac:spMkLst>
            <pc:docMk/>
            <pc:sldMk cId="4183862172" sldId="282"/>
            <ac:spMk id="58" creationId="{A0F42C0A-B2F0-31C6-35C1-0512D34E732F}"/>
          </ac:spMkLst>
        </pc:spChg>
        <pc:spChg chg="del">
          <ac:chgData name="Nguyễn Duy Thắng" userId="S::22521333@ms.uit.edu.vn::54955dfb-6c99-4392-9f1d-30004a726cbf" providerId="AD" clId="Web-{4644CB01-8AD2-11D3-3122-DEB47C4865FD}" dt="2023-10-17T14:59:15.950" v="165"/>
          <ac:spMkLst>
            <pc:docMk/>
            <pc:sldMk cId="4183862172" sldId="282"/>
            <ac:spMk id="60" creationId="{5C33862A-93F5-611C-C338-9723FD5501D0}"/>
          </ac:spMkLst>
        </pc:spChg>
        <pc:spChg chg="del">
          <ac:chgData name="Nguyễn Duy Thắng" userId="S::22521333@ms.uit.edu.vn::54955dfb-6c99-4392-9f1d-30004a726cbf" providerId="AD" clId="Web-{4644CB01-8AD2-11D3-3122-DEB47C4865FD}" dt="2023-10-17T14:59:15.950" v="164"/>
          <ac:spMkLst>
            <pc:docMk/>
            <pc:sldMk cId="4183862172" sldId="282"/>
            <ac:spMk id="62" creationId="{FFB56BC4-F2BB-D7A1-47DB-53E80A57EF38}"/>
          </ac:spMkLst>
        </pc:spChg>
        <pc:spChg chg="del">
          <ac:chgData name="Nguyễn Duy Thắng" userId="S::22521333@ms.uit.edu.vn::54955dfb-6c99-4392-9f1d-30004a726cbf" providerId="AD" clId="Web-{4644CB01-8AD2-11D3-3122-DEB47C4865FD}" dt="2023-10-17T14:59:15.950" v="163"/>
          <ac:spMkLst>
            <pc:docMk/>
            <pc:sldMk cId="4183862172" sldId="282"/>
            <ac:spMk id="64" creationId="{EDD15222-3AF5-B57A-E896-E496835182FD}"/>
          </ac:spMkLst>
        </pc:spChg>
        <pc:spChg chg="del">
          <ac:chgData name="Nguyễn Duy Thắng" userId="S::22521333@ms.uit.edu.vn::54955dfb-6c99-4392-9f1d-30004a726cbf" providerId="AD" clId="Web-{4644CB01-8AD2-11D3-3122-DEB47C4865FD}" dt="2023-10-17T14:59:14.341" v="150"/>
          <ac:spMkLst>
            <pc:docMk/>
            <pc:sldMk cId="4183862172" sldId="282"/>
            <ac:spMk id="66" creationId="{6BCD903C-5E26-C426-5753-F11D4CD29873}"/>
          </ac:spMkLst>
        </pc:spChg>
        <pc:spChg chg="del">
          <ac:chgData name="Nguyễn Duy Thắng" userId="S::22521333@ms.uit.edu.vn::54955dfb-6c99-4392-9f1d-30004a726cbf" providerId="AD" clId="Web-{4644CB01-8AD2-11D3-3122-DEB47C4865FD}" dt="2023-10-17T14:59:14.341" v="149"/>
          <ac:spMkLst>
            <pc:docMk/>
            <pc:sldMk cId="4183862172" sldId="282"/>
            <ac:spMk id="68" creationId="{69C6A9DF-7420-17A9-52D8-1B4E577E4FA4}"/>
          </ac:spMkLst>
        </pc:spChg>
        <pc:spChg chg="del">
          <ac:chgData name="Nguyễn Duy Thắng" userId="S::22521333@ms.uit.edu.vn::54955dfb-6c99-4392-9f1d-30004a726cbf" providerId="AD" clId="Web-{4644CB01-8AD2-11D3-3122-DEB47C4865FD}" dt="2023-10-17T14:59:14.341" v="148"/>
          <ac:spMkLst>
            <pc:docMk/>
            <pc:sldMk cId="4183862172" sldId="282"/>
            <ac:spMk id="70" creationId="{BFBEFA7E-EE2C-779F-0C81-0706D48D0F6C}"/>
          </ac:spMkLst>
        </pc:spChg>
        <pc:grpChg chg="add del mod">
          <ac:chgData name="Nguyễn Duy Thắng" userId="S::22521333@ms.uit.edu.vn::54955dfb-6c99-4392-9f1d-30004a726cbf" providerId="AD" clId="Web-{4644CB01-8AD2-11D3-3122-DEB47C4865FD}" dt="2023-10-17T14:59:41.685" v="173"/>
          <ac:grpSpMkLst>
            <pc:docMk/>
            <pc:sldMk cId="4183862172" sldId="282"/>
            <ac:grpSpMk id="2" creationId="{70B55FA9-445A-5801-D969-286C807FE571}"/>
          </ac:grpSpMkLst>
        </pc:grpChg>
        <pc:grpChg chg="add del mod">
          <ac:chgData name="Nguyễn Duy Thắng" userId="S::22521333@ms.uit.edu.vn::54955dfb-6c99-4392-9f1d-30004a726cbf" providerId="AD" clId="Web-{4644CB01-8AD2-11D3-3122-DEB47C4865FD}" dt="2023-10-17T14:59:41.701" v="174"/>
          <ac:grpSpMkLst>
            <pc:docMk/>
            <pc:sldMk cId="4183862172" sldId="282"/>
            <ac:grpSpMk id="6" creationId="{3FD9E3BF-E7AC-B7DD-D63E-DC8DA09194EF}"/>
          </ac:grpSpMkLst>
        </pc:grpChg>
        <pc:grpChg chg="add del mod">
          <ac:chgData name="Nguyễn Duy Thắng" userId="S::22521333@ms.uit.edu.vn::54955dfb-6c99-4392-9f1d-30004a726cbf" providerId="AD" clId="Web-{4644CB01-8AD2-11D3-3122-DEB47C4865FD}" dt="2023-10-17T14:59:41.716" v="175"/>
          <ac:grpSpMkLst>
            <pc:docMk/>
            <pc:sldMk cId="4183862172" sldId="282"/>
            <ac:grpSpMk id="12" creationId="{CA507894-AD6F-33D3-7B4D-1BFB73D9A0AB}"/>
          </ac:grpSpMkLst>
        </pc:grpChg>
        <pc:grpChg chg="add del mod">
          <ac:chgData name="Nguyễn Duy Thắng" userId="S::22521333@ms.uit.edu.vn::54955dfb-6c99-4392-9f1d-30004a726cbf" providerId="AD" clId="Web-{4644CB01-8AD2-11D3-3122-DEB47C4865FD}" dt="2023-10-17T14:59:41.732" v="176"/>
          <ac:grpSpMkLst>
            <pc:docMk/>
            <pc:sldMk cId="4183862172" sldId="282"/>
            <ac:grpSpMk id="14" creationId="{9B80091E-49BA-981D-4C36-52E66F2DEE7D}"/>
          </ac:grpSpMkLst>
        </pc:grpChg>
        <pc:grpChg chg="add del mod">
          <ac:chgData name="Nguyễn Duy Thắng" userId="S::22521333@ms.uit.edu.vn::54955dfb-6c99-4392-9f1d-30004a726cbf" providerId="AD" clId="Web-{4644CB01-8AD2-11D3-3122-DEB47C4865FD}" dt="2023-10-17T14:59:41.669" v="172"/>
          <ac:grpSpMkLst>
            <pc:docMk/>
            <pc:sldMk cId="4183862172" sldId="282"/>
            <ac:grpSpMk id="16" creationId="{78B8A853-C1AD-753A-78B8-6138D066EE25}"/>
          </ac:grpSpMkLst>
        </pc:grpChg>
      </pc:sldChg>
      <pc:sldChg chg="addSp delSp modSp">
        <pc:chgData name="Nguyễn Duy Thắng" userId="S::22521333@ms.uit.edu.vn::54955dfb-6c99-4392-9f1d-30004a726cbf" providerId="AD" clId="Web-{4644CB01-8AD2-11D3-3122-DEB47C4865FD}" dt="2023-10-17T15:21:59.541" v="885"/>
        <pc:sldMkLst>
          <pc:docMk/>
          <pc:sldMk cId="2464203315" sldId="283"/>
        </pc:sldMkLst>
        <pc:spChg chg="del">
          <ac:chgData name="Nguyễn Duy Thắng" userId="S::22521333@ms.uit.edu.vn::54955dfb-6c99-4392-9f1d-30004a726cbf" providerId="AD" clId="Web-{4644CB01-8AD2-11D3-3122-DEB47C4865FD}" dt="2023-10-17T14:59:48.904" v="194"/>
          <ac:spMkLst>
            <pc:docMk/>
            <pc:sldMk cId="2464203315" sldId="283"/>
            <ac:spMk id="3" creationId="{C7B7FC7E-6C2D-CEA3-BEDB-3D20B7674E4F}"/>
          </ac:spMkLst>
        </pc:spChg>
        <pc:spChg chg="del">
          <ac:chgData name="Nguyễn Duy Thắng" userId="S::22521333@ms.uit.edu.vn::54955dfb-6c99-4392-9f1d-30004a726cbf" providerId="AD" clId="Web-{4644CB01-8AD2-11D3-3122-DEB47C4865FD}" dt="2023-10-17T14:59:48.904" v="193"/>
          <ac:spMkLst>
            <pc:docMk/>
            <pc:sldMk cId="2464203315" sldId="283"/>
            <ac:spMk id="5" creationId="{162A2EDE-C401-CFD9-C4FE-98C60C6CE13E}"/>
          </ac:spMkLst>
        </pc:spChg>
        <pc:spChg chg="del">
          <ac:chgData name="Nguyễn Duy Thắng" userId="S::22521333@ms.uit.edu.vn::54955dfb-6c99-4392-9f1d-30004a726cbf" providerId="AD" clId="Web-{4644CB01-8AD2-11D3-3122-DEB47C4865FD}" dt="2023-10-17T14:59:48.904" v="192"/>
          <ac:spMkLst>
            <pc:docMk/>
            <pc:sldMk cId="2464203315" sldId="283"/>
            <ac:spMk id="9" creationId="{4EEEE03C-D621-26A5-1977-01FBBA70EDFC}"/>
          </ac:spMkLst>
        </pc:spChg>
        <pc:spChg chg="del">
          <ac:chgData name="Nguyễn Duy Thắng" userId="S::22521333@ms.uit.edu.vn::54955dfb-6c99-4392-9f1d-30004a726cbf" providerId="AD" clId="Web-{4644CB01-8AD2-11D3-3122-DEB47C4865FD}" dt="2023-10-17T14:59:48.904" v="191"/>
          <ac:spMkLst>
            <pc:docMk/>
            <pc:sldMk cId="2464203315" sldId="283"/>
            <ac:spMk id="11" creationId="{6DA9D433-1C04-51A4-8CF9-2A0021005DF1}"/>
          </ac:spMkLst>
        </pc:spChg>
        <pc:spChg chg="add topLvl">
          <ac:chgData name="Nguyễn Duy Thắng" userId="S::22521333@ms.uit.edu.vn::54955dfb-6c99-4392-9f1d-30004a726cbf" providerId="AD" clId="Web-{4644CB01-8AD2-11D3-3122-DEB47C4865FD}" dt="2023-10-17T15:21:59.541" v="885"/>
          <ac:spMkLst>
            <pc:docMk/>
            <pc:sldMk cId="2464203315" sldId="283"/>
            <ac:spMk id="13" creationId="{1F355DB8-BB7A-3320-198F-EAE11A681C51}"/>
          </ac:spMkLst>
        </pc:spChg>
        <pc:spChg chg="add topLvl">
          <ac:chgData name="Nguyễn Duy Thắng" userId="S::22521333@ms.uit.edu.vn::54955dfb-6c99-4392-9f1d-30004a726cbf" providerId="AD" clId="Web-{4644CB01-8AD2-11D3-3122-DEB47C4865FD}" dt="2023-10-17T15:21:59.541" v="885"/>
          <ac:spMkLst>
            <pc:docMk/>
            <pc:sldMk cId="2464203315" sldId="283"/>
            <ac:spMk id="14" creationId="{ABAA0EC8-CA57-78EB-F1ED-41310288F6E5}"/>
          </ac:spMkLst>
        </pc:spChg>
        <pc:spChg chg="add topLvl">
          <ac:chgData name="Nguyễn Duy Thắng" userId="S::22521333@ms.uit.edu.vn::54955dfb-6c99-4392-9f1d-30004a726cbf" providerId="AD" clId="Web-{4644CB01-8AD2-11D3-3122-DEB47C4865FD}" dt="2023-10-17T15:21:59.541" v="885"/>
          <ac:spMkLst>
            <pc:docMk/>
            <pc:sldMk cId="2464203315" sldId="283"/>
            <ac:spMk id="15" creationId="{2E66646D-85CA-C619-11F0-7E2A39D109FB}"/>
          </ac:spMkLst>
        </pc:spChg>
        <pc:spChg chg="add topLvl">
          <ac:chgData name="Nguyễn Duy Thắng" userId="S::22521333@ms.uit.edu.vn::54955dfb-6c99-4392-9f1d-30004a726cbf" providerId="AD" clId="Web-{4644CB01-8AD2-11D3-3122-DEB47C4865FD}" dt="2023-10-17T15:21:59.525" v="884"/>
          <ac:spMkLst>
            <pc:docMk/>
            <pc:sldMk cId="2464203315" sldId="283"/>
            <ac:spMk id="16" creationId="{2762AE10-E09C-E10E-E43B-D504ABC3C827}"/>
          </ac:spMkLst>
        </pc:spChg>
        <pc:spChg chg="add topLvl">
          <ac:chgData name="Nguyễn Duy Thắng" userId="S::22521333@ms.uit.edu.vn::54955dfb-6c99-4392-9f1d-30004a726cbf" providerId="AD" clId="Web-{4644CB01-8AD2-11D3-3122-DEB47C4865FD}" dt="2023-10-17T15:21:59.525" v="884"/>
          <ac:spMkLst>
            <pc:docMk/>
            <pc:sldMk cId="2464203315" sldId="283"/>
            <ac:spMk id="17" creationId="{49011DC6-0114-4DDF-5085-B6B3361AEF89}"/>
          </ac:spMkLst>
        </pc:spChg>
        <pc:spChg chg="add topLvl">
          <ac:chgData name="Nguyễn Duy Thắng" userId="S::22521333@ms.uit.edu.vn::54955dfb-6c99-4392-9f1d-30004a726cbf" providerId="AD" clId="Web-{4644CB01-8AD2-11D3-3122-DEB47C4865FD}" dt="2023-10-17T15:21:59.525" v="884"/>
          <ac:spMkLst>
            <pc:docMk/>
            <pc:sldMk cId="2464203315" sldId="283"/>
            <ac:spMk id="18" creationId="{C102E933-9EC7-F514-32BA-AE6FF4DE7A41}"/>
          </ac:spMkLst>
        </pc:spChg>
        <pc:spChg chg="add topLvl">
          <ac:chgData name="Nguyễn Duy Thắng" userId="S::22521333@ms.uit.edu.vn::54955dfb-6c99-4392-9f1d-30004a726cbf" providerId="AD" clId="Web-{4644CB01-8AD2-11D3-3122-DEB47C4865FD}" dt="2023-10-17T15:21:59.510" v="883"/>
          <ac:spMkLst>
            <pc:docMk/>
            <pc:sldMk cId="2464203315" sldId="283"/>
            <ac:spMk id="19" creationId="{B9E49DC6-67C9-5125-E6D7-20C70891F0D7}"/>
          </ac:spMkLst>
        </pc:spChg>
        <pc:spChg chg="add topLvl">
          <ac:chgData name="Nguyễn Duy Thắng" userId="S::22521333@ms.uit.edu.vn::54955dfb-6c99-4392-9f1d-30004a726cbf" providerId="AD" clId="Web-{4644CB01-8AD2-11D3-3122-DEB47C4865FD}" dt="2023-10-17T15:21:59.510" v="883"/>
          <ac:spMkLst>
            <pc:docMk/>
            <pc:sldMk cId="2464203315" sldId="283"/>
            <ac:spMk id="20" creationId="{A64AEAAB-11EE-D4E8-3CBA-0923CC8BDBD0}"/>
          </ac:spMkLst>
        </pc:spChg>
        <pc:spChg chg="del">
          <ac:chgData name="Nguyễn Duy Thắng" userId="S::22521333@ms.uit.edu.vn::54955dfb-6c99-4392-9f1d-30004a726cbf" providerId="AD" clId="Web-{4644CB01-8AD2-11D3-3122-DEB47C4865FD}" dt="2023-10-17T14:59:48.904" v="190"/>
          <ac:spMkLst>
            <pc:docMk/>
            <pc:sldMk cId="2464203315" sldId="283"/>
            <ac:spMk id="21" creationId="{4E07F66B-6E84-EE3D-5FC2-43F07BA17431}"/>
          </ac:spMkLst>
        </pc:spChg>
        <pc:spChg chg="add topLvl">
          <ac:chgData name="Nguyễn Duy Thắng" userId="S::22521333@ms.uit.edu.vn::54955dfb-6c99-4392-9f1d-30004a726cbf" providerId="AD" clId="Web-{4644CB01-8AD2-11D3-3122-DEB47C4865FD}" dt="2023-10-17T15:21:59.510" v="883"/>
          <ac:spMkLst>
            <pc:docMk/>
            <pc:sldMk cId="2464203315" sldId="283"/>
            <ac:spMk id="22" creationId="{54E89BE0-5A81-D264-9D34-F1C7F98CF59C}"/>
          </ac:spMkLst>
        </pc:spChg>
        <pc:spChg chg="add topLvl">
          <ac:chgData name="Nguyễn Duy Thắng" userId="S::22521333@ms.uit.edu.vn::54955dfb-6c99-4392-9f1d-30004a726cbf" providerId="AD" clId="Web-{4644CB01-8AD2-11D3-3122-DEB47C4865FD}" dt="2023-10-17T15:21:59.494" v="882"/>
          <ac:spMkLst>
            <pc:docMk/>
            <pc:sldMk cId="2464203315" sldId="283"/>
            <ac:spMk id="23" creationId="{D4B119CE-F1ED-B2F6-869F-AC84B77C3101}"/>
          </ac:spMkLst>
        </pc:spChg>
        <pc:spChg chg="add topLvl">
          <ac:chgData name="Nguyễn Duy Thắng" userId="S::22521333@ms.uit.edu.vn::54955dfb-6c99-4392-9f1d-30004a726cbf" providerId="AD" clId="Web-{4644CB01-8AD2-11D3-3122-DEB47C4865FD}" dt="2023-10-17T15:21:59.494" v="882"/>
          <ac:spMkLst>
            <pc:docMk/>
            <pc:sldMk cId="2464203315" sldId="283"/>
            <ac:spMk id="24" creationId="{098360A4-57F3-DD64-47A9-D86A871561DE}"/>
          </ac:spMkLst>
        </pc:spChg>
        <pc:spChg chg="add topLvl">
          <ac:chgData name="Nguyễn Duy Thắng" userId="S::22521333@ms.uit.edu.vn::54955dfb-6c99-4392-9f1d-30004a726cbf" providerId="AD" clId="Web-{4644CB01-8AD2-11D3-3122-DEB47C4865FD}" dt="2023-10-17T15:21:59.494" v="882"/>
          <ac:spMkLst>
            <pc:docMk/>
            <pc:sldMk cId="2464203315" sldId="283"/>
            <ac:spMk id="25" creationId="{0F8B5902-DE37-8FEE-E1E3-CF33DC9472CC}"/>
          </ac:spMkLst>
        </pc:spChg>
        <pc:spChg chg="add topLvl">
          <ac:chgData name="Nguyễn Duy Thắng" userId="S::22521333@ms.uit.edu.vn::54955dfb-6c99-4392-9f1d-30004a726cbf" providerId="AD" clId="Web-{4644CB01-8AD2-11D3-3122-DEB47C4865FD}" dt="2023-10-17T15:21:59.479" v="881"/>
          <ac:spMkLst>
            <pc:docMk/>
            <pc:sldMk cId="2464203315" sldId="283"/>
            <ac:spMk id="26" creationId="{0444DBF2-793F-96AD-D6CB-F187AB2A8CD6}"/>
          </ac:spMkLst>
        </pc:spChg>
        <pc:spChg chg="add topLvl">
          <ac:chgData name="Nguyễn Duy Thắng" userId="S::22521333@ms.uit.edu.vn::54955dfb-6c99-4392-9f1d-30004a726cbf" providerId="AD" clId="Web-{4644CB01-8AD2-11D3-3122-DEB47C4865FD}" dt="2023-10-17T15:21:59.479" v="881"/>
          <ac:spMkLst>
            <pc:docMk/>
            <pc:sldMk cId="2464203315" sldId="283"/>
            <ac:spMk id="27" creationId="{E0148C84-C5AA-F50A-1A33-15A5F76E5560}"/>
          </ac:spMkLst>
        </pc:spChg>
        <pc:spChg chg="add topLvl">
          <ac:chgData name="Nguyễn Duy Thắng" userId="S::22521333@ms.uit.edu.vn::54955dfb-6c99-4392-9f1d-30004a726cbf" providerId="AD" clId="Web-{4644CB01-8AD2-11D3-3122-DEB47C4865FD}" dt="2023-10-17T15:21:59.479" v="881"/>
          <ac:spMkLst>
            <pc:docMk/>
            <pc:sldMk cId="2464203315" sldId="283"/>
            <ac:spMk id="29" creationId="{406BDF66-786C-8F38-63D9-A7C7724177FA}"/>
          </ac:spMkLst>
        </pc:spChg>
        <pc:spChg chg="del">
          <ac:chgData name="Nguyễn Duy Thắng" userId="S::22521333@ms.uit.edu.vn::54955dfb-6c99-4392-9f1d-30004a726cbf" providerId="AD" clId="Web-{4644CB01-8AD2-11D3-3122-DEB47C4865FD}" dt="2023-10-17T14:59:48.904" v="189"/>
          <ac:spMkLst>
            <pc:docMk/>
            <pc:sldMk cId="2464203315" sldId="283"/>
            <ac:spMk id="32" creationId="{3794F808-FC5D-3346-0D4E-B1B114E33CD6}"/>
          </ac:spMkLst>
        </pc:spChg>
        <pc:spChg chg="del">
          <ac:chgData name="Nguyễn Duy Thắng" userId="S::22521333@ms.uit.edu.vn::54955dfb-6c99-4392-9f1d-30004a726cbf" providerId="AD" clId="Web-{4644CB01-8AD2-11D3-3122-DEB47C4865FD}" dt="2023-10-17T14:59:48.904" v="188"/>
          <ac:spMkLst>
            <pc:docMk/>
            <pc:sldMk cId="2464203315" sldId="283"/>
            <ac:spMk id="35" creationId="{1B7FBBAF-D1DD-1909-D734-246F20028DD5}"/>
          </ac:spMkLst>
        </pc:spChg>
        <pc:spChg chg="del">
          <ac:chgData name="Nguyễn Duy Thắng" userId="S::22521333@ms.uit.edu.vn::54955dfb-6c99-4392-9f1d-30004a726cbf" providerId="AD" clId="Web-{4644CB01-8AD2-11D3-3122-DEB47C4865FD}" dt="2023-10-17T14:59:48.904" v="187"/>
          <ac:spMkLst>
            <pc:docMk/>
            <pc:sldMk cId="2464203315" sldId="283"/>
            <ac:spMk id="39" creationId="{8E66BF57-5323-B700-CD34-C1AD094CF35E}"/>
          </ac:spMkLst>
        </pc:spChg>
        <pc:spChg chg="del">
          <ac:chgData name="Nguyễn Duy Thắng" userId="S::22521333@ms.uit.edu.vn::54955dfb-6c99-4392-9f1d-30004a726cbf" providerId="AD" clId="Web-{4644CB01-8AD2-11D3-3122-DEB47C4865FD}" dt="2023-10-17T14:59:48.904" v="186"/>
          <ac:spMkLst>
            <pc:docMk/>
            <pc:sldMk cId="2464203315" sldId="283"/>
            <ac:spMk id="41" creationId="{0DD771B3-9ED9-66ED-AFDE-F70F4DE3D814}"/>
          </ac:spMkLst>
        </pc:spChg>
        <pc:spChg chg="del">
          <ac:chgData name="Nguyễn Duy Thắng" userId="S::22521333@ms.uit.edu.vn::54955dfb-6c99-4392-9f1d-30004a726cbf" providerId="AD" clId="Web-{4644CB01-8AD2-11D3-3122-DEB47C4865FD}" dt="2023-10-17T14:59:48.904" v="185"/>
          <ac:spMkLst>
            <pc:docMk/>
            <pc:sldMk cId="2464203315" sldId="283"/>
            <ac:spMk id="44" creationId="{2E8E7DDB-B696-4CE5-F73F-E585E652C39B}"/>
          </ac:spMkLst>
        </pc:spChg>
        <pc:spChg chg="del">
          <ac:chgData name="Nguyễn Duy Thắng" userId="S::22521333@ms.uit.edu.vn::54955dfb-6c99-4392-9f1d-30004a726cbf" providerId="AD" clId="Web-{4644CB01-8AD2-11D3-3122-DEB47C4865FD}" dt="2023-10-17T14:59:48.904" v="184"/>
          <ac:spMkLst>
            <pc:docMk/>
            <pc:sldMk cId="2464203315" sldId="283"/>
            <ac:spMk id="47" creationId="{D83AD95D-06E4-41E1-818B-199AB962ACBD}"/>
          </ac:spMkLst>
        </pc:spChg>
        <pc:spChg chg="del">
          <ac:chgData name="Nguyễn Duy Thắng" userId="S::22521333@ms.uit.edu.vn::54955dfb-6c99-4392-9f1d-30004a726cbf" providerId="AD" clId="Web-{4644CB01-8AD2-11D3-3122-DEB47C4865FD}" dt="2023-10-17T14:59:48.904" v="183"/>
          <ac:spMkLst>
            <pc:docMk/>
            <pc:sldMk cId="2464203315" sldId="283"/>
            <ac:spMk id="58" creationId="{DBCB6078-FA68-0AEC-55A0-C25AB46B93C5}"/>
          </ac:spMkLst>
        </pc:spChg>
        <pc:spChg chg="del">
          <ac:chgData name="Nguyễn Duy Thắng" userId="S::22521333@ms.uit.edu.vn::54955dfb-6c99-4392-9f1d-30004a726cbf" providerId="AD" clId="Web-{4644CB01-8AD2-11D3-3122-DEB47C4865FD}" dt="2023-10-17T14:59:48.904" v="182"/>
          <ac:spMkLst>
            <pc:docMk/>
            <pc:sldMk cId="2464203315" sldId="283"/>
            <ac:spMk id="60" creationId="{98D0960D-FBFD-68A0-857A-441A03E355BA}"/>
          </ac:spMkLst>
        </pc:spChg>
        <pc:spChg chg="del">
          <ac:chgData name="Nguyễn Duy Thắng" userId="S::22521333@ms.uit.edu.vn::54955dfb-6c99-4392-9f1d-30004a726cbf" providerId="AD" clId="Web-{4644CB01-8AD2-11D3-3122-DEB47C4865FD}" dt="2023-10-17T14:59:48.904" v="181"/>
          <ac:spMkLst>
            <pc:docMk/>
            <pc:sldMk cId="2464203315" sldId="283"/>
            <ac:spMk id="62" creationId="{4B4E0475-F1F2-052E-01D9-9E1FFA1A5268}"/>
          </ac:spMkLst>
        </pc:spChg>
        <pc:spChg chg="del">
          <ac:chgData name="Nguyễn Duy Thắng" userId="S::22521333@ms.uit.edu.vn::54955dfb-6c99-4392-9f1d-30004a726cbf" providerId="AD" clId="Web-{4644CB01-8AD2-11D3-3122-DEB47C4865FD}" dt="2023-10-17T14:59:48.904" v="180"/>
          <ac:spMkLst>
            <pc:docMk/>
            <pc:sldMk cId="2464203315" sldId="283"/>
            <ac:spMk id="64" creationId="{AAE42695-843A-4902-29C2-BE8F378568D5}"/>
          </ac:spMkLst>
        </pc:spChg>
        <pc:spChg chg="del">
          <ac:chgData name="Nguyễn Duy Thắng" userId="S::22521333@ms.uit.edu.vn::54955dfb-6c99-4392-9f1d-30004a726cbf" providerId="AD" clId="Web-{4644CB01-8AD2-11D3-3122-DEB47C4865FD}" dt="2023-10-17T14:59:48.904" v="179"/>
          <ac:spMkLst>
            <pc:docMk/>
            <pc:sldMk cId="2464203315" sldId="283"/>
            <ac:spMk id="66" creationId="{4CECCBC9-69FD-1405-FB31-45B4E0A88999}"/>
          </ac:spMkLst>
        </pc:spChg>
        <pc:spChg chg="del">
          <ac:chgData name="Nguyễn Duy Thắng" userId="S::22521333@ms.uit.edu.vn::54955dfb-6c99-4392-9f1d-30004a726cbf" providerId="AD" clId="Web-{4644CB01-8AD2-11D3-3122-DEB47C4865FD}" dt="2023-10-17T14:59:48.904" v="178"/>
          <ac:spMkLst>
            <pc:docMk/>
            <pc:sldMk cId="2464203315" sldId="283"/>
            <ac:spMk id="68" creationId="{DB0B65E8-5641-E0D5-E03A-6B44967B8DAE}"/>
          </ac:spMkLst>
        </pc:spChg>
        <pc:spChg chg="del">
          <ac:chgData name="Nguyễn Duy Thắng" userId="S::22521333@ms.uit.edu.vn::54955dfb-6c99-4392-9f1d-30004a726cbf" providerId="AD" clId="Web-{4644CB01-8AD2-11D3-3122-DEB47C4865FD}" dt="2023-10-17T14:59:48.904" v="177"/>
          <ac:spMkLst>
            <pc:docMk/>
            <pc:sldMk cId="2464203315" sldId="283"/>
            <ac:spMk id="70" creationId="{3204D1CB-5425-CFA8-14B4-92C891E36541}"/>
          </ac:spMkLst>
        </pc:spChg>
        <pc:grpChg chg="add del mod">
          <ac:chgData name="Nguyễn Duy Thắng" userId="S::22521333@ms.uit.edu.vn::54955dfb-6c99-4392-9f1d-30004a726cbf" providerId="AD" clId="Web-{4644CB01-8AD2-11D3-3122-DEB47C4865FD}" dt="2023-10-17T15:21:59.479" v="881"/>
          <ac:grpSpMkLst>
            <pc:docMk/>
            <pc:sldMk cId="2464203315" sldId="283"/>
            <ac:grpSpMk id="2" creationId="{70B55FA9-445A-5801-D969-286C807FE571}"/>
          </ac:grpSpMkLst>
        </pc:grpChg>
        <pc:grpChg chg="add del mod">
          <ac:chgData name="Nguyễn Duy Thắng" userId="S::22521333@ms.uit.edu.vn::54955dfb-6c99-4392-9f1d-30004a726cbf" providerId="AD" clId="Web-{4644CB01-8AD2-11D3-3122-DEB47C4865FD}" dt="2023-10-17T15:21:59.494" v="882"/>
          <ac:grpSpMkLst>
            <pc:docMk/>
            <pc:sldMk cId="2464203315" sldId="283"/>
            <ac:grpSpMk id="4" creationId="{3FD9E3BF-E7AC-B7DD-D63E-DC8DA09194EF}"/>
          </ac:grpSpMkLst>
        </pc:grpChg>
        <pc:grpChg chg="add del mod">
          <ac:chgData name="Nguyễn Duy Thắng" userId="S::22521333@ms.uit.edu.vn::54955dfb-6c99-4392-9f1d-30004a726cbf" providerId="AD" clId="Web-{4644CB01-8AD2-11D3-3122-DEB47C4865FD}" dt="2023-10-17T15:21:59.510" v="883"/>
          <ac:grpSpMkLst>
            <pc:docMk/>
            <pc:sldMk cId="2464203315" sldId="283"/>
            <ac:grpSpMk id="6" creationId="{CA507894-AD6F-33D3-7B4D-1BFB73D9A0AB}"/>
          </ac:grpSpMkLst>
        </pc:grpChg>
        <pc:grpChg chg="add del mod">
          <ac:chgData name="Nguyễn Duy Thắng" userId="S::22521333@ms.uit.edu.vn::54955dfb-6c99-4392-9f1d-30004a726cbf" providerId="AD" clId="Web-{4644CB01-8AD2-11D3-3122-DEB47C4865FD}" dt="2023-10-17T15:21:59.525" v="884"/>
          <ac:grpSpMkLst>
            <pc:docMk/>
            <pc:sldMk cId="2464203315" sldId="283"/>
            <ac:grpSpMk id="10" creationId="{9B80091E-49BA-981D-4C36-52E66F2DEE7D}"/>
          </ac:grpSpMkLst>
        </pc:grpChg>
        <pc:grpChg chg="add del mod">
          <ac:chgData name="Nguyễn Duy Thắng" userId="S::22521333@ms.uit.edu.vn::54955dfb-6c99-4392-9f1d-30004a726cbf" providerId="AD" clId="Web-{4644CB01-8AD2-11D3-3122-DEB47C4865FD}" dt="2023-10-17T15:21:59.541" v="885"/>
          <ac:grpSpMkLst>
            <pc:docMk/>
            <pc:sldMk cId="2464203315" sldId="283"/>
            <ac:grpSpMk id="12" creationId="{78B8A853-C1AD-753A-78B8-6138D066EE25}"/>
          </ac:grpSpMkLst>
        </pc:grpChg>
      </pc:sldChg>
      <pc:sldChg chg="addSp delSp modSp">
        <pc:chgData name="Nguyễn Duy Thắng" userId="S::22521333@ms.uit.edu.vn::54955dfb-6c99-4392-9f1d-30004a726cbf" providerId="AD" clId="Web-{4644CB01-8AD2-11D3-3122-DEB47C4865FD}" dt="2023-10-17T15:22:08.338" v="890"/>
        <pc:sldMkLst>
          <pc:docMk/>
          <pc:sldMk cId="802508893" sldId="284"/>
        </pc:sldMkLst>
        <pc:spChg chg="del">
          <ac:chgData name="Nguyễn Duy Thắng" userId="S::22521333@ms.uit.edu.vn::54955dfb-6c99-4392-9f1d-30004a726cbf" providerId="AD" clId="Web-{4644CB01-8AD2-11D3-3122-DEB47C4865FD}" dt="2023-10-17T15:00:01.389" v="215"/>
          <ac:spMkLst>
            <pc:docMk/>
            <pc:sldMk cId="802508893" sldId="284"/>
            <ac:spMk id="3" creationId="{B6D56B65-F0C2-0DE8-7C70-E852C36C8011}"/>
          </ac:spMkLst>
        </pc:spChg>
        <pc:spChg chg="del">
          <ac:chgData name="Nguyễn Duy Thắng" userId="S::22521333@ms.uit.edu.vn::54955dfb-6c99-4392-9f1d-30004a726cbf" providerId="AD" clId="Web-{4644CB01-8AD2-11D3-3122-DEB47C4865FD}" dt="2023-10-17T15:00:01.389" v="214"/>
          <ac:spMkLst>
            <pc:docMk/>
            <pc:sldMk cId="802508893" sldId="284"/>
            <ac:spMk id="5" creationId="{D737C069-FFC3-80E8-F7F7-4126E7C8503D}"/>
          </ac:spMkLst>
        </pc:spChg>
        <pc:spChg chg="del">
          <ac:chgData name="Nguyễn Duy Thắng" userId="S::22521333@ms.uit.edu.vn::54955dfb-6c99-4392-9f1d-30004a726cbf" providerId="AD" clId="Web-{4644CB01-8AD2-11D3-3122-DEB47C4865FD}" dt="2023-10-17T15:00:01.389" v="213"/>
          <ac:spMkLst>
            <pc:docMk/>
            <pc:sldMk cId="802508893" sldId="284"/>
            <ac:spMk id="9" creationId="{8ECA0C4E-801E-0477-7798-9B7226DB7B33}"/>
          </ac:spMkLst>
        </pc:spChg>
        <pc:spChg chg="del">
          <ac:chgData name="Nguyễn Duy Thắng" userId="S::22521333@ms.uit.edu.vn::54955dfb-6c99-4392-9f1d-30004a726cbf" providerId="AD" clId="Web-{4644CB01-8AD2-11D3-3122-DEB47C4865FD}" dt="2023-10-17T15:00:01.389" v="212"/>
          <ac:spMkLst>
            <pc:docMk/>
            <pc:sldMk cId="802508893" sldId="284"/>
            <ac:spMk id="11" creationId="{7F256E0D-8E4A-BE36-A776-B1656D269A79}"/>
          </ac:spMkLst>
        </pc:spChg>
        <pc:spChg chg="add topLvl">
          <ac:chgData name="Nguyễn Duy Thắng" userId="S::22521333@ms.uit.edu.vn::54955dfb-6c99-4392-9f1d-30004a726cbf" providerId="AD" clId="Web-{4644CB01-8AD2-11D3-3122-DEB47C4865FD}" dt="2023-10-17T15:22:08.323" v="889"/>
          <ac:spMkLst>
            <pc:docMk/>
            <pc:sldMk cId="802508893" sldId="284"/>
            <ac:spMk id="18" creationId="{1F355DB8-BB7A-3320-198F-EAE11A681C51}"/>
          </ac:spMkLst>
        </pc:spChg>
        <pc:spChg chg="add topLvl">
          <ac:chgData name="Nguyễn Duy Thắng" userId="S::22521333@ms.uit.edu.vn::54955dfb-6c99-4392-9f1d-30004a726cbf" providerId="AD" clId="Web-{4644CB01-8AD2-11D3-3122-DEB47C4865FD}" dt="2023-10-17T15:22:08.323" v="889"/>
          <ac:spMkLst>
            <pc:docMk/>
            <pc:sldMk cId="802508893" sldId="284"/>
            <ac:spMk id="20" creationId="{ABAA0EC8-CA57-78EB-F1ED-41310288F6E5}"/>
          </ac:spMkLst>
        </pc:spChg>
        <pc:spChg chg="del">
          <ac:chgData name="Nguyễn Duy Thắng" userId="S::22521333@ms.uit.edu.vn::54955dfb-6c99-4392-9f1d-30004a726cbf" providerId="AD" clId="Web-{4644CB01-8AD2-11D3-3122-DEB47C4865FD}" dt="2023-10-17T15:00:01.389" v="211"/>
          <ac:spMkLst>
            <pc:docMk/>
            <pc:sldMk cId="802508893" sldId="284"/>
            <ac:spMk id="21" creationId="{32113617-2CC2-EA12-BCE4-8BB7E00740C8}"/>
          </ac:spMkLst>
        </pc:spChg>
        <pc:spChg chg="add topLvl">
          <ac:chgData name="Nguyễn Duy Thắng" userId="S::22521333@ms.uit.edu.vn::54955dfb-6c99-4392-9f1d-30004a726cbf" providerId="AD" clId="Web-{4644CB01-8AD2-11D3-3122-DEB47C4865FD}" dt="2023-10-17T15:22:08.323" v="889"/>
          <ac:spMkLst>
            <pc:docMk/>
            <pc:sldMk cId="802508893" sldId="284"/>
            <ac:spMk id="23" creationId="{2E66646D-85CA-C619-11F0-7E2A39D109FB}"/>
          </ac:spMkLst>
        </pc:spChg>
        <pc:spChg chg="add topLvl">
          <ac:chgData name="Nguyễn Duy Thắng" userId="S::22521333@ms.uit.edu.vn::54955dfb-6c99-4392-9f1d-30004a726cbf" providerId="AD" clId="Web-{4644CB01-8AD2-11D3-3122-DEB47C4865FD}" dt="2023-10-17T15:22:08.338" v="890"/>
          <ac:spMkLst>
            <pc:docMk/>
            <pc:sldMk cId="802508893" sldId="284"/>
            <ac:spMk id="24" creationId="{2762AE10-E09C-E10E-E43B-D504ABC3C827}"/>
          </ac:spMkLst>
        </pc:spChg>
        <pc:spChg chg="add topLvl">
          <ac:chgData name="Nguyễn Duy Thắng" userId="S::22521333@ms.uit.edu.vn::54955dfb-6c99-4392-9f1d-30004a726cbf" providerId="AD" clId="Web-{4644CB01-8AD2-11D3-3122-DEB47C4865FD}" dt="2023-10-17T15:22:08.338" v="890"/>
          <ac:spMkLst>
            <pc:docMk/>
            <pc:sldMk cId="802508893" sldId="284"/>
            <ac:spMk id="25" creationId="{49011DC6-0114-4DDF-5085-B6B3361AEF89}"/>
          </ac:spMkLst>
        </pc:spChg>
        <pc:spChg chg="add topLvl">
          <ac:chgData name="Nguyễn Duy Thắng" userId="S::22521333@ms.uit.edu.vn::54955dfb-6c99-4392-9f1d-30004a726cbf" providerId="AD" clId="Web-{4644CB01-8AD2-11D3-3122-DEB47C4865FD}" dt="2023-10-17T15:22:08.338" v="890"/>
          <ac:spMkLst>
            <pc:docMk/>
            <pc:sldMk cId="802508893" sldId="284"/>
            <ac:spMk id="26" creationId="{C102E933-9EC7-F514-32BA-AE6FF4DE7A41}"/>
          </ac:spMkLst>
        </pc:spChg>
        <pc:spChg chg="add topLvl">
          <ac:chgData name="Nguyễn Duy Thắng" userId="S::22521333@ms.uit.edu.vn::54955dfb-6c99-4392-9f1d-30004a726cbf" providerId="AD" clId="Web-{4644CB01-8AD2-11D3-3122-DEB47C4865FD}" dt="2023-10-17T15:22:08.291" v="888"/>
          <ac:spMkLst>
            <pc:docMk/>
            <pc:sldMk cId="802508893" sldId="284"/>
            <ac:spMk id="27" creationId="{B9E49DC6-67C9-5125-E6D7-20C70891F0D7}"/>
          </ac:spMkLst>
        </pc:spChg>
        <pc:spChg chg="add topLvl">
          <ac:chgData name="Nguyễn Duy Thắng" userId="S::22521333@ms.uit.edu.vn::54955dfb-6c99-4392-9f1d-30004a726cbf" providerId="AD" clId="Web-{4644CB01-8AD2-11D3-3122-DEB47C4865FD}" dt="2023-10-17T15:22:08.291" v="888"/>
          <ac:spMkLst>
            <pc:docMk/>
            <pc:sldMk cId="802508893" sldId="284"/>
            <ac:spMk id="29" creationId="{A64AEAAB-11EE-D4E8-3CBA-0923CC8BDBD0}"/>
          </ac:spMkLst>
        </pc:spChg>
        <pc:spChg chg="add topLvl">
          <ac:chgData name="Nguyễn Duy Thắng" userId="S::22521333@ms.uit.edu.vn::54955dfb-6c99-4392-9f1d-30004a726cbf" providerId="AD" clId="Web-{4644CB01-8AD2-11D3-3122-DEB47C4865FD}" dt="2023-10-17T15:22:08.291" v="888"/>
          <ac:spMkLst>
            <pc:docMk/>
            <pc:sldMk cId="802508893" sldId="284"/>
            <ac:spMk id="30" creationId="{54E89BE0-5A81-D264-9D34-F1C7F98CF59C}"/>
          </ac:spMkLst>
        </pc:spChg>
        <pc:spChg chg="add topLvl">
          <ac:chgData name="Nguyễn Duy Thắng" userId="S::22521333@ms.uit.edu.vn::54955dfb-6c99-4392-9f1d-30004a726cbf" providerId="AD" clId="Web-{4644CB01-8AD2-11D3-3122-DEB47C4865FD}" dt="2023-10-17T15:22:08.260" v="887"/>
          <ac:spMkLst>
            <pc:docMk/>
            <pc:sldMk cId="802508893" sldId="284"/>
            <ac:spMk id="31" creationId="{D4B119CE-F1ED-B2F6-869F-AC84B77C3101}"/>
          </ac:spMkLst>
        </pc:spChg>
        <pc:spChg chg="del">
          <ac:chgData name="Nguyễn Duy Thắng" userId="S::22521333@ms.uit.edu.vn::54955dfb-6c99-4392-9f1d-30004a726cbf" providerId="AD" clId="Web-{4644CB01-8AD2-11D3-3122-DEB47C4865FD}" dt="2023-10-17T15:00:01.389" v="210"/>
          <ac:spMkLst>
            <pc:docMk/>
            <pc:sldMk cId="802508893" sldId="284"/>
            <ac:spMk id="32" creationId="{CB4BBFBA-DF43-1A6C-FB60-69A3518439B9}"/>
          </ac:spMkLst>
        </pc:spChg>
        <pc:spChg chg="add topLvl">
          <ac:chgData name="Nguyễn Duy Thắng" userId="S::22521333@ms.uit.edu.vn::54955dfb-6c99-4392-9f1d-30004a726cbf" providerId="AD" clId="Web-{4644CB01-8AD2-11D3-3122-DEB47C4865FD}" dt="2023-10-17T15:22:08.260" v="887"/>
          <ac:spMkLst>
            <pc:docMk/>
            <pc:sldMk cId="802508893" sldId="284"/>
            <ac:spMk id="33" creationId="{098360A4-57F3-DD64-47A9-D86A871561DE}"/>
          </ac:spMkLst>
        </pc:spChg>
        <pc:spChg chg="add topLvl">
          <ac:chgData name="Nguyễn Duy Thắng" userId="S::22521333@ms.uit.edu.vn::54955dfb-6c99-4392-9f1d-30004a726cbf" providerId="AD" clId="Web-{4644CB01-8AD2-11D3-3122-DEB47C4865FD}" dt="2023-10-17T15:22:08.260" v="887"/>
          <ac:spMkLst>
            <pc:docMk/>
            <pc:sldMk cId="802508893" sldId="284"/>
            <ac:spMk id="34" creationId="{0F8B5902-DE37-8FEE-E1E3-CF33DC9472CC}"/>
          </ac:spMkLst>
        </pc:spChg>
        <pc:spChg chg="del">
          <ac:chgData name="Nguyễn Duy Thắng" userId="S::22521333@ms.uit.edu.vn::54955dfb-6c99-4392-9f1d-30004a726cbf" providerId="AD" clId="Web-{4644CB01-8AD2-11D3-3122-DEB47C4865FD}" dt="2023-10-17T15:00:01.389" v="209"/>
          <ac:spMkLst>
            <pc:docMk/>
            <pc:sldMk cId="802508893" sldId="284"/>
            <ac:spMk id="35" creationId="{6A496A45-C876-9C14-67E6-BB3756731AB2}"/>
          </ac:spMkLst>
        </pc:spChg>
        <pc:spChg chg="add topLvl">
          <ac:chgData name="Nguyễn Duy Thắng" userId="S::22521333@ms.uit.edu.vn::54955dfb-6c99-4392-9f1d-30004a726cbf" providerId="AD" clId="Web-{4644CB01-8AD2-11D3-3122-DEB47C4865FD}" dt="2023-10-17T15:22:08.229" v="886"/>
          <ac:spMkLst>
            <pc:docMk/>
            <pc:sldMk cId="802508893" sldId="284"/>
            <ac:spMk id="36" creationId="{0444DBF2-793F-96AD-D6CB-F187AB2A8CD6}"/>
          </ac:spMkLst>
        </pc:spChg>
        <pc:spChg chg="add topLvl">
          <ac:chgData name="Nguyễn Duy Thắng" userId="S::22521333@ms.uit.edu.vn::54955dfb-6c99-4392-9f1d-30004a726cbf" providerId="AD" clId="Web-{4644CB01-8AD2-11D3-3122-DEB47C4865FD}" dt="2023-10-17T15:22:08.229" v="886"/>
          <ac:spMkLst>
            <pc:docMk/>
            <pc:sldMk cId="802508893" sldId="284"/>
            <ac:spMk id="37" creationId="{E0148C84-C5AA-F50A-1A33-15A5F76E5560}"/>
          </ac:spMkLst>
        </pc:spChg>
        <pc:spChg chg="add topLvl">
          <ac:chgData name="Nguyễn Duy Thắng" userId="S::22521333@ms.uit.edu.vn::54955dfb-6c99-4392-9f1d-30004a726cbf" providerId="AD" clId="Web-{4644CB01-8AD2-11D3-3122-DEB47C4865FD}" dt="2023-10-17T15:22:08.229" v="886"/>
          <ac:spMkLst>
            <pc:docMk/>
            <pc:sldMk cId="802508893" sldId="284"/>
            <ac:spMk id="38" creationId="{406BDF66-786C-8F38-63D9-A7C7724177FA}"/>
          </ac:spMkLst>
        </pc:spChg>
        <pc:spChg chg="del">
          <ac:chgData name="Nguyễn Duy Thắng" userId="S::22521333@ms.uit.edu.vn::54955dfb-6c99-4392-9f1d-30004a726cbf" providerId="AD" clId="Web-{4644CB01-8AD2-11D3-3122-DEB47C4865FD}" dt="2023-10-17T15:00:01.389" v="208"/>
          <ac:spMkLst>
            <pc:docMk/>
            <pc:sldMk cId="802508893" sldId="284"/>
            <ac:spMk id="39" creationId="{6D369D8E-A741-213D-1423-2B338219D629}"/>
          </ac:spMkLst>
        </pc:spChg>
        <pc:spChg chg="del">
          <ac:chgData name="Nguyễn Duy Thắng" userId="S::22521333@ms.uit.edu.vn::54955dfb-6c99-4392-9f1d-30004a726cbf" providerId="AD" clId="Web-{4644CB01-8AD2-11D3-3122-DEB47C4865FD}" dt="2023-10-17T15:00:01.389" v="207"/>
          <ac:spMkLst>
            <pc:docMk/>
            <pc:sldMk cId="802508893" sldId="284"/>
            <ac:spMk id="41" creationId="{A9587239-FFF0-29A2-3542-45513C201C0E}"/>
          </ac:spMkLst>
        </pc:spChg>
        <pc:spChg chg="add mod">
          <ac:chgData name="Nguyễn Duy Thắng" userId="S::22521333@ms.uit.edu.vn::54955dfb-6c99-4392-9f1d-30004a726cbf" providerId="AD" clId="Web-{4644CB01-8AD2-11D3-3122-DEB47C4865FD}" dt="2023-10-17T15:01:09.265" v="238" actId="1076"/>
          <ac:spMkLst>
            <pc:docMk/>
            <pc:sldMk cId="802508893" sldId="284"/>
            <ac:spMk id="42" creationId="{F8C883AF-A22E-2F39-D22D-096DB9DC363C}"/>
          </ac:spMkLst>
        </pc:spChg>
        <pc:spChg chg="del">
          <ac:chgData name="Nguyễn Duy Thắng" userId="S::22521333@ms.uit.edu.vn::54955dfb-6c99-4392-9f1d-30004a726cbf" providerId="AD" clId="Web-{4644CB01-8AD2-11D3-3122-DEB47C4865FD}" dt="2023-10-17T15:00:01.389" v="206"/>
          <ac:spMkLst>
            <pc:docMk/>
            <pc:sldMk cId="802508893" sldId="284"/>
            <ac:spMk id="44" creationId="{8DFF0FDC-4564-BA82-99C4-C7898C225C87}"/>
          </ac:spMkLst>
        </pc:spChg>
        <pc:spChg chg="add mod">
          <ac:chgData name="Nguyễn Duy Thắng" userId="S::22521333@ms.uit.edu.vn::54955dfb-6c99-4392-9f1d-30004a726cbf" providerId="AD" clId="Web-{4644CB01-8AD2-11D3-3122-DEB47C4865FD}" dt="2023-10-17T15:01:09.265" v="239" actId="1076"/>
          <ac:spMkLst>
            <pc:docMk/>
            <pc:sldMk cId="802508893" sldId="284"/>
            <ac:spMk id="45" creationId="{922B67EB-E820-A098-B45C-60EB13A1F233}"/>
          </ac:spMkLst>
        </pc:spChg>
        <pc:spChg chg="del">
          <ac:chgData name="Nguyễn Duy Thắng" userId="S::22521333@ms.uit.edu.vn::54955dfb-6c99-4392-9f1d-30004a726cbf" providerId="AD" clId="Web-{4644CB01-8AD2-11D3-3122-DEB47C4865FD}" dt="2023-10-17T15:00:01.389" v="205"/>
          <ac:spMkLst>
            <pc:docMk/>
            <pc:sldMk cId="802508893" sldId="284"/>
            <ac:spMk id="47" creationId="{669AD987-CC73-7392-DCCC-A4702DAFE8AD}"/>
          </ac:spMkLst>
        </pc:spChg>
        <pc:spChg chg="add mod">
          <ac:chgData name="Nguyễn Duy Thắng" userId="S::22521333@ms.uit.edu.vn::54955dfb-6c99-4392-9f1d-30004a726cbf" providerId="AD" clId="Web-{4644CB01-8AD2-11D3-3122-DEB47C4865FD}" dt="2023-10-17T15:01:09.281" v="240" actId="1076"/>
          <ac:spMkLst>
            <pc:docMk/>
            <pc:sldMk cId="802508893" sldId="284"/>
            <ac:spMk id="48" creationId="{94BFFD5A-AD56-7CFD-2577-C1EE41AFBFCC}"/>
          </ac:spMkLst>
        </pc:spChg>
        <pc:spChg chg="del">
          <ac:chgData name="Nguyễn Duy Thắng" userId="S::22521333@ms.uit.edu.vn::54955dfb-6c99-4392-9f1d-30004a726cbf" providerId="AD" clId="Web-{4644CB01-8AD2-11D3-3122-DEB47C4865FD}" dt="2023-10-17T15:00:01.389" v="204"/>
          <ac:spMkLst>
            <pc:docMk/>
            <pc:sldMk cId="802508893" sldId="284"/>
            <ac:spMk id="58" creationId="{3211B31A-183A-DB96-859C-6A9FEEBB088E}"/>
          </ac:spMkLst>
        </pc:spChg>
        <pc:spChg chg="del">
          <ac:chgData name="Nguyễn Duy Thắng" userId="S::22521333@ms.uit.edu.vn::54955dfb-6c99-4392-9f1d-30004a726cbf" providerId="AD" clId="Web-{4644CB01-8AD2-11D3-3122-DEB47C4865FD}" dt="2023-10-17T15:00:01.389" v="203"/>
          <ac:spMkLst>
            <pc:docMk/>
            <pc:sldMk cId="802508893" sldId="284"/>
            <ac:spMk id="60" creationId="{073AD4EB-C06A-DC34-0D13-30992ADCE678}"/>
          </ac:spMkLst>
        </pc:spChg>
        <pc:spChg chg="del">
          <ac:chgData name="Nguyễn Duy Thắng" userId="S::22521333@ms.uit.edu.vn::54955dfb-6c99-4392-9f1d-30004a726cbf" providerId="AD" clId="Web-{4644CB01-8AD2-11D3-3122-DEB47C4865FD}" dt="2023-10-17T15:00:01.389" v="202"/>
          <ac:spMkLst>
            <pc:docMk/>
            <pc:sldMk cId="802508893" sldId="284"/>
            <ac:spMk id="62" creationId="{A2E0D1CA-5ED1-6546-960F-BFAAA38345B8}"/>
          </ac:spMkLst>
        </pc:spChg>
        <pc:spChg chg="del">
          <ac:chgData name="Nguyễn Duy Thắng" userId="S::22521333@ms.uit.edu.vn::54955dfb-6c99-4392-9f1d-30004a726cbf" providerId="AD" clId="Web-{4644CB01-8AD2-11D3-3122-DEB47C4865FD}" dt="2023-10-17T15:00:01.373" v="201"/>
          <ac:spMkLst>
            <pc:docMk/>
            <pc:sldMk cId="802508893" sldId="284"/>
            <ac:spMk id="64" creationId="{969E3D30-E408-9A7E-7737-511AB5322558}"/>
          </ac:spMkLst>
        </pc:spChg>
        <pc:spChg chg="del">
          <ac:chgData name="Nguyễn Duy Thắng" userId="S::22521333@ms.uit.edu.vn::54955dfb-6c99-4392-9f1d-30004a726cbf" providerId="AD" clId="Web-{4644CB01-8AD2-11D3-3122-DEB47C4865FD}" dt="2023-10-17T15:00:03.732" v="218"/>
          <ac:spMkLst>
            <pc:docMk/>
            <pc:sldMk cId="802508893" sldId="284"/>
            <ac:spMk id="66" creationId="{DF43F316-796B-FFF0-A3F5-53E0AC2C7FA9}"/>
          </ac:spMkLst>
        </pc:spChg>
        <pc:spChg chg="del">
          <ac:chgData name="Nguyễn Duy Thắng" userId="S::22521333@ms.uit.edu.vn::54955dfb-6c99-4392-9f1d-30004a726cbf" providerId="AD" clId="Web-{4644CB01-8AD2-11D3-3122-DEB47C4865FD}" dt="2023-10-17T15:00:03.732" v="217"/>
          <ac:spMkLst>
            <pc:docMk/>
            <pc:sldMk cId="802508893" sldId="284"/>
            <ac:spMk id="68" creationId="{DF12F88E-3BE5-D94C-47F4-C8E5D7585921}"/>
          </ac:spMkLst>
        </pc:spChg>
        <pc:spChg chg="del">
          <ac:chgData name="Nguyễn Duy Thắng" userId="S::22521333@ms.uit.edu.vn::54955dfb-6c99-4392-9f1d-30004a726cbf" providerId="AD" clId="Web-{4644CB01-8AD2-11D3-3122-DEB47C4865FD}" dt="2023-10-17T15:00:03.732" v="216"/>
          <ac:spMkLst>
            <pc:docMk/>
            <pc:sldMk cId="802508893" sldId="284"/>
            <ac:spMk id="70" creationId="{3635E0D5-7E38-FE2F-1E8C-510B638A99BE}"/>
          </ac:spMkLst>
        </pc:spChg>
        <pc:grpChg chg="add del mod">
          <ac:chgData name="Nguyễn Duy Thắng" userId="S::22521333@ms.uit.edu.vn::54955dfb-6c99-4392-9f1d-30004a726cbf" providerId="AD" clId="Web-{4644CB01-8AD2-11D3-3122-DEB47C4865FD}" dt="2023-10-17T15:22:08.229" v="886"/>
          <ac:grpSpMkLst>
            <pc:docMk/>
            <pc:sldMk cId="802508893" sldId="284"/>
            <ac:grpSpMk id="2" creationId="{70B55FA9-445A-5801-D969-286C807FE571}"/>
          </ac:grpSpMkLst>
        </pc:grpChg>
        <pc:grpChg chg="add del mod">
          <ac:chgData name="Nguyễn Duy Thắng" userId="S::22521333@ms.uit.edu.vn::54955dfb-6c99-4392-9f1d-30004a726cbf" providerId="AD" clId="Web-{4644CB01-8AD2-11D3-3122-DEB47C4865FD}" dt="2023-10-17T15:22:08.260" v="887"/>
          <ac:grpSpMkLst>
            <pc:docMk/>
            <pc:sldMk cId="802508893" sldId="284"/>
            <ac:grpSpMk id="6" creationId="{3FD9E3BF-E7AC-B7DD-D63E-DC8DA09194EF}"/>
          </ac:grpSpMkLst>
        </pc:grpChg>
        <pc:grpChg chg="add del mod">
          <ac:chgData name="Nguyễn Duy Thắng" userId="S::22521333@ms.uit.edu.vn::54955dfb-6c99-4392-9f1d-30004a726cbf" providerId="AD" clId="Web-{4644CB01-8AD2-11D3-3122-DEB47C4865FD}" dt="2023-10-17T15:22:08.291" v="888"/>
          <ac:grpSpMkLst>
            <pc:docMk/>
            <pc:sldMk cId="802508893" sldId="284"/>
            <ac:grpSpMk id="12" creationId="{CA507894-AD6F-33D3-7B4D-1BFB73D9A0AB}"/>
          </ac:grpSpMkLst>
        </pc:grpChg>
        <pc:grpChg chg="add del mod">
          <ac:chgData name="Nguyễn Duy Thắng" userId="S::22521333@ms.uit.edu.vn::54955dfb-6c99-4392-9f1d-30004a726cbf" providerId="AD" clId="Web-{4644CB01-8AD2-11D3-3122-DEB47C4865FD}" dt="2023-10-17T15:22:08.338" v="890"/>
          <ac:grpSpMkLst>
            <pc:docMk/>
            <pc:sldMk cId="802508893" sldId="284"/>
            <ac:grpSpMk id="14" creationId="{9B80091E-49BA-981D-4C36-52E66F2DEE7D}"/>
          </ac:grpSpMkLst>
        </pc:grpChg>
        <pc:grpChg chg="add del mod">
          <ac:chgData name="Nguyễn Duy Thắng" userId="S::22521333@ms.uit.edu.vn::54955dfb-6c99-4392-9f1d-30004a726cbf" providerId="AD" clId="Web-{4644CB01-8AD2-11D3-3122-DEB47C4865FD}" dt="2023-10-17T15:22:08.323" v="889"/>
          <ac:grpSpMkLst>
            <pc:docMk/>
            <pc:sldMk cId="802508893" sldId="284"/>
            <ac:grpSpMk id="16" creationId="{78B8A853-C1AD-753A-78B8-6138D066EE25}"/>
          </ac:grpSpMkLst>
        </pc:grpChg>
      </pc:sldChg>
      <pc:sldChg chg="addSp delSp modSp">
        <pc:chgData name="Nguyễn Duy Thắng" userId="S::22521333@ms.uit.edu.vn::54955dfb-6c99-4392-9f1d-30004a726cbf" providerId="AD" clId="Web-{4644CB01-8AD2-11D3-3122-DEB47C4865FD}" dt="2023-10-17T14:58:32.277" v="118"/>
        <pc:sldMkLst>
          <pc:docMk/>
          <pc:sldMk cId="1926212178" sldId="285"/>
        </pc:sldMkLst>
        <pc:spChg chg="add">
          <ac:chgData name="Nguyễn Duy Thắng" userId="S::22521333@ms.uit.edu.vn::54955dfb-6c99-4392-9f1d-30004a726cbf" providerId="AD" clId="Web-{4644CB01-8AD2-11D3-3122-DEB47C4865FD}" dt="2023-10-17T14:57:19.823" v="57"/>
          <ac:spMkLst>
            <pc:docMk/>
            <pc:sldMk cId="1926212178" sldId="285"/>
            <ac:spMk id="15" creationId="{1F355DB8-BB7A-3320-198F-EAE11A681C51}"/>
          </ac:spMkLst>
        </pc:spChg>
        <pc:spChg chg="add">
          <ac:chgData name="Nguyễn Duy Thắng" userId="S::22521333@ms.uit.edu.vn::54955dfb-6c99-4392-9f1d-30004a726cbf" providerId="AD" clId="Web-{4644CB01-8AD2-11D3-3122-DEB47C4865FD}" dt="2023-10-17T14:57:19.823" v="57"/>
          <ac:spMkLst>
            <pc:docMk/>
            <pc:sldMk cId="1926212178" sldId="285"/>
            <ac:spMk id="17" creationId="{ABAA0EC8-CA57-78EB-F1ED-41310288F6E5}"/>
          </ac:spMkLst>
        </pc:spChg>
        <pc:spChg chg="add">
          <ac:chgData name="Nguyễn Duy Thắng" userId="S::22521333@ms.uit.edu.vn::54955dfb-6c99-4392-9f1d-30004a726cbf" providerId="AD" clId="Web-{4644CB01-8AD2-11D3-3122-DEB47C4865FD}" dt="2023-10-17T14:57:19.823" v="57"/>
          <ac:spMkLst>
            <pc:docMk/>
            <pc:sldMk cId="1926212178" sldId="285"/>
            <ac:spMk id="19" creationId="{2E66646D-85CA-C619-11F0-7E2A39D109FB}"/>
          </ac:spMkLst>
        </pc:spChg>
        <pc:spChg chg="add">
          <ac:chgData name="Nguyễn Duy Thắng" userId="S::22521333@ms.uit.edu.vn::54955dfb-6c99-4392-9f1d-30004a726cbf" providerId="AD" clId="Web-{4644CB01-8AD2-11D3-3122-DEB47C4865FD}" dt="2023-10-17T14:57:19.823" v="57"/>
          <ac:spMkLst>
            <pc:docMk/>
            <pc:sldMk cId="1926212178" sldId="285"/>
            <ac:spMk id="20" creationId="{2762AE10-E09C-E10E-E43B-D504ABC3C827}"/>
          </ac:spMkLst>
        </pc:spChg>
        <pc:spChg chg="add">
          <ac:chgData name="Nguyễn Duy Thắng" userId="S::22521333@ms.uit.edu.vn::54955dfb-6c99-4392-9f1d-30004a726cbf" providerId="AD" clId="Web-{4644CB01-8AD2-11D3-3122-DEB47C4865FD}" dt="2023-10-17T14:57:19.823" v="57"/>
          <ac:spMkLst>
            <pc:docMk/>
            <pc:sldMk cId="1926212178" sldId="285"/>
            <ac:spMk id="21" creationId="{49011DC6-0114-4DDF-5085-B6B3361AEF89}"/>
          </ac:spMkLst>
        </pc:spChg>
        <pc:spChg chg="add">
          <ac:chgData name="Nguyễn Duy Thắng" userId="S::22521333@ms.uit.edu.vn::54955dfb-6c99-4392-9f1d-30004a726cbf" providerId="AD" clId="Web-{4644CB01-8AD2-11D3-3122-DEB47C4865FD}" dt="2023-10-17T14:57:19.823" v="57"/>
          <ac:spMkLst>
            <pc:docMk/>
            <pc:sldMk cId="1926212178" sldId="285"/>
            <ac:spMk id="22" creationId="{C102E933-9EC7-F514-32BA-AE6FF4DE7A41}"/>
          </ac:spMkLst>
        </pc:spChg>
        <pc:spChg chg="add">
          <ac:chgData name="Nguyễn Duy Thắng" userId="S::22521333@ms.uit.edu.vn::54955dfb-6c99-4392-9f1d-30004a726cbf" providerId="AD" clId="Web-{4644CB01-8AD2-11D3-3122-DEB47C4865FD}" dt="2023-10-17T14:57:19.823" v="57"/>
          <ac:spMkLst>
            <pc:docMk/>
            <pc:sldMk cId="1926212178" sldId="285"/>
            <ac:spMk id="23" creationId="{B9E49DC6-67C9-5125-E6D7-20C70891F0D7}"/>
          </ac:spMkLst>
        </pc:spChg>
        <pc:spChg chg="add">
          <ac:chgData name="Nguyễn Duy Thắng" userId="S::22521333@ms.uit.edu.vn::54955dfb-6c99-4392-9f1d-30004a726cbf" providerId="AD" clId="Web-{4644CB01-8AD2-11D3-3122-DEB47C4865FD}" dt="2023-10-17T14:57:19.823" v="57"/>
          <ac:spMkLst>
            <pc:docMk/>
            <pc:sldMk cId="1926212178" sldId="285"/>
            <ac:spMk id="24" creationId="{A64AEAAB-11EE-D4E8-3CBA-0923CC8BDBD0}"/>
          </ac:spMkLst>
        </pc:spChg>
        <pc:spChg chg="add">
          <ac:chgData name="Nguyễn Duy Thắng" userId="S::22521333@ms.uit.edu.vn::54955dfb-6c99-4392-9f1d-30004a726cbf" providerId="AD" clId="Web-{4644CB01-8AD2-11D3-3122-DEB47C4865FD}" dt="2023-10-17T14:57:19.823" v="57"/>
          <ac:spMkLst>
            <pc:docMk/>
            <pc:sldMk cId="1926212178" sldId="285"/>
            <ac:spMk id="25" creationId="{54E89BE0-5A81-D264-9D34-F1C7F98CF59C}"/>
          </ac:spMkLst>
        </pc:spChg>
        <pc:spChg chg="add">
          <ac:chgData name="Nguyễn Duy Thắng" userId="S::22521333@ms.uit.edu.vn::54955dfb-6c99-4392-9f1d-30004a726cbf" providerId="AD" clId="Web-{4644CB01-8AD2-11D3-3122-DEB47C4865FD}" dt="2023-10-17T14:57:19.823" v="57"/>
          <ac:spMkLst>
            <pc:docMk/>
            <pc:sldMk cId="1926212178" sldId="285"/>
            <ac:spMk id="26" creationId="{D4B119CE-F1ED-B2F6-869F-AC84B77C3101}"/>
          </ac:spMkLst>
        </pc:spChg>
        <pc:spChg chg="add">
          <ac:chgData name="Nguyễn Duy Thắng" userId="S::22521333@ms.uit.edu.vn::54955dfb-6c99-4392-9f1d-30004a726cbf" providerId="AD" clId="Web-{4644CB01-8AD2-11D3-3122-DEB47C4865FD}" dt="2023-10-17T14:57:19.823" v="57"/>
          <ac:spMkLst>
            <pc:docMk/>
            <pc:sldMk cId="1926212178" sldId="285"/>
            <ac:spMk id="27" creationId="{098360A4-57F3-DD64-47A9-D86A871561DE}"/>
          </ac:spMkLst>
        </pc:spChg>
        <pc:spChg chg="add">
          <ac:chgData name="Nguyễn Duy Thắng" userId="S::22521333@ms.uit.edu.vn::54955dfb-6c99-4392-9f1d-30004a726cbf" providerId="AD" clId="Web-{4644CB01-8AD2-11D3-3122-DEB47C4865FD}" dt="2023-10-17T14:57:19.823" v="57"/>
          <ac:spMkLst>
            <pc:docMk/>
            <pc:sldMk cId="1926212178" sldId="285"/>
            <ac:spMk id="29" creationId="{0F8B5902-DE37-8FEE-E1E3-CF33DC9472CC}"/>
          </ac:spMkLst>
        </pc:spChg>
        <pc:spChg chg="add">
          <ac:chgData name="Nguyễn Duy Thắng" userId="S::22521333@ms.uit.edu.vn::54955dfb-6c99-4392-9f1d-30004a726cbf" providerId="AD" clId="Web-{4644CB01-8AD2-11D3-3122-DEB47C4865FD}" dt="2023-10-17T14:57:19.823" v="57"/>
          <ac:spMkLst>
            <pc:docMk/>
            <pc:sldMk cId="1926212178" sldId="285"/>
            <ac:spMk id="30" creationId="{0444DBF2-793F-96AD-D6CB-F187AB2A8CD6}"/>
          </ac:spMkLst>
        </pc:spChg>
        <pc:spChg chg="add">
          <ac:chgData name="Nguyễn Duy Thắng" userId="S::22521333@ms.uit.edu.vn::54955dfb-6c99-4392-9f1d-30004a726cbf" providerId="AD" clId="Web-{4644CB01-8AD2-11D3-3122-DEB47C4865FD}" dt="2023-10-17T14:57:19.823" v="57"/>
          <ac:spMkLst>
            <pc:docMk/>
            <pc:sldMk cId="1926212178" sldId="285"/>
            <ac:spMk id="31" creationId="{E0148C84-C5AA-F50A-1A33-15A5F76E5560}"/>
          </ac:spMkLst>
        </pc:spChg>
        <pc:spChg chg="add">
          <ac:chgData name="Nguyễn Duy Thắng" userId="S::22521333@ms.uit.edu.vn::54955dfb-6c99-4392-9f1d-30004a726cbf" providerId="AD" clId="Web-{4644CB01-8AD2-11D3-3122-DEB47C4865FD}" dt="2023-10-17T14:57:19.823" v="57"/>
          <ac:spMkLst>
            <pc:docMk/>
            <pc:sldMk cId="1926212178" sldId="285"/>
            <ac:spMk id="32" creationId="{406BDF66-786C-8F38-63D9-A7C7724177FA}"/>
          </ac:spMkLst>
        </pc:spChg>
        <pc:spChg chg="add del">
          <ac:chgData name="Nguyễn Duy Thắng" userId="S::22521333@ms.uit.edu.vn::54955dfb-6c99-4392-9f1d-30004a726cbf" providerId="AD" clId="Web-{4644CB01-8AD2-11D3-3122-DEB47C4865FD}" dt="2023-10-17T14:58:23.027" v="112"/>
          <ac:spMkLst>
            <pc:docMk/>
            <pc:sldMk cId="1926212178" sldId="285"/>
            <ac:spMk id="40" creationId="{1F355DB8-BB7A-3320-198F-EAE11A681C51}"/>
          </ac:spMkLst>
        </pc:spChg>
        <pc:spChg chg="add del topLvl">
          <ac:chgData name="Nguyễn Duy Thắng" userId="S::22521333@ms.uit.edu.vn::54955dfb-6c99-4392-9f1d-30004a726cbf" providerId="AD" clId="Web-{4644CB01-8AD2-11D3-3122-DEB47C4865FD}" dt="2023-10-17T14:58:27.699" v="114"/>
          <ac:spMkLst>
            <pc:docMk/>
            <pc:sldMk cId="1926212178" sldId="285"/>
            <ac:spMk id="41" creationId="{ABAA0EC8-CA57-78EB-F1ED-41310288F6E5}"/>
          </ac:spMkLst>
        </pc:spChg>
        <pc:spChg chg="add del topLvl">
          <ac:chgData name="Nguyễn Duy Thắng" userId="S::22521333@ms.uit.edu.vn::54955dfb-6c99-4392-9f1d-30004a726cbf" providerId="AD" clId="Web-{4644CB01-8AD2-11D3-3122-DEB47C4865FD}" dt="2023-10-17T14:58:26.168" v="113"/>
          <ac:spMkLst>
            <pc:docMk/>
            <pc:sldMk cId="1926212178" sldId="285"/>
            <ac:spMk id="42" creationId="{2E66646D-85CA-C619-11F0-7E2A39D109FB}"/>
          </ac:spMkLst>
        </pc:spChg>
        <pc:spChg chg="add topLvl">
          <ac:chgData name="Nguyễn Duy Thắng" userId="S::22521333@ms.uit.edu.vn::54955dfb-6c99-4392-9f1d-30004a726cbf" providerId="AD" clId="Web-{4644CB01-8AD2-11D3-3122-DEB47C4865FD}" dt="2023-10-17T14:58:32.277" v="118"/>
          <ac:spMkLst>
            <pc:docMk/>
            <pc:sldMk cId="1926212178" sldId="285"/>
            <ac:spMk id="43" creationId="{2762AE10-E09C-E10E-E43B-D504ABC3C827}"/>
          </ac:spMkLst>
        </pc:spChg>
        <pc:spChg chg="add topLvl">
          <ac:chgData name="Nguyễn Duy Thắng" userId="S::22521333@ms.uit.edu.vn::54955dfb-6c99-4392-9f1d-30004a726cbf" providerId="AD" clId="Web-{4644CB01-8AD2-11D3-3122-DEB47C4865FD}" dt="2023-10-17T14:58:32.277" v="118"/>
          <ac:spMkLst>
            <pc:docMk/>
            <pc:sldMk cId="1926212178" sldId="285"/>
            <ac:spMk id="44" creationId="{49011DC6-0114-4DDF-5085-B6B3361AEF89}"/>
          </ac:spMkLst>
        </pc:spChg>
        <pc:spChg chg="add topLvl">
          <ac:chgData name="Nguyễn Duy Thắng" userId="S::22521333@ms.uit.edu.vn::54955dfb-6c99-4392-9f1d-30004a726cbf" providerId="AD" clId="Web-{4644CB01-8AD2-11D3-3122-DEB47C4865FD}" dt="2023-10-17T14:58:32.277" v="118"/>
          <ac:spMkLst>
            <pc:docMk/>
            <pc:sldMk cId="1926212178" sldId="285"/>
            <ac:spMk id="45" creationId="{C102E933-9EC7-F514-32BA-AE6FF4DE7A41}"/>
          </ac:spMkLst>
        </pc:spChg>
        <pc:spChg chg="add topLvl">
          <ac:chgData name="Nguyễn Duy Thắng" userId="S::22521333@ms.uit.edu.vn::54955dfb-6c99-4392-9f1d-30004a726cbf" providerId="AD" clId="Web-{4644CB01-8AD2-11D3-3122-DEB47C4865FD}" dt="2023-10-17T14:58:32.262" v="117"/>
          <ac:spMkLst>
            <pc:docMk/>
            <pc:sldMk cId="1926212178" sldId="285"/>
            <ac:spMk id="46" creationId="{B9E49DC6-67C9-5125-E6D7-20C70891F0D7}"/>
          </ac:spMkLst>
        </pc:spChg>
        <pc:spChg chg="add topLvl">
          <ac:chgData name="Nguyễn Duy Thắng" userId="S::22521333@ms.uit.edu.vn::54955dfb-6c99-4392-9f1d-30004a726cbf" providerId="AD" clId="Web-{4644CB01-8AD2-11D3-3122-DEB47C4865FD}" dt="2023-10-17T14:58:32.262" v="117"/>
          <ac:spMkLst>
            <pc:docMk/>
            <pc:sldMk cId="1926212178" sldId="285"/>
            <ac:spMk id="47" creationId="{A64AEAAB-11EE-D4E8-3CBA-0923CC8BDBD0}"/>
          </ac:spMkLst>
        </pc:spChg>
        <pc:spChg chg="add topLvl">
          <ac:chgData name="Nguyễn Duy Thắng" userId="S::22521333@ms.uit.edu.vn::54955dfb-6c99-4392-9f1d-30004a726cbf" providerId="AD" clId="Web-{4644CB01-8AD2-11D3-3122-DEB47C4865FD}" dt="2023-10-17T14:58:32.262" v="117"/>
          <ac:spMkLst>
            <pc:docMk/>
            <pc:sldMk cId="1926212178" sldId="285"/>
            <ac:spMk id="48" creationId="{54E89BE0-5A81-D264-9D34-F1C7F98CF59C}"/>
          </ac:spMkLst>
        </pc:spChg>
        <pc:spChg chg="add topLvl">
          <ac:chgData name="Nguyễn Duy Thắng" userId="S::22521333@ms.uit.edu.vn::54955dfb-6c99-4392-9f1d-30004a726cbf" providerId="AD" clId="Web-{4644CB01-8AD2-11D3-3122-DEB47C4865FD}" dt="2023-10-17T14:58:32.230" v="116"/>
          <ac:spMkLst>
            <pc:docMk/>
            <pc:sldMk cId="1926212178" sldId="285"/>
            <ac:spMk id="49" creationId="{D4B119CE-F1ED-B2F6-869F-AC84B77C3101}"/>
          </ac:spMkLst>
        </pc:spChg>
        <pc:spChg chg="add topLvl">
          <ac:chgData name="Nguyễn Duy Thắng" userId="S::22521333@ms.uit.edu.vn::54955dfb-6c99-4392-9f1d-30004a726cbf" providerId="AD" clId="Web-{4644CB01-8AD2-11D3-3122-DEB47C4865FD}" dt="2023-10-17T14:58:32.230" v="116"/>
          <ac:spMkLst>
            <pc:docMk/>
            <pc:sldMk cId="1926212178" sldId="285"/>
            <ac:spMk id="50" creationId="{098360A4-57F3-DD64-47A9-D86A871561DE}"/>
          </ac:spMkLst>
        </pc:spChg>
        <pc:spChg chg="add topLvl">
          <ac:chgData name="Nguyễn Duy Thắng" userId="S::22521333@ms.uit.edu.vn::54955dfb-6c99-4392-9f1d-30004a726cbf" providerId="AD" clId="Web-{4644CB01-8AD2-11D3-3122-DEB47C4865FD}" dt="2023-10-17T14:58:32.230" v="116"/>
          <ac:spMkLst>
            <pc:docMk/>
            <pc:sldMk cId="1926212178" sldId="285"/>
            <ac:spMk id="51" creationId="{0F8B5902-DE37-8FEE-E1E3-CF33DC9472CC}"/>
          </ac:spMkLst>
        </pc:spChg>
        <pc:spChg chg="add topLvl">
          <ac:chgData name="Nguyễn Duy Thắng" userId="S::22521333@ms.uit.edu.vn::54955dfb-6c99-4392-9f1d-30004a726cbf" providerId="AD" clId="Web-{4644CB01-8AD2-11D3-3122-DEB47C4865FD}" dt="2023-10-17T14:58:32.215" v="115"/>
          <ac:spMkLst>
            <pc:docMk/>
            <pc:sldMk cId="1926212178" sldId="285"/>
            <ac:spMk id="52" creationId="{0444DBF2-793F-96AD-D6CB-F187AB2A8CD6}"/>
          </ac:spMkLst>
        </pc:spChg>
        <pc:spChg chg="add topLvl">
          <ac:chgData name="Nguyễn Duy Thắng" userId="S::22521333@ms.uit.edu.vn::54955dfb-6c99-4392-9f1d-30004a726cbf" providerId="AD" clId="Web-{4644CB01-8AD2-11D3-3122-DEB47C4865FD}" dt="2023-10-17T14:58:32.215" v="115"/>
          <ac:spMkLst>
            <pc:docMk/>
            <pc:sldMk cId="1926212178" sldId="285"/>
            <ac:spMk id="53" creationId="{E0148C84-C5AA-F50A-1A33-15A5F76E5560}"/>
          </ac:spMkLst>
        </pc:spChg>
        <pc:spChg chg="add topLvl">
          <ac:chgData name="Nguyễn Duy Thắng" userId="S::22521333@ms.uit.edu.vn::54955dfb-6c99-4392-9f1d-30004a726cbf" providerId="AD" clId="Web-{4644CB01-8AD2-11D3-3122-DEB47C4865FD}" dt="2023-10-17T14:58:32.215" v="115"/>
          <ac:spMkLst>
            <pc:docMk/>
            <pc:sldMk cId="1926212178" sldId="285"/>
            <ac:spMk id="54" creationId="{406BDF66-786C-8F38-63D9-A7C7724177FA}"/>
          </ac:spMkLst>
        </pc:spChg>
        <pc:spChg chg="add del">
          <ac:chgData name="Nguyễn Duy Thắng" userId="S::22521333@ms.uit.edu.vn::54955dfb-6c99-4392-9f1d-30004a726cbf" providerId="AD" clId="Web-{4644CB01-8AD2-11D3-3122-DEB47C4865FD}" dt="2023-10-17T14:58:09.292" v="105"/>
          <ac:spMkLst>
            <pc:docMk/>
            <pc:sldMk cId="1926212178" sldId="285"/>
            <ac:spMk id="96" creationId="{FDA3E466-4C67-70A2-A714-B0F3E5A6213A}"/>
          </ac:spMkLst>
        </pc:spChg>
        <pc:spChg chg="add del">
          <ac:chgData name="Nguyễn Duy Thắng" userId="S::22521333@ms.uit.edu.vn::54955dfb-6c99-4392-9f1d-30004a726cbf" providerId="AD" clId="Web-{4644CB01-8AD2-11D3-3122-DEB47C4865FD}" dt="2023-10-17T14:58:09.292" v="104"/>
          <ac:spMkLst>
            <pc:docMk/>
            <pc:sldMk cId="1926212178" sldId="285"/>
            <ac:spMk id="98" creationId="{66B61532-EB1B-96F2-A98F-CC9DD99CE8A7}"/>
          </ac:spMkLst>
        </pc:spChg>
        <pc:spChg chg="add del">
          <ac:chgData name="Nguyễn Duy Thắng" userId="S::22521333@ms.uit.edu.vn::54955dfb-6c99-4392-9f1d-30004a726cbf" providerId="AD" clId="Web-{4644CB01-8AD2-11D3-3122-DEB47C4865FD}" dt="2023-10-17T14:58:09.292" v="103"/>
          <ac:spMkLst>
            <pc:docMk/>
            <pc:sldMk cId="1926212178" sldId="285"/>
            <ac:spMk id="100" creationId="{B19C3629-E960-9A81-C41A-83D2FA5C8AAF}"/>
          </ac:spMkLst>
        </pc:spChg>
        <pc:spChg chg="add del">
          <ac:chgData name="Nguyễn Duy Thắng" userId="S::22521333@ms.uit.edu.vn::54955dfb-6c99-4392-9f1d-30004a726cbf" providerId="AD" clId="Web-{4644CB01-8AD2-11D3-3122-DEB47C4865FD}" dt="2023-10-17T14:58:09.292" v="102"/>
          <ac:spMkLst>
            <pc:docMk/>
            <pc:sldMk cId="1926212178" sldId="285"/>
            <ac:spMk id="102" creationId="{302BB548-4D30-8D7C-DE45-B08931D37327}"/>
          </ac:spMkLst>
        </pc:spChg>
        <pc:spChg chg="add del">
          <ac:chgData name="Nguyễn Duy Thắng" userId="S::22521333@ms.uit.edu.vn::54955dfb-6c99-4392-9f1d-30004a726cbf" providerId="AD" clId="Web-{4644CB01-8AD2-11D3-3122-DEB47C4865FD}" dt="2023-10-17T14:58:09.292" v="101"/>
          <ac:spMkLst>
            <pc:docMk/>
            <pc:sldMk cId="1926212178" sldId="285"/>
            <ac:spMk id="104" creationId="{E8959AA2-CA77-98F3-BEB4-CD001500630F}"/>
          </ac:spMkLst>
        </pc:spChg>
        <pc:spChg chg="add del">
          <ac:chgData name="Nguyễn Duy Thắng" userId="S::22521333@ms.uit.edu.vn::54955dfb-6c99-4392-9f1d-30004a726cbf" providerId="AD" clId="Web-{4644CB01-8AD2-11D3-3122-DEB47C4865FD}" dt="2023-10-17T14:58:09.292" v="100"/>
          <ac:spMkLst>
            <pc:docMk/>
            <pc:sldMk cId="1926212178" sldId="285"/>
            <ac:spMk id="106" creationId="{52A9F419-1AA1-BC36-E59F-0F895CD5B87D}"/>
          </ac:spMkLst>
        </pc:spChg>
        <pc:spChg chg="add del">
          <ac:chgData name="Nguyễn Duy Thắng" userId="S::22521333@ms.uit.edu.vn::54955dfb-6c99-4392-9f1d-30004a726cbf" providerId="AD" clId="Web-{4644CB01-8AD2-11D3-3122-DEB47C4865FD}" dt="2023-10-17T14:58:09.277" v="99"/>
          <ac:spMkLst>
            <pc:docMk/>
            <pc:sldMk cId="1926212178" sldId="285"/>
            <ac:spMk id="108" creationId="{607CD76B-032F-11CD-E1E2-5152DA1BDA61}"/>
          </ac:spMkLst>
        </pc:spChg>
        <pc:spChg chg="add del">
          <ac:chgData name="Nguyễn Duy Thắng" userId="S::22521333@ms.uit.edu.vn::54955dfb-6c99-4392-9f1d-30004a726cbf" providerId="AD" clId="Web-{4644CB01-8AD2-11D3-3122-DEB47C4865FD}" dt="2023-10-17T14:58:09.277" v="98"/>
          <ac:spMkLst>
            <pc:docMk/>
            <pc:sldMk cId="1926212178" sldId="285"/>
            <ac:spMk id="110" creationId="{FBA5CA77-AA63-B6CE-DAE2-C0DD9D68A92A}"/>
          </ac:spMkLst>
        </pc:spChg>
        <pc:spChg chg="add del">
          <ac:chgData name="Nguyễn Duy Thắng" userId="S::22521333@ms.uit.edu.vn::54955dfb-6c99-4392-9f1d-30004a726cbf" providerId="AD" clId="Web-{4644CB01-8AD2-11D3-3122-DEB47C4865FD}" dt="2023-10-17T14:58:09.277" v="97"/>
          <ac:spMkLst>
            <pc:docMk/>
            <pc:sldMk cId="1926212178" sldId="285"/>
            <ac:spMk id="112" creationId="{7A1795F4-4791-17D0-F09A-70042A4E2D93}"/>
          </ac:spMkLst>
        </pc:spChg>
        <pc:spChg chg="add del">
          <ac:chgData name="Nguyễn Duy Thắng" userId="S::22521333@ms.uit.edu.vn::54955dfb-6c99-4392-9f1d-30004a726cbf" providerId="AD" clId="Web-{4644CB01-8AD2-11D3-3122-DEB47C4865FD}" dt="2023-10-17T14:58:09.277" v="96"/>
          <ac:spMkLst>
            <pc:docMk/>
            <pc:sldMk cId="1926212178" sldId="285"/>
            <ac:spMk id="114" creationId="{52F1168E-A55E-8253-BAB0-71BD39DE13B2}"/>
          </ac:spMkLst>
        </pc:spChg>
        <pc:spChg chg="add del">
          <ac:chgData name="Nguyễn Duy Thắng" userId="S::22521333@ms.uit.edu.vn::54955dfb-6c99-4392-9f1d-30004a726cbf" providerId="AD" clId="Web-{4644CB01-8AD2-11D3-3122-DEB47C4865FD}" dt="2023-10-17T14:58:09.277" v="95"/>
          <ac:spMkLst>
            <pc:docMk/>
            <pc:sldMk cId="1926212178" sldId="285"/>
            <ac:spMk id="116" creationId="{16616473-1E1C-0E2F-1720-1C1F393AB4DC}"/>
          </ac:spMkLst>
        </pc:spChg>
        <pc:spChg chg="add del">
          <ac:chgData name="Nguyễn Duy Thắng" userId="S::22521333@ms.uit.edu.vn::54955dfb-6c99-4392-9f1d-30004a726cbf" providerId="AD" clId="Web-{4644CB01-8AD2-11D3-3122-DEB47C4865FD}" dt="2023-10-17T14:58:09.277" v="94"/>
          <ac:spMkLst>
            <pc:docMk/>
            <pc:sldMk cId="1926212178" sldId="285"/>
            <ac:spMk id="118" creationId="{05ACF8BD-C7AB-CFA6-48E6-C3C0D6B30DAD}"/>
          </ac:spMkLst>
        </pc:spChg>
        <pc:spChg chg="add del">
          <ac:chgData name="Nguyễn Duy Thắng" userId="S::22521333@ms.uit.edu.vn::54955dfb-6c99-4392-9f1d-30004a726cbf" providerId="AD" clId="Web-{4644CB01-8AD2-11D3-3122-DEB47C4865FD}" dt="2023-10-17T14:58:09.277" v="93"/>
          <ac:spMkLst>
            <pc:docMk/>
            <pc:sldMk cId="1926212178" sldId="285"/>
            <ac:spMk id="126" creationId="{4C6E4CCD-FAA7-F34C-DB91-DC8B6B41B1F6}"/>
          </ac:spMkLst>
        </pc:spChg>
        <pc:spChg chg="add del">
          <ac:chgData name="Nguyễn Duy Thắng" userId="S::22521333@ms.uit.edu.vn::54955dfb-6c99-4392-9f1d-30004a726cbf" providerId="AD" clId="Web-{4644CB01-8AD2-11D3-3122-DEB47C4865FD}" dt="2023-10-17T14:58:09.277" v="92"/>
          <ac:spMkLst>
            <pc:docMk/>
            <pc:sldMk cId="1926212178" sldId="285"/>
            <ac:spMk id="128" creationId="{F3C30954-BDC5-5973-98D9-350F579B894E}"/>
          </ac:spMkLst>
        </pc:spChg>
        <pc:spChg chg="add del">
          <ac:chgData name="Nguyễn Duy Thắng" userId="S::22521333@ms.uit.edu.vn::54955dfb-6c99-4392-9f1d-30004a726cbf" providerId="AD" clId="Web-{4644CB01-8AD2-11D3-3122-DEB47C4865FD}" dt="2023-10-17T14:58:09.277" v="91"/>
          <ac:spMkLst>
            <pc:docMk/>
            <pc:sldMk cId="1926212178" sldId="285"/>
            <ac:spMk id="130" creationId="{7DB63E3E-CE06-CDEA-3CDC-EA5AB0D9D002}"/>
          </ac:spMkLst>
        </pc:spChg>
        <pc:grpChg chg="add del mod">
          <ac:chgData name="Nguyễn Duy Thắng" userId="S::22521333@ms.uit.edu.vn::54955dfb-6c99-4392-9f1d-30004a726cbf" providerId="AD" clId="Web-{4644CB01-8AD2-11D3-3122-DEB47C4865FD}" dt="2023-10-17T14:57:57.058" v="86"/>
          <ac:grpSpMkLst>
            <pc:docMk/>
            <pc:sldMk cId="1926212178" sldId="285"/>
            <ac:grpSpMk id="3" creationId="{70B55FA9-445A-5801-D969-286C807FE571}"/>
          </ac:grpSpMkLst>
        </pc:grpChg>
        <pc:grpChg chg="add del mod">
          <ac:chgData name="Nguyễn Duy Thắng" userId="S::22521333@ms.uit.edu.vn::54955dfb-6c99-4392-9f1d-30004a726cbf" providerId="AD" clId="Web-{4644CB01-8AD2-11D3-3122-DEB47C4865FD}" dt="2023-10-17T14:57:58.230" v="87"/>
          <ac:grpSpMkLst>
            <pc:docMk/>
            <pc:sldMk cId="1926212178" sldId="285"/>
            <ac:grpSpMk id="5" creationId="{3FD9E3BF-E7AC-B7DD-D63E-DC8DA09194EF}"/>
          </ac:grpSpMkLst>
        </pc:grpChg>
        <pc:grpChg chg="add del">
          <ac:chgData name="Nguyễn Duy Thắng" userId="S::22521333@ms.uit.edu.vn::54955dfb-6c99-4392-9f1d-30004a726cbf" providerId="AD" clId="Web-{4644CB01-8AD2-11D3-3122-DEB47C4865FD}" dt="2023-10-17T14:57:59.714" v="88"/>
          <ac:grpSpMkLst>
            <pc:docMk/>
            <pc:sldMk cId="1926212178" sldId="285"/>
            <ac:grpSpMk id="9" creationId="{CA507894-AD6F-33D3-7B4D-1BFB73D9A0AB}"/>
          </ac:grpSpMkLst>
        </pc:grpChg>
        <pc:grpChg chg="add del mod">
          <ac:chgData name="Nguyễn Duy Thắng" userId="S::22521333@ms.uit.edu.vn::54955dfb-6c99-4392-9f1d-30004a726cbf" providerId="AD" clId="Web-{4644CB01-8AD2-11D3-3122-DEB47C4865FD}" dt="2023-10-17T14:58:02.402" v="89"/>
          <ac:grpSpMkLst>
            <pc:docMk/>
            <pc:sldMk cId="1926212178" sldId="285"/>
            <ac:grpSpMk id="11" creationId="{9B80091E-49BA-981D-4C36-52E66F2DEE7D}"/>
          </ac:grpSpMkLst>
        </pc:grpChg>
        <pc:grpChg chg="add del mod">
          <ac:chgData name="Nguyễn Duy Thắng" userId="S::22521333@ms.uit.edu.vn::54955dfb-6c99-4392-9f1d-30004a726cbf" providerId="AD" clId="Web-{4644CB01-8AD2-11D3-3122-DEB47C4865FD}" dt="2023-10-17T14:58:04.199" v="90"/>
          <ac:grpSpMkLst>
            <pc:docMk/>
            <pc:sldMk cId="1926212178" sldId="285"/>
            <ac:grpSpMk id="13" creationId="{78B8A853-C1AD-753A-78B8-6138D066EE25}"/>
          </ac:grpSpMkLst>
        </pc:grpChg>
        <pc:grpChg chg="add del mod">
          <ac:chgData name="Nguyễn Duy Thắng" userId="S::22521333@ms.uit.edu.vn::54955dfb-6c99-4392-9f1d-30004a726cbf" providerId="AD" clId="Web-{4644CB01-8AD2-11D3-3122-DEB47C4865FD}" dt="2023-10-17T14:58:32.215" v="115"/>
          <ac:grpSpMkLst>
            <pc:docMk/>
            <pc:sldMk cId="1926212178" sldId="285"/>
            <ac:grpSpMk id="33" creationId="{70B55FA9-445A-5801-D969-286C807FE571}"/>
          </ac:grpSpMkLst>
        </pc:grpChg>
        <pc:grpChg chg="add del mod">
          <ac:chgData name="Nguyễn Duy Thắng" userId="S::22521333@ms.uit.edu.vn::54955dfb-6c99-4392-9f1d-30004a726cbf" providerId="AD" clId="Web-{4644CB01-8AD2-11D3-3122-DEB47C4865FD}" dt="2023-10-17T14:58:32.230" v="116"/>
          <ac:grpSpMkLst>
            <pc:docMk/>
            <pc:sldMk cId="1926212178" sldId="285"/>
            <ac:grpSpMk id="34" creationId="{3FD9E3BF-E7AC-B7DD-D63E-DC8DA09194EF}"/>
          </ac:grpSpMkLst>
        </pc:grpChg>
        <pc:grpChg chg="add del mod">
          <ac:chgData name="Nguyễn Duy Thắng" userId="S::22521333@ms.uit.edu.vn::54955dfb-6c99-4392-9f1d-30004a726cbf" providerId="AD" clId="Web-{4644CB01-8AD2-11D3-3122-DEB47C4865FD}" dt="2023-10-17T14:58:32.262" v="117"/>
          <ac:grpSpMkLst>
            <pc:docMk/>
            <pc:sldMk cId="1926212178" sldId="285"/>
            <ac:grpSpMk id="37" creationId="{CA507894-AD6F-33D3-7B4D-1BFB73D9A0AB}"/>
          </ac:grpSpMkLst>
        </pc:grpChg>
        <pc:grpChg chg="add del mod">
          <ac:chgData name="Nguyễn Duy Thắng" userId="S::22521333@ms.uit.edu.vn::54955dfb-6c99-4392-9f1d-30004a726cbf" providerId="AD" clId="Web-{4644CB01-8AD2-11D3-3122-DEB47C4865FD}" dt="2023-10-17T14:58:32.277" v="118"/>
          <ac:grpSpMkLst>
            <pc:docMk/>
            <pc:sldMk cId="1926212178" sldId="285"/>
            <ac:grpSpMk id="38" creationId="{9B80091E-49BA-981D-4C36-52E66F2DEE7D}"/>
          </ac:grpSpMkLst>
        </pc:grpChg>
        <pc:grpChg chg="add del mod">
          <ac:chgData name="Nguyễn Duy Thắng" userId="S::22521333@ms.uit.edu.vn::54955dfb-6c99-4392-9f1d-30004a726cbf" providerId="AD" clId="Web-{4644CB01-8AD2-11D3-3122-DEB47C4865FD}" dt="2023-10-17T14:58:26.168" v="113"/>
          <ac:grpSpMkLst>
            <pc:docMk/>
            <pc:sldMk cId="1926212178" sldId="285"/>
            <ac:grpSpMk id="39" creationId="{78B8A853-C1AD-753A-78B8-6138D066EE25}"/>
          </ac:grpSpMkLst>
        </pc:grpChg>
      </pc:sldChg>
      <pc:sldChg chg="addSp delSp">
        <pc:chgData name="Nguyễn Duy Thắng" userId="S::22521333@ms.uit.edu.vn::54955dfb-6c99-4392-9f1d-30004a726cbf" providerId="AD" clId="Web-{4644CB01-8AD2-11D3-3122-DEB47C4865FD}" dt="2023-10-17T15:09:23.713" v="706"/>
        <pc:sldMkLst>
          <pc:docMk/>
          <pc:sldMk cId="4102617892" sldId="286"/>
        </pc:sldMkLst>
        <pc:spChg chg="add">
          <ac:chgData name="Nguyễn Duy Thắng" userId="S::22521333@ms.uit.edu.vn::54955dfb-6c99-4392-9f1d-30004a726cbf" providerId="AD" clId="Web-{4644CB01-8AD2-11D3-3122-DEB47C4865FD}" dt="2023-10-17T15:09:23.478" v="695"/>
          <ac:spMkLst>
            <pc:docMk/>
            <pc:sldMk cId="4102617892" sldId="286"/>
            <ac:spMk id="5" creationId="{09A56313-3A96-497D-CBC3-54E873FF67E7}"/>
          </ac:spMkLst>
        </pc:spChg>
        <pc:spChg chg="add">
          <ac:chgData name="Nguyễn Duy Thắng" userId="S::22521333@ms.uit.edu.vn::54955dfb-6c99-4392-9f1d-30004a726cbf" providerId="AD" clId="Web-{4644CB01-8AD2-11D3-3122-DEB47C4865FD}" dt="2023-10-17T15:09:23.494" v="696"/>
          <ac:spMkLst>
            <pc:docMk/>
            <pc:sldMk cId="4102617892" sldId="286"/>
            <ac:spMk id="13" creationId="{6341DB44-0B88-4398-7EB9-BE374F8A257E}"/>
          </ac:spMkLst>
        </pc:spChg>
        <pc:spChg chg="add">
          <ac:chgData name="Nguyễn Duy Thắng" userId="S::22521333@ms.uit.edu.vn::54955dfb-6c99-4392-9f1d-30004a726cbf" providerId="AD" clId="Web-{4644CB01-8AD2-11D3-3122-DEB47C4865FD}" dt="2023-10-17T15:09:23.525" v="697"/>
          <ac:spMkLst>
            <pc:docMk/>
            <pc:sldMk cId="4102617892" sldId="286"/>
            <ac:spMk id="24" creationId="{8062514F-2083-1C24-2F8E-5F912929F30B}"/>
          </ac:spMkLst>
        </pc:spChg>
        <pc:spChg chg="add">
          <ac:chgData name="Nguyễn Duy Thắng" userId="S::22521333@ms.uit.edu.vn::54955dfb-6c99-4392-9f1d-30004a726cbf" providerId="AD" clId="Web-{4644CB01-8AD2-11D3-3122-DEB47C4865FD}" dt="2023-10-17T15:09:23.541" v="698"/>
          <ac:spMkLst>
            <pc:docMk/>
            <pc:sldMk cId="4102617892" sldId="286"/>
            <ac:spMk id="32" creationId="{2E1A5967-26D4-E0CD-DB4E-B7CFAECDB7F0}"/>
          </ac:spMkLst>
        </pc:spChg>
        <pc:spChg chg="add">
          <ac:chgData name="Nguyễn Duy Thắng" userId="S::22521333@ms.uit.edu.vn::54955dfb-6c99-4392-9f1d-30004a726cbf" providerId="AD" clId="Web-{4644CB01-8AD2-11D3-3122-DEB47C4865FD}" dt="2023-10-17T15:09:23.557" v="699"/>
          <ac:spMkLst>
            <pc:docMk/>
            <pc:sldMk cId="4102617892" sldId="286"/>
            <ac:spMk id="35" creationId="{925C482D-5D76-C0E3-EA10-5E6E366452F6}"/>
          </ac:spMkLst>
        </pc:spChg>
        <pc:spChg chg="add">
          <ac:chgData name="Nguyễn Duy Thắng" userId="S::22521333@ms.uit.edu.vn::54955dfb-6c99-4392-9f1d-30004a726cbf" providerId="AD" clId="Web-{4644CB01-8AD2-11D3-3122-DEB47C4865FD}" dt="2023-10-17T15:09:23.603" v="700"/>
          <ac:spMkLst>
            <pc:docMk/>
            <pc:sldMk cId="4102617892" sldId="286"/>
            <ac:spMk id="38" creationId="{A5CDDB60-F56E-9006-1B8D-3AECAD5876B9}"/>
          </ac:spMkLst>
        </pc:spChg>
        <pc:spChg chg="del">
          <ac:chgData name="Nguyễn Duy Thắng" userId="S::22521333@ms.uit.edu.vn::54955dfb-6c99-4392-9f1d-30004a726cbf" providerId="AD" clId="Web-{4644CB01-8AD2-11D3-3122-DEB47C4865FD}" dt="2023-10-17T15:09:22.916" v="682"/>
          <ac:spMkLst>
            <pc:docMk/>
            <pc:sldMk cId="4102617892" sldId="286"/>
            <ac:spMk id="40" creationId="{4B323D45-6B42-E280-A241-91EA9F215391}"/>
          </ac:spMkLst>
        </pc:spChg>
        <pc:spChg chg="add">
          <ac:chgData name="Nguyễn Duy Thắng" userId="S::22521333@ms.uit.edu.vn::54955dfb-6c99-4392-9f1d-30004a726cbf" providerId="AD" clId="Web-{4644CB01-8AD2-11D3-3122-DEB47C4865FD}" dt="2023-10-17T15:09:23.619" v="701"/>
          <ac:spMkLst>
            <pc:docMk/>
            <pc:sldMk cId="4102617892" sldId="286"/>
            <ac:spMk id="41" creationId="{458B63BA-5611-C54B-0260-14AD92952CE9}"/>
          </ac:spMkLst>
        </pc:spChg>
        <pc:spChg chg="del">
          <ac:chgData name="Nguyễn Duy Thắng" userId="S::22521333@ms.uit.edu.vn::54955dfb-6c99-4392-9f1d-30004a726cbf" providerId="AD" clId="Web-{4644CB01-8AD2-11D3-3122-DEB47C4865FD}" dt="2023-10-17T15:09:22.916" v="694"/>
          <ac:spMkLst>
            <pc:docMk/>
            <pc:sldMk cId="4102617892" sldId="286"/>
            <ac:spMk id="42" creationId="{9D075CD9-2B0C-9971-83A9-F78E69B090B5}"/>
          </ac:spMkLst>
        </pc:spChg>
        <pc:spChg chg="del">
          <ac:chgData name="Nguyễn Duy Thắng" userId="S::22521333@ms.uit.edu.vn::54955dfb-6c99-4392-9f1d-30004a726cbf" providerId="AD" clId="Web-{4644CB01-8AD2-11D3-3122-DEB47C4865FD}" dt="2023-10-17T15:09:22.916" v="681"/>
          <ac:spMkLst>
            <pc:docMk/>
            <pc:sldMk cId="4102617892" sldId="286"/>
            <ac:spMk id="43" creationId="{AF5226FB-D8C4-B0D3-D99E-2354C2A6364A}"/>
          </ac:spMkLst>
        </pc:spChg>
        <pc:spChg chg="del">
          <ac:chgData name="Nguyễn Duy Thắng" userId="S::22521333@ms.uit.edu.vn::54955dfb-6c99-4392-9f1d-30004a726cbf" providerId="AD" clId="Web-{4644CB01-8AD2-11D3-3122-DEB47C4865FD}" dt="2023-10-17T15:09:22.900" v="680"/>
          <ac:spMkLst>
            <pc:docMk/>
            <pc:sldMk cId="4102617892" sldId="286"/>
            <ac:spMk id="45" creationId="{9D3C83A6-BC96-3376-4C9A-EFBE59173798}"/>
          </ac:spMkLst>
        </pc:spChg>
        <pc:spChg chg="del">
          <ac:chgData name="Nguyễn Duy Thắng" userId="S::22521333@ms.uit.edu.vn::54955dfb-6c99-4392-9f1d-30004a726cbf" providerId="AD" clId="Web-{4644CB01-8AD2-11D3-3122-DEB47C4865FD}" dt="2023-10-17T15:09:22.916" v="693"/>
          <ac:spMkLst>
            <pc:docMk/>
            <pc:sldMk cId="4102617892" sldId="286"/>
            <ac:spMk id="46" creationId="{682C589E-BA24-595F-ACC8-9845125ACFA5}"/>
          </ac:spMkLst>
        </pc:spChg>
        <pc:spChg chg="add">
          <ac:chgData name="Nguyễn Duy Thắng" userId="S::22521333@ms.uit.edu.vn::54955dfb-6c99-4392-9f1d-30004a726cbf" providerId="AD" clId="Web-{4644CB01-8AD2-11D3-3122-DEB47C4865FD}" dt="2023-10-17T15:09:23.635" v="702"/>
          <ac:spMkLst>
            <pc:docMk/>
            <pc:sldMk cId="4102617892" sldId="286"/>
            <ac:spMk id="50" creationId="{E035FA3F-6F2E-737A-0DCB-90EEF41795CF}"/>
          </ac:spMkLst>
        </pc:spChg>
        <pc:spChg chg="del">
          <ac:chgData name="Nguyễn Duy Thắng" userId="S::22521333@ms.uit.edu.vn::54955dfb-6c99-4392-9f1d-30004a726cbf" providerId="AD" clId="Web-{4644CB01-8AD2-11D3-3122-DEB47C4865FD}" dt="2023-10-17T15:09:22.916" v="692"/>
          <ac:spMkLst>
            <pc:docMk/>
            <pc:sldMk cId="4102617892" sldId="286"/>
            <ac:spMk id="53" creationId="{665BC58C-55D3-D3A9-8E04-A846CBF8E0E3}"/>
          </ac:spMkLst>
        </pc:spChg>
        <pc:spChg chg="del">
          <ac:chgData name="Nguyễn Duy Thắng" userId="S::22521333@ms.uit.edu.vn::54955dfb-6c99-4392-9f1d-30004a726cbf" providerId="AD" clId="Web-{4644CB01-8AD2-11D3-3122-DEB47C4865FD}" dt="2023-10-17T15:09:22.916" v="691"/>
          <ac:spMkLst>
            <pc:docMk/>
            <pc:sldMk cId="4102617892" sldId="286"/>
            <ac:spMk id="55" creationId="{DCFA5287-7DEB-88AC-7DAF-EBE61898406B}"/>
          </ac:spMkLst>
        </pc:spChg>
        <pc:spChg chg="del">
          <ac:chgData name="Nguyễn Duy Thắng" userId="S::22521333@ms.uit.edu.vn::54955dfb-6c99-4392-9f1d-30004a726cbf" providerId="AD" clId="Web-{4644CB01-8AD2-11D3-3122-DEB47C4865FD}" dt="2023-10-17T15:09:22.916" v="690"/>
          <ac:spMkLst>
            <pc:docMk/>
            <pc:sldMk cId="4102617892" sldId="286"/>
            <ac:spMk id="56" creationId="{9EAC2041-9D02-1636-7B41-D747BECCEDFF}"/>
          </ac:spMkLst>
        </pc:spChg>
        <pc:spChg chg="del">
          <ac:chgData name="Nguyễn Duy Thắng" userId="S::22521333@ms.uit.edu.vn::54955dfb-6c99-4392-9f1d-30004a726cbf" providerId="AD" clId="Web-{4644CB01-8AD2-11D3-3122-DEB47C4865FD}" dt="2023-10-17T15:09:22.916" v="689"/>
          <ac:spMkLst>
            <pc:docMk/>
            <pc:sldMk cId="4102617892" sldId="286"/>
            <ac:spMk id="57" creationId="{B542BE31-9000-FB07-6619-3B362013947B}"/>
          </ac:spMkLst>
        </pc:spChg>
        <pc:spChg chg="add">
          <ac:chgData name="Nguyễn Duy Thắng" userId="S::22521333@ms.uit.edu.vn::54955dfb-6c99-4392-9f1d-30004a726cbf" providerId="AD" clId="Web-{4644CB01-8AD2-11D3-3122-DEB47C4865FD}" dt="2023-10-17T15:09:23.650" v="703"/>
          <ac:spMkLst>
            <pc:docMk/>
            <pc:sldMk cId="4102617892" sldId="286"/>
            <ac:spMk id="58" creationId="{7A2299FF-9CBF-2952-2666-1A6045DDA9DE}"/>
          </ac:spMkLst>
        </pc:spChg>
        <pc:spChg chg="del">
          <ac:chgData name="Nguyễn Duy Thắng" userId="S::22521333@ms.uit.edu.vn::54955dfb-6c99-4392-9f1d-30004a726cbf" providerId="AD" clId="Web-{4644CB01-8AD2-11D3-3122-DEB47C4865FD}" dt="2023-10-17T15:09:22.916" v="688"/>
          <ac:spMkLst>
            <pc:docMk/>
            <pc:sldMk cId="4102617892" sldId="286"/>
            <ac:spMk id="59" creationId="{08CB60A3-92D4-F3F1-0948-C0015058AF1D}"/>
          </ac:spMkLst>
        </pc:spChg>
        <pc:spChg chg="del">
          <ac:chgData name="Nguyễn Duy Thắng" userId="S::22521333@ms.uit.edu.vn::54955dfb-6c99-4392-9f1d-30004a726cbf" providerId="AD" clId="Web-{4644CB01-8AD2-11D3-3122-DEB47C4865FD}" dt="2023-10-17T15:09:22.916" v="687"/>
          <ac:spMkLst>
            <pc:docMk/>
            <pc:sldMk cId="4102617892" sldId="286"/>
            <ac:spMk id="60" creationId="{FAE8BAC4-18B1-E36D-67E0-D1E916144E9F}"/>
          </ac:spMkLst>
        </pc:spChg>
        <pc:spChg chg="del">
          <ac:chgData name="Nguyễn Duy Thắng" userId="S::22521333@ms.uit.edu.vn::54955dfb-6c99-4392-9f1d-30004a726cbf" providerId="AD" clId="Web-{4644CB01-8AD2-11D3-3122-DEB47C4865FD}" dt="2023-10-17T15:09:22.916" v="686"/>
          <ac:spMkLst>
            <pc:docMk/>
            <pc:sldMk cId="4102617892" sldId="286"/>
            <ac:spMk id="61" creationId="{DF1446C7-7F00-206B-88AF-DC318255BEF4}"/>
          </ac:spMkLst>
        </pc:spChg>
        <pc:spChg chg="add">
          <ac:chgData name="Nguyễn Duy Thắng" userId="S::22521333@ms.uit.edu.vn::54955dfb-6c99-4392-9f1d-30004a726cbf" providerId="AD" clId="Web-{4644CB01-8AD2-11D3-3122-DEB47C4865FD}" dt="2023-10-17T15:09:23.682" v="704"/>
          <ac:spMkLst>
            <pc:docMk/>
            <pc:sldMk cId="4102617892" sldId="286"/>
            <ac:spMk id="63" creationId="{CC77BE6E-4E89-57D4-32D9-58D67E949569}"/>
          </ac:spMkLst>
        </pc:spChg>
        <pc:spChg chg="add">
          <ac:chgData name="Nguyễn Duy Thắng" userId="S::22521333@ms.uit.edu.vn::54955dfb-6c99-4392-9f1d-30004a726cbf" providerId="AD" clId="Web-{4644CB01-8AD2-11D3-3122-DEB47C4865FD}" dt="2023-10-17T15:09:23.697" v="705"/>
          <ac:spMkLst>
            <pc:docMk/>
            <pc:sldMk cId="4102617892" sldId="286"/>
            <ac:spMk id="65" creationId="{7BA990D6-D64B-6C06-9A55-F700FF48AB01}"/>
          </ac:spMkLst>
        </pc:spChg>
        <pc:spChg chg="add">
          <ac:chgData name="Nguyễn Duy Thắng" userId="S::22521333@ms.uit.edu.vn::54955dfb-6c99-4392-9f1d-30004a726cbf" providerId="AD" clId="Web-{4644CB01-8AD2-11D3-3122-DEB47C4865FD}" dt="2023-10-17T15:09:23.713" v="706"/>
          <ac:spMkLst>
            <pc:docMk/>
            <pc:sldMk cId="4102617892" sldId="286"/>
            <ac:spMk id="68" creationId="{3E5BD452-8899-7319-DE82-53BC1366BBF5}"/>
          </ac:spMkLst>
        </pc:spChg>
        <pc:spChg chg="del">
          <ac:chgData name="Nguyễn Duy Thắng" userId="S::22521333@ms.uit.edu.vn::54955dfb-6c99-4392-9f1d-30004a726cbf" providerId="AD" clId="Web-{4644CB01-8AD2-11D3-3122-DEB47C4865FD}" dt="2023-10-17T15:09:22.916" v="685"/>
          <ac:spMkLst>
            <pc:docMk/>
            <pc:sldMk cId="4102617892" sldId="286"/>
            <ac:spMk id="69" creationId="{24B73097-38EA-6B26-D2CA-0AA536569296}"/>
          </ac:spMkLst>
        </pc:spChg>
        <pc:spChg chg="del">
          <ac:chgData name="Nguyễn Duy Thắng" userId="S::22521333@ms.uit.edu.vn::54955dfb-6c99-4392-9f1d-30004a726cbf" providerId="AD" clId="Web-{4644CB01-8AD2-11D3-3122-DEB47C4865FD}" dt="2023-10-17T15:09:22.916" v="684"/>
          <ac:spMkLst>
            <pc:docMk/>
            <pc:sldMk cId="4102617892" sldId="286"/>
            <ac:spMk id="70" creationId="{42DD71F6-6143-DB18-5281-A7B60D28441A}"/>
          </ac:spMkLst>
        </pc:spChg>
        <pc:spChg chg="del">
          <ac:chgData name="Nguyễn Duy Thắng" userId="S::22521333@ms.uit.edu.vn::54955dfb-6c99-4392-9f1d-30004a726cbf" providerId="AD" clId="Web-{4644CB01-8AD2-11D3-3122-DEB47C4865FD}" dt="2023-10-17T15:09:22.916" v="683"/>
          <ac:spMkLst>
            <pc:docMk/>
            <pc:sldMk cId="4102617892" sldId="286"/>
            <ac:spMk id="71" creationId="{8E3ABAF2-9C8D-24C8-0D8B-3FAFF483FCF6}"/>
          </ac:spMkLst>
        </pc:spChg>
      </pc:sldChg>
      <pc:sldChg chg="addSp delSp modSp">
        <pc:chgData name="Nguyễn Duy Thắng" userId="S::22521333@ms.uit.edu.vn::54955dfb-6c99-4392-9f1d-30004a726cbf" providerId="AD" clId="Web-{4644CB01-8AD2-11D3-3122-DEB47C4865FD}" dt="2023-10-17T15:17:01.816" v="877" actId="1076"/>
        <pc:sldMkLst>
          <pc:docMk/>
          <pc:sldMk cId="1465815682" sldId="289"/>
        </pc:sldMkLst>
        <pc:spChg chg="topLvl">
          <ac:chgData name="Nguyễn Duy Thắng" userId="S::22521333@ms.uit.edu.vn::54955dfb-6c99-4392-9f1d-30004a726cbf" providerId="AD" clId="Web-{4644CB01-8AD2-11D3-3122-DEB47C4865FD}" dt="2023-10-17T15:08:18.102" v="587"/>
          <ac:spMkLst>
            <pc:docMk/>
            <pc:sldMk cId="1465815682" sldId="289"/>
            <ac:spMk id="3" creationId="{14C664C5-7F59-5465-DC52-F51644ACA3F7}"/>
          </ac:spMkLst>
        </pc:spChg>
        <pc:spChg chg="topLvl">
          <ac:chgData name="Nguyễn Duy Thắng" userId="S::22521333@ms.uit.edu.vn::54955dfb-6c99-4392-9f1d-30004a726cbf" providerId="AD" clId="Web-{4644CB01-8AD2-11D3-3122-DEB47C4865FD}" dt="2023-10-17T15:08:18.102" v="587"/>
          <ac:spMkLst>
            <pc:docMk/>
            <pc:sldMk cId="1465815682" sldId="289"/>
            <ac:spMk id="4" creationId="{2A528115-D479-C599-6909-D28765242718}"/>
          </ac:spMkLst>
        </pc:spChg>
        <pc:spChg chg="topLvl">
          <ac:chgData name="Nguyễn Duy Thắng" userId="S::22521333@ms.uit.edu.vn::54955dfb-6c99-4392-9f1d-30004a726cbf" providerId="AD" clId="Web-{4644CB01-8AD2-11D3-3122-DEB47C4865FD}" dt="2023-10-17T15:08:18.102" v="587"/>
          <ac:spMkLst>
            <pc:docMk/>
            <pc:sldMk cId="1465815682" sldId="289"/>
            <ac:spMk id="5" creationId="{EC01657A-B14B-83AB-6ACF-0BCC9D82E70E}"/>
          </ac:spMkLst>
        </pc:spChg>
        <pc:spChg chg="mod">
          <ac:chgData name="Nguyễn Duy Thắng" userId="S::22521333@ms.uit.edu.vn::54955dfb-6c99-4392-9f1d-30004a726cbf" providerId="AD" clId="Web-{4644CB01-8AD2-11D3-3122-DEB47C4865FD}" dt="2023-10-17T15:17:01.816" v="877" actId="1076"/>
          <ac:spMkLst>
            <pc:docMk/>
            <pc:sldMk cId="1465815682" sldId="289"/>
            <ac:spMk id="7" creationId="{DC22E00D-22AE-4824-993A-942BDD3F11FE}"/>
          </ac:spMkLst>
        </pc:spChg>
        <pc:spChg chg="topLvl">
          <ac:chgData name="Nguyễn Duy Thắng" userId="S::22521333@ms.uit.edu.vn::54955dfb-6c99-4392-9f1d-30004a726cbf" providerId="AD" clId="Web-{4644CB01-8AD2-11D3-3122-DEB47C4865FD}" dt="2023-10-17T15:08:18.055" v="586"/>
          <ac:spMkLst>
            <pc:docMk/>
            <pc:sldMk cId="1465815682" sldId="289"/>
            <ac:spMk id="10" creationId="{3C967C00-9AF6-864C-4D1F-343F5752779B}"/>
          </ac:spMkLst>
        </pc:spChg>
        <pc:spChg chg="topLvl">
          <ac:chgData name="Nguyễn Duy Thắng" userId="S::22521333@ms.uit.edu.vn::54955dfb-6c99-4392-9f1d-30004a726cbf" providerId="AD" clId="Web-{4644CB01-8AD2-11D3-3122-DEB47C4865FD}" dt="2023-10-17T15:08:18.055" v="586"/>
          <ac:spMkLst>
            <pc:docMk/>
            <pc:sldMk cId="1465815682" sldId="289"/>
            <ac:spMk id="11" creationId="{D27ABA0B-DDCC-8C78-05F0-DB6B2F7D8CB5}"/>
          </ac:spMkLst>
        </pc:spChg>
        <pc:spChg chg="topLvl">
          <ac:chgData name="Nguyễn Duy Thắng" userId="S::22521333@ms.uit.edu.vn::54955dfb-6c99-4392-9f1d-30004a726cbf" providerId="AD" clId="Web-{4644CB01-8AD2-11D3-3122-DEB47C4865FD}" dt="2023-10-17T15:08:18.055" v="586"/>
          <ac:spMkLst>
            <pc:docMk/>
            <pc:sldMk cId="1465815682" sldId="289"/>
            <ac:spMk id="12" creationId="{3FE64531-72D9-1D62-94E4-A51C0ADEC15D}"/>
          </ac:spMkLst>
        </pc:spChg>
        <pc:spChg chg="topLvl">
          <ac:chgData name="Nguyễn Duy Thắng" userId="S::22521333@ms.uit.edu.vn::54955dfb-6c99-4392-9f1d-30004a726cbf" providerId="AD" clId="Web-{4644CB01-8AD2-11D3-3122-DEB47C4865FD}" dt="2023-10-17T15:08:18.133" v="588"/>
          <ac:spMkLst>
            <pc:docMk/>
            <pc:sldMk cId="1465815682" sldId="289"/>
            <ac:spMk id="15" creationId="{C71FE7BC-2900-102A-0644-AF8854DE7F9C}"/>
          </ac:spMkLst>
        </pc:spChg>
        <pc:spChg chg="topLvl">
          <ac:chgData name="Nguyễn Duy Thắng" userId="S::22521333@ms.uit.edu.vn::54955dfb-6c99-4392-9f1d-30004a726cbf" providerId="AD" clId="Web-{4644CB01-8AD2-11D3-3122-DEB47C4865FD}" dt="2023-10-17T15:08:18.133" v="588"/>
          <ac:spMkLst>
            <pc:docMk/>
            <pc:sldMk cId="1465815682" sldId="289"/>
            <ac:spMk id="16" creationId="{6369D1D3-7067-ACBE-C533-743C4F3406FE}"/>
          </ac:spMkLst>
        </pc:spChg>
        <pc:spChg chg="topLvl">
          <ac:chgData name="Nguyễn Duy Thắng" userId="S::22521333@ms.uit.edu.vn::54955dfb-6c99-4392-9f1d-30004a726cbf" providerId="AD" clId="Web-{4644CB01-8AD2-11D3-3122-DEB47C4865FD}" dt="2023-10-17T15:08:18.133" v="588"/>
          <ac:spMkLst>
            <pc:docMk/>
            <pc:sldMk cId="1465815682" sldId="289"/>
            <ac:spMk id="17" creationId="{5DC2E2BE-9EC6-53D3-40BF-BD88E9BA75E4}"/>
          </ac:spMkLst>
        </pc:spChg>
        <pc:spChg chg="topLvl">
          <ac:chgData name="Nguyễn Duy Thắng" userId="S::22521333@ms.uit.edu.vn::54955dfb-6c99-4392-9f1d-30004a726cbf" providerId="AD" clId="Web-{4644CB01-8AD2-11D3-3122-DEB47C4865FD}" dt="2023-10-17T15:08:18.180" v="589"/>
          <ac:spMkLst>
            <pc:docMk/>
            <pc:sldMk cId="1465815682" sldId="289"/>
            <ac:spMk id="20" creationId="{E7449D20-D085-6D71-B1AF-36F89711DCC1}"/>
          </ac:spMkLst>
        </pc:spChg>
        <pc:spChg chg="topLvl">
          <ac:chgData name="Nguyễn Duy Thắng" userId="S::22521333@ms.uit.edu.vn::54955dfb-6c99-4392-9f1d-30004a726cbf" providerId="AD" clId="Web-{4644CB01-8AD2-11D3-3122-DEB47C4865FD}" dt="2023-10-17T15:08:18.180" v="589"/>
          <ac:spMkLst>
            <pc:docMk/>
            <pc:sldMk cId="1465815682" sldId="289"/>
            <ac:spMk id="21" creationId="{059B9E6F-E78A-713F-79E3-8837A632D9ED}"/>
          </ac:spMkLst>
        </pc:spChg>
        <pc:spChg chg="topLvl">
          <ac:chgData name="Nguyễn Duy Thắng" userId="S::22521333@ms.uit.edu.vn::54955dfb-6c99-4392-9f1d-30004a726cbf" providerId="AD" clId="Web-{4644CB01-8AD2-11D3-3122-DEB47C4865FD}" dt="2023-10-17T15:08:18.180" v="589"/>
          <ac:spMkLst>
            <pc:docMk/>
            <pc:sldMk cId="1465815682" sldId="289"/>
            <ac:spMk id="22" creationId="{B1662766-1CF7-F36B-C6B7-DFC6B7D079F4}"/>
          </ac:spMkLst>
        </pc:spChg>
        <pc:spChg chg="topLvl">
          <ac:chgData name="Nguyễn Duy Thắng" userId="S::22521333@ms.uit.edu.vn::54955dfb-6c99-4392-9f1d-30004a726cbf" providerId="AD" clId="Web-{4644CB01-8AD2-11D3-3122-DEB47C4865FD}" dt="2023-10-17T15:08:18.211" v="590"/>
          <ac:spMkLst>
            <pc:docMk/>
            <pc:sldMk cId="1465815682" sldId="289"/>
            <ac:spMk id="25" creationId="{C3A5486A-3CE0-DF8E-FAE5-F81976AFD2B3}"/>
          </ac:spMkLst>
        </pc:spChg>
        <pc:spChg chg="topLvl">
          <ac:chgData name="Nguyễn Duy Thắng" userId="S::22521333@ms.uit.edu.vn::54955dfb-6c99-4392-9f1d-30004a726cbf" providerId="AD" clId="Web-{4644CB01-8AD2-11D3-3122-DEB47C4865FD}" dt="2023-10-17T15:08:18.211" v="590"/>
          <ac:spMkLst>
            <pc:docMk/>
            <pc:sldMk cId="1465815682" sldId="289"/>
            <ac:spMk id="26" creationId="{A7404928-D31B-A1B9-E620-744B1F4E6801}"/>
          </ac:spMkLst>
        </pc:spChg>
        <pc:spChg chg="topLvl">
          <ac:chgData name="Nguyễn Duy Thắng" userId="S::22521333@ms.uit.edu.vn::54955dfb-6c99-4392-9f1d-30004a726cbf" providerId="AD" clId="Web-{4644CB01-8AD2-11D3-3122-DEB47C4865FD}" dt="2023-10-17T15:08:18.211" v="590"/>
          <ac:spMkLst>
            <pc:docMk/>
            <pc:sldMk cId="1465815682" sldId="289"/>
            <ac:spMk id="27" creationId="{94B94845-0EF0-D3A3-0B68-4EAC3568E3D5}"/>
          </ac:spMkLst>
        </pc:spChg>
        <pc:spChg chg="del">
          <ac:chgData name="Nguyễn Duy Thắng" userId="S::22521333@ms.uit.edu.vn::54955dfb-6c99-4392-9f1d-30004a726cbf" providerId="AD" clId="Web-{4644CB01-8AD2-11D3-3122-DEB47C4865FD}" dt="2023-10-17T15:07:58.242" v="575"/>
          <ac:spMkLst>
            <pc:docMk/>
            <pc:sldMk cId="1465815682" sldId="289"/>
            <ac:spMk id="42" creationId="{9D075CD9-2B0C-9971-83A9-F78E69B090B5}"/>
          </ac:spMkLst>
        </pc:spChg>
        <pc:spChg chg="del">
          <ac:chgData name="Nguyễn Duy Thắng" userId="S::22521333@ms.uit.edu.vn::54955dfb-6c99-4392-9f1d-30004a726cbf" providerId="AD" clId="Web-{4644CB01-8AD2-11D3-3122-DEB47C4865FD}" dt="2023-10-17T15:07:58.242" v="574"/>
          <ac:spMkLst>
            <pc:docMk/>
            <pc:sldMk cId="1465815682" sldId="289"/>
            <ac:spMk id="46" creationId="{682C589E-BA24-595F-ACC8-9845125ACFA5}"/>
          </ac:spMkLst>
        </pc:spChg>
        <pc:spChg chg="del">
          <ac:chgData name="Nguyễn Duy Thắng" userId="S::22521333@ms.uit.edu.vn::54955dfb-6c99-4392-9f1d-30004a726cbf" providerId="AD" clId="Web-{4644CB01-8AD2-11D3-3122-DEB47C4865FD}" dt="2023-10-17T15:07:58.242" v="573"/>
          <ac:spMkLst>
            <pc:docMk/>
            <pc:sldMk cId="1465815682" sldId="289"/>
            <ac:spMk id="53" creationId="{665BC58C-55D3-D3A9-8E04-A846CBF8E0E3}"/>
          </ac:spMkLst>
        </pc:spChg>
        <pc:spChg chg="del">
          <ac:chgData name="Nguyễn Duy Thắng" userId="S::22521333@ms.uit.edu.vn::54955dfb-6c99-4392-9f1d-30004a726cbf" providerId="AD" clId="Web-{4644CB01-8AD2-11D3-3122-DEB47C4865FD}" dt="2023-10-17T15:07:55.695" v="572"/>
          <ac:spMkLst>
            <pc:docMk/>
            <pc:sldMk cId="1465815682" sldId="289"/>
            <ac:spMk id="76" creationId="{2D56D8F5-0FCE-2648-54F3-4917C9BE74BF}"/>
          </ac:spMkLst>
        </pc:spChg>
        <pc:spChg chg="del">
          <ac:chgData name="Nguyễn Duy Thắng" userId="S::22521333@ms.uit.edu.vn::54955dfb-6c99-4392-9f1d-30004a726cbf" providerId="AD" clId="Web-{4644CB01-8AD2-11D3-3122-DEB47C4865FD}" dt="2023-10-17T15:07:55.695" v="571"/>
          <ac:spMkLst>
            <pc:docMk/>
            <pc:sldMk cId="1465815682" sldId="289"/>
            <ac:spMk id="78" creationId="{9612A802-601F-7906-7940-A3864655F18E}"/>
          </ac:spMkLst>
        </pc:spChg>
        <pc:spChg chg="del">
          <ac:chgData name="Nguyễn Duy Thắng" userId="S::22521333@ms.uit.edu.vn::54955dfb-6c99-4392-9f1d-30004a726cbf" providerId="AD" clId="Web-{4644CB01-8AD2-11D3-3122-DEB47C4865FD}" dt="2023-10-17T15:07:55.695" v="570"/>
          <ac:spMkLst>
            <pc:docMk/>
            <pc:sldMk cId="1465815682" sldId="289"/>
            <ac:spMk id="80" creationId="{7B44024C-A571-848F-8A5C-B61DFD784E53}"/>
          </ac:spMkLst>
        </pc:spChg>
        <pc:spChg chg="del">
          <ac:chgData name="Nguyễn Duy Thắng" userId="S::22521333@ms.uit.edu.vn::54955dfb-6c99-4392-9f1d-30004a726cbf" providerId="AD" clId="Web-{4644CB01-8AD2-11D3-3122-DEB47C4865FD}" dt="2023-10-17T15:07:55.695" v="569"/>
          <ac:spMkLst>
            <pc:docMk/>
            <pc:sldMk cId="1465815682" sldId="289"/>
            <ac:spMk id="82" creationId="{AFE80546-E829-C9F5-DB80-F3DCB6CCB3CE}"/>
          </ac:spMkLst>
        </pc:spChg>
        <pc:spChg chg="del">
          <ac:chgData name="Nguyễn Duy Thắng" userId="S::22521333@ms.uit.edu.vn::54955dfb-6c99-4392-9f1d-30004a726cbf" providerId="AD" clId="Web-{4644CB01-8AD2-11D3-3122-DEB47C4865FD}" dt="2023-10-17T15:07:55.695" v="568"/>
          <ac:spMkLst>
            <pc:docMk/>
            <pc:sldMk cId="1465815682" sldId="289"/>
            <ac:spMk id="84" creationId="{37C94188-879F-619D-3960-3FAB6BDB3B7F}"/>
          </ac:spMkLst>
        </pc:spChg>
        <pc:spChg chg="del">
          <ac:chgData name="Nguyễn Duy Thắng" userId="S::22521333@ms.uit.edu.vn::54955dfb-6c99-4392-9f1d-30004a726cbf" providerId="AD" clId="Web-{4644CB01-8AD2-11D3-3122-DEB47C4865FD}" dt="2023-10-17T15:07:55.695" v="567"/>
          <ac:spMkLst>
            <pc:docMk/>
            <pc:sldMk cId="1465815682" sldId="289"/>
            <ac:spMk id="86" creationId="{EAE688F6-8F7B-34AF-965D-E8F624D978BB}"/>
          </ac:spMkLst>
        </pc:spChg>
        <pc:spChg chg="del">
          <ac:chgData name="Nguyễn Duy Thắng" userId="S::22521333@ms.uit.edu.vn::54955dfb-6c99-4392-9f1d-30004a726cbf" providerId="AD" clId="Web-{4644CB01-8AD2-11D3-3122-DEB47C4865FD}" dt="2023-10-17T15:07:55.695" v="566"/>
          <ac:spMkLst>
            <pc:docMk/>
            <pc:sldMk cId="1465815682" sldId="289"/>
            <ac:spMk id="88" creationId="{CACF63FA-D283-CCD6-3EE1-FFFCDB10C8C3}"/>
          </ac:spMkLst>
        </pc:spChg>
        <pc:spChg chg="del">
          <ac:chgData name="Nguyễn Duy Thắng" userId="S::22521333@ms.uit.edu.vn::54955dfb-6c99-4392-9f1d-30004a726cbf" providerId="AD" clId="Web-{4644CB01-8AD2-11D3-3122-DEB47C4865FD}" dt="2023-10-17T15:07:55.695" v="565"/>
          <ac:spMkLst>
            <pc:docMk/>
            <pc:sldMk cId="1465815682" sldId="289"/>
            <ac:spMk id="90" creationId="{8434BDE2-2DE1-91E5-4A84-B45C3C62CA40}"/>
          </ac:spMkLst>
        </pc:spChg>
        <pc:spChg chg="del">
          <ac:chgData name="Nguyễn Duy Thắng" userId="S::22521333@ms.uit.edu.vn::54955dfb-6c99-4392-9f1d-30004a726cbf" providerId="AD" clId="Web-{4644CB01-8AD2-11D3-3122-DEB47C4865FD}" dt="2023-10-17T15:07:55.695" v="564"/>
          <ac:spMkLst>
            <pc:docMk/>
            <pc:sldMk cId="1465815682" sldId="289"/>
            <ac:spMk id="92" creationId="{98F79A4E-EA4C-3DE0-4F47-0250235E16F2}"/>
          </ac:spMkLst>
        </pc:spChg>
        <pc:spChg chg="del">
          <ac:chgData name="Nguyễn Duy Thắng" userId="S::22521333@ms.uit.edu.vn::54955dfb-6c99-4392-9f1d-30004a726cbf" providerId="AD" clId="Web-{4644CB01-8AD2-11D3-3122-DEB47C4865FD}" dt="2023-10-17T15:07:55.695" v="563"/>
          <ac:spMkLst>
            <pc:docMk/>
            <pc:sldMk cId="1465815682" sldId="289"/>
            <ac:spMk id="94" creationId="{55F3E2A3-95D1-D0D9-D856-7B922CE24098}"/>
          </ac:spMkLst>
        </pc:spChg>
        <pc:spChg chg="del">
          <ac:chgData name="Nguyễn Duy Thắng" userId="S::22521333@ms.uit.edu.vn::54955dfb-6c99-4392-9f1d-30004a726cbf" providerId="AD" clId="Web-{4644CB01-8AD2-11D3-3122-DEB47C4865FD}" dt="2023-10-17T15:07:55.695" v="562"/>
          <ac:spMkLst>
            <pc:docMk/>
            <pc:sldMk cId="1465815682" sldId="289"/>
            <ac:spMk id="96" creationId="{39E825CF-639E-8B98-1FC0-FD03A2B6DFCC}"/>
          </ac:spMkLst>
        </pc:spChg>
        <pc:spChg chg="del">
          <ac:chgData name="Nguyễn Duy Thắng" userId="S::22521333@ms.uit.edu.vn::54955dfb-6c99-4392-9f1d-30004a726cbf" providerId="AD" clId="Web-{4644CB01-8AD2-11D3-3122-DEB47C4865FD}" dt="2023-10-17T15:07:55.695" v="561"/>
          <ac:spMkLst>
            <pc:docMk/>
            <pc:sldMk cId="1465815682" sldId="289"/>
            <ac:spMk id="98" creationId="{1C996AEB-CA0D-C4E8-DD7B-16BE9212E1B4}"/>
          </ac:spMkLst>
        </pc:spChg>
        <pc:spChg chg="del">
          <ac:chgData name="Nguyễn Duy Thắng" userId="S::22521333@ms.uit.edu.vn::54955dfb-6c99-4392-9f1d-30004a726cbf" providerId="AD" clId="Web-{4644CB01-8AD2-11D3-3122-DEB47C4865FD}" dt="2023-10-17T15:07:55.695" v="560"/>
          <ac:spMkLst>
            <pc:docMk/>
            <pc:sldMk cId="1465815682" sldId="289"/>
            <ac:spMk id="100" creationId="{18AB1FC3-B742-F8F1-13B1-C468CED35ECB}"/>
          </ac:spMkLst>
        </pc:spChg>
        <pc:spChg chg="del">
          <ac:chgData name="Nguyễn Duy Thắng" userId="S::22521333@ms.uit.edu.vn::54955dfb-6c99-4392-9f1d-30004a726cbf" providerId="AD" clId="Web-{4644CB01-8AD2-11D3-3122-DEB47C4865FD}" dt="2023-10-17T15:07:55.695" v="559"/>
          <ac:spMkLst>
            <pc:docMk/>
            <pc:sldMk cId="1465815682" sldId="289"/>
            <ac:spMk id="102" creationId="{7A67FC54-9AA1-4CF9-7056-22DCF2284341}"/>
          </ac:spMkLst>
        </pc:spChg>
        <pc:spChg chg="del">
          <ac:chgData name="Nguyễn Duy Thắng" userId="S::22521333@ms.uit.edu.vn::54955dfb-6c99-4392-9f1d-30004a726cbf" providerId="AD" clId="Web-{4644CB01-8AD2-11D3-3122-DEB47C4865FD}" dt="2023-10-17T15:07:55.695" v="558"/>
          <ac:spMkLst>
            <pc:docMk/>
            <pc:sldMk cId="1465815682" sldId="289"/>
            <ac:spMk id="104" creationId="{325D1528-4130-6FCF-6372-F6BEB6C5A1D5}"/>
          </ac:spMkLst>
        </pc:spChg>
        <pc:grpChg chg="add del mod">
          <ac:chgData name="Nguyễn Duy Thắng" userId="S::22521333@ms.uit.edu.vn::54955dfb-6c99-4392-9f1d-30004a726cbf" providerId="AD" clId="Web-{4644CB01-8AD2-11D3-3122-DEB47C4865FD}" dt="2023-10-17T15:08:18.102" v="587"/>
          <ac:grpSpMkLst>
            <pc:docMk/>
            <pc:sldMk cId="1465815682" sldId="289"/>
            <ac:grpSpMk id="6" creationId="{A0378C25-3BBB-E337-6955-03D91F458373}"/>
          </ac:grpSpMkLst>
        </pc:grpChg>
        <pc:grpChg chg="add del mod">
          <ac:chgData name="Nguyễn Duy Thắng" userId="S::22521333@ms.uit.edu.vn::54955dfb-6c99-4392-9f1d-30004a726cbf" providerId="AD" clId="Web-{4644CB01-8AD2-11D3-3122-DEB47C4865FD}" dt="2023-10-17T15:08:18.055" v="586"/>
          <ac:grpSpMkLst>
            <pc:docMk/>
            <pc:sldMk cId="1465815682" sldId="289"/>
            <ac:grpSpMk id="13" creationId="{161C0BFE-D5AB-8062-0637-0F19C0334D6D}"/>
          </ac:grpSpMkLst>
        </pc:grpChg>
        <pc:grpChg chg="add del mod">
          <ac:chgData name="Nguyễn Duy Thắng" userId="S::22521333@ms.uit.edu.vn::54955dfb-6c99-4392-9f1d-30004a726cbf" providerId="AD" clId="Web-{4644CB01-8AD2-11D3-3122-DEB47C4865FD}" dt="2023-10-17T15:08:18.133" v="588"/>
          <ac:grpSpMkLst>
            <pc:docMk/>
            <pc:sldMk cId="1465815682" sldId="289"/>
            <ac:grpSpMk id="18" creationId="{0629E248-302F-D077-A240-D830A0CE2B5F}"/>
          </ac:grpSpMkLst>
        </pc:grpChg>
        <pc:grpChg chg="add del mod">
          <ac:chgData name="Nguyễn Duy Thắng" userId="S::22521333@ms.uit.edu.vn::54955dfb-6c99-4392-9f1d-30004a726cbf" providerId="AD" clId="Web-{4644CB01-8AD2-11D3-3122-DEB47C4865FD}" dt="2023-10-17T15:08:18.180" v="589"/>
          <ac:grpSpMkLst>
            <pc:docMk/>
            <pc:sldMk cId="1465815682" sldId="289"/>
            <ac:grpSpMk id="23" creationId="{7C116F8C-4120-9646-6951-07806C29A6DB}"/>
          </ac:grpSpMkLst>
        </pc:grpChg>
        <pc:grpChg chg="add del mod">
          <ac:chgData name="Nguyễn Duy Thắng" userId="S::22521333@ms.uit.edu.vn::54955dfb-6c99-4392-9f1d-30004a726cbf" providerId="AD" clId="Web-{4644CB01-8AD2-11D3-3122-DEB47C4865FD}" dt="2023-10-17T15:08:18.211" v="590"/>
          <ac:grpSpMkLst>
            <pc:docMk/>
            <pc:sldMk cId="1465815682" sldId="289"/>
            <ac:grpSpMk id="30" creationId="{9EA4EBE1-070C-F553-E1BD-6EDEB93B07CA}"/>
          </ac:grpSpMkLst>
        </pc:grpChg>
      </pc:sldChg>
      <pc:sldChg chg="addSp delSp">
        <pc:chgData name="Nguyễn Duy Thắng" userId="S::22521333@ms.uit.edu.vn::54955dfb-6c99-4392-9f1d-30004a726cbf" providerId="AD" clId="Web-{4644CB01-8AD2-11D3-3122-DEB47C4865FD}" dt="2023-10-17T15:06:55.178" v="552"/>
        <pc:sldMkLst>
          <pc:docMk/>
          <pc:sldMk cId="2397263264" sldId="290"/>
        </pc:sldMkLst>
        <pc:spChg chg="del">
          <ac:chgData name="Nguyễn Duy Thắng" userId="S::22521333@ms.uit.edu.vn::54955dfb-6c99-4392-9f1d-30004a726cbf" providerId="AD" clId="Web-{4644CB01-8AD2-11D3-3122-DEB47C4865FD}" dt="2023-10-17T15:06:54.475" v="540"/>
          <ac:spMkLst>
            <pc:docMk/>
            <pc:sldMk cId="2397263264" sldId="290"/>
            <ac:spMk id="5" creationId="{1257BA17-BDDA-801D-2A86-8FB27C258A63}"/>
          </ac:spMkLst>
        </pc:spChg>
        <pc:spChg chg="add">
          <ac:chgData name="Nguyễn Duy Thắng" userId="S::22521333@ms.uit.edu.vn::54955dfb-6c99-4392-9f1d-30004a726cbf" providerId="AD" clId="Web-{4644CB01-8AD2-11D3-3122-DEB47C4865FD}" dt="2023-10-17T15:06:55.007" v="541"/>
          <ac:spMkLst>
            <pc:docMk/>
            <pc:sldMk cId="2397263264" sldId="290"/>
            <ac:spMk id="6" creationId="{8325967D-16FB-2764-04FA-372812994E2C}"/>
          </ac:spMkLst>
        </pc:spChg>
        <pc:spChg chg="del">
          <ac:chgData name="Nguyễn Duy Thắng" userId="S::22521333@ms.uit.edu.vn::54955dfb-6c99-4392-9f1d-30004a726cbf" providerId="AD" clId="Web-{4644CB01-8AD2-11D3-3122-DEB47C4865FD}" dt="2023-10-17T15:06:54.475" v="539"/>
          <ac:spMkLst>
            <pc:docMk/>
            <pc:sldMk cId="2397263264" sldId="290"/>
            <ac:spMk id="9" creationId="{60063FBE-8F21-F75A-6161-1B2FFD6C547C}"/>
          </ac:spMkLst>
        </pc:spChg>
        <pc:spChg chg="del">
          <ac:chgData name="Nguyễn Duy Thắng" userId="S::22521333@ms.uit.edu.vn::54955dfb-6c99-4392-9f1d-30004a726cbf" providerId="AD" clId="Web-{4644CB01-8AD2-11D3-3122-DEB47C4865FD}" dt="2023-10-17T15:06:54.475" v="538"/>
          <ac:spMkLst>
            <pc:docMk/>
            <pc:sldMk cId="2397263264" sldId="290"/>
            <ac:spMk id="11" creationId="{74C467AC-574B-31A0-56A1-9599CEECB740}"/>
          </ac:spMkLst>
        </pc:spChg>
        <pc:spChg chg="add">
          <ac:chgData name="Nguyễn Duy Thắng" userId="S::22521333@ms.uit.edu.vn::54955dfb-6c99-4392-9f1d-30004a726cbf" providerId="AD" clId="Web-{4644CB01-8AD2-11D3-3122-DEB47C4865FD}" dt="2023-10-17T15:06:55.022" v="542"/>
          <ac:spMkLst>
            <pc:docMk/>
            <pc:sldMk cId="2397263264" sldId="290"/>
            <ac:spMk id="12" creationId="{8A604479-2C6B-5C0D-7CAF-CFC07A74D47F}"/>
          </ac:spMkLst>
        </pc:spChg>
        <pc:spChg chg="del">
          <ac:chgData name="Nguyễn Duy Thắng" userId="S::22521333@ms.uit.edu.vn::54955dfb-6c99-4392-9f1d-30004a726cbf" providerId="AD" clId="Web-{4644CB01-8AD2-11D3-3122-DEB47C4865FD}" dt="2023-10-17T15:06:54.475" v="537"/>
          <ac:spMkLst>
            <pc:docMk/>
            <pc:sldMk cId="2397263264" sldId="290"/>
            <ac:spMk id="13" creationId="{8A207D46-D6B7-707D-1110-D9B8ED73391C}"/>
          </ac:spMkLst>
        </pc:spChg>
        <pc:spChg chg="del">
          <ac:chgData name="Nguyễn Duy Thắng" userId="S::22521333@ms.uit.edu.vn::54955dfb-6c99-4392-9f1d-30004a726cbf" providerId="AD" clId="Web-{4644CB01-8AD2-11D3-3122-DEB47C4865FD}" dt="2023-10-17T15:06:54.475" v="536"/>
          <ac:spMkLst>
            <pc:docMk/>
            <pc:sldMk cId="2397263264" sldId="290"/>
            <ac:spMk id="15" creationId="{96C898A0-F584-9272-11C1-C9E97AAA12DD}"/>
          </ac:spMkLst>
        </pc:spChg>
        <pc:spChg chg="add">
          <ac:chgData name="Nguyễn Duy Thắng" userId="S::22521333@ms.uit.edu.vn::54955dfb-6c99-4392-9f1d-30004a726cbf" providerId="AD" clId="Web-{4644CB01-8AD2-11D3-3122-DEB47C4865FD}" dt="2023-10-17T15:06:55.022" v="543"/>
          <ac:spMkLst>
            <pc:docMk/>
            <pc:sldMk cId="2397263264" sldId="290"/>
            <ac:spMk id="16" creationId="{4AFA5905-8D42-6D4B-3640-1804DF894D07}"/>
          </ac:spMkLst>
        </pc:spChg>
        <pc:spChg chg="add">
          <ac:chgData name="Nguyễn Duy Thắng" userId="S::22521333@ms.uit.edu.vn::54955dfb-6c99-4392-9f1d-30004a726cbf" providerId="AD" clId="Web-{4644CB01-8AD2-11D3-3122-DEB47C4865FD}" dt="2023-10-17T15:06:55.053" v="544"/>
          <ac:spMkLst>
            <pc:docMk/>
            <pc:sldMk cId="2397263264" sldId="290"/>
            <ac:spMk id="18" creationId="{CA415BE7-7412-75D4-5F5A-BA7F49B5DC71}"/>
          </ac:spMkLst>
        </pc:spChg>
        <pc:spChg chg="add">
          <ac:chgData name="Nguyễn Duy Thắng" userId="S::22521333@ms.uit.edu.vn::54955dfb-6c99-4392-9f1d-30004a726cbf" providerId="AD" clId="Web-{4644CB01-8AD2-11D3-3122-DEB47C4865FD}" dt="2023-10-17T15:06:55.053" v="545"/>
          <ac:spMkLst>
            <pc:docMk/>
            <pc:sldMk cId="2397263264" sldId="290"/>
            <ac:spMk id="20" creationId="{9ACB60E5-B9D0-46CA-FE3C-CE408A9A08B3}"/>
          </ac:spMkLst>
        </pc:spChg>
        <pc:spChg chg="add">
          <ac:chgData name="Nguyễn Duy Thắng" userId="S::22521333@ms.uit.edu.vn::54955dfb-6c99-4392-9f1d-30004a726cbf" providerId="AD" clId="Web-{4644CB01-8AD2-11D3-3122-DEB47C4865FD}" dt="2023-10-17T15:06:55.069" v="546"/>
          <ac:spMkLst>
            <pc:docMk/>
            <pc:sldMk cId="2397263264" sldId="290"/>
            <ac:spMk id="22" creationId="{2D4AAAE1-E38A-26F0-2AA5-DCC971C0C35E}"/>
          </ac:spMkLst>
        </pc:spChg>
        <pc:spChg chg="add">
          <ac:chgData name="Nguyễn Duy Thắng" userId="S::22521333@ms.uit.edu.vn::54955dfb-6c99-4392-9f1d-30004a726cbf" providerId="AD" clId="Web-{4644CB01-8AD2-11D3-3122-DEB47C4865FD}" dt="2023-10-17T15:06:55.085" v="547"/>
          <ac:spMkLst>
            <pc:docMk/>
            <pc:sldMk cId="2397263264" sldId="290"/>
            <ac:spMk id="24" creationId="{828E8C94-219B-441F-3CE1-54D9FA27F2D0}"/>
          </ac:spMkLst>
        </pc:spChg>
        <pc:spChg chg="add">
          <ac:chgData name="Nguyễn Duy Thắng" userId="S::22521333@ms.uit.edu.vn::54955dfb-6c99-4392-9f1d-30004a726cbf" providerId="AD" clId="Web-{4644CB01-8AD2-11D3-3122-DEB47C4865FD}" dt="2023-10-17T15:06:55.100" v="548"/>
          <ac:spMkLst>
            <pc:docMk/>
            <pc:sldMk cId="2397263264" sldId="290"/>
            <ac:spMk id="26" creationId="{B5A17E4D-4DB7-4B42-6CB0-8171050A9C9E}"/>
          </ac:spMkLst>
        </pc:spChg>
        <pc:spChg chg="add">
          <ac:chgData name="Nguyễn Duy Thắng" userId="S::22521333@ms.uit.edu.vn::54955dfb-6c99-4392-9f1d-30004a726cbf" providerId="AD" clId="Web-{4644CB01-8AD2-11D3-3122-DEB47C4865FD}" dt="2023-10-17T15:06:55.116" v="549"/>
          <ac:spMkLst>
            <pc:docMk/>
            <pc:sldMk cId="2397263264" sldId="290"/>
            <ac:spMk id="29" creationId="{A9325579-9FE0-C811-2325-206C34969332}"/>
          </ac:spMkLst>
        </pc:spChg>
        <pc:spChg chg="add">
          <ac:chgData name="Nguyễn Duy Thắng" userId="S::22521333@ms.uit.edu.vn::54955dfb-6c99-4392-9f1d-30004a726cbf" providerId="AD" clId="Web-{4644CB01-8AD2-11D3-3122-DEB47C4865FD}" dt="2023-10-17T15:06:55.132" v="550"/>
          <ac:spMkLst>
            <pc:docMk/>
            <pc:sldMk cId="2397263264" sldId="290"/>
            <ac:spMk id="31" creationId="{174DAFA7-5CBA-711C-2E77-985FA6213857}"/>
          </ac:spMkLst>
        </pc:spChg>
        <pc:spChg chg="del">
          <ac:chgData name="Nguyễn Duy Thắng" userId="S::22521333@ms.uit.edu.vn::54955dfb-6c99-4392-9f1d-30004a726cbf" providerId="AD" clId="Web-{4644CB01-8AD2-11D3-3122-DEB47C4865FD}" dt="2023-10-17T15:06:54.460" v="535"/>
          <ac:spMkLst>
            <pc:docMk/>
            <pc:sldMk cId="2397263264" sldId="290"/>
            <ac:spMk id="32" creationId="{6E88AAF3-DF59-DC6F-26AF-728E8FD79638}"/>
          </ac:spMkLst>
        </pc:spChg>
        <pc:spChg chg="add">
          <ac:chgData name="Nguyễn Duy Thắng" userId="S::22521333@ms.uit.edu.vn::54955dfb-6c99-4392-9f1d-30004a726cbf" providerId="AD" clId="Web-{4644CB01-8AD2-11D3-3122-DEB47C4865FD}" dt="2023-10-17T15:06:55.163" v="551"/>
          <ac:spMkLst>
            <pc:docMk/>
            <pc:sldMk cId="2397263264" sldId="290"/>
            <ac:spMk id="34" creationId="{47ADFB38-0A65-63B9-A84A-31821C39558F}"/>
          </ac:spMkLst>
        </pc:spChg>
        <pc:spChg chg="del">
          <ac:chgData name="Nguyễn Duy Thắng" userId="S::22521333@ms.uit.edu.vn::54955dfb-6c99-4392-9f1d-30004a726cbf" providerId="AD" clId="Web-{4644CB01-8AD2-11D3-3122-DEB47C4865FD}" dt="2023-10-17T15:06:54.460" v="534"/>
          <ac:spMkLst>
            <pc:docMk/>
            <pc:sldMk cId="2397263264" sldId="290"/>
            <ac:spMk id="38" creationId="{E548E312-18FC-128D-6C8B-9A124069D7F3}"/>
          </ac:spMkLst>
        </pc:spChg>
        <pc:spChg chg="add">
          <ac:chgData name="Nguyễn Duy Thắng" userId="S::22521333@ms.uit.edu.vn::54955dfb-6c99-4392-9f1d-30004a726cbf" providerId="AD" clId="Web-{4644CB01-8AD2-11D3-3122-DEB47C4865FD}" dt="2023-10-17T15:06:55.178" v="552"/>
          <ac:spMkLst>
            <pc:docMk/>
            <pc:sldMk cId="2397263264" sldId="290"/>
            <ac:spMk id="39" creationId="{75F24407-4061-7756-291C-4C25E633673C}"/>
          </ac:spMkLst>
        </pc:spChg>
        <pc:spChg chg="del">
          <ac:chgData name="Nguyễn Duy Thắng" userId="S::22521333@ms.uit.edu.vn::54955dfb-6c99-4392-9f1d-30004a726cbf" providerId="AD" clId="Web-{4644CB01-8AD2-11D3-3122-DEB47C4865FD}" dt="2023-10-17T15:06:54.460" v="533"/>
          <ac:spMkLst>
            <pc:docMk/>
            <pc:sldMk cId="2397263264" sldId="290"/>
            <ac:spMk id="40" creationId="{F908499A-3B65-6A66-5F8F-83D8698EAF38}"/>
          </ac:spMkLst>
        </pc:spChg>
        <pc:spChg chg="del">
          <ac:chgData name="Nguyễn Duy Thắng" userId="S::22521333@ms.uit.edu.vn::54955dfb-6c99-4392-9f1d-30004a726cbf" providerId="AD" clId="Web-{4644CB01-8AD2-11D3-3122-DEB47C4865FD}" dt="2023-10-17T15:06:54.460" v="532"/>
          <ac:spMkLst>
            <pc:docMk/>
            <pc:sldMk cId="2397263264" sldId="290"/>
            <ac:spMk id="42" creationId="{444C4C14-CBFA-A241-1FC2-A9EA21F1170C}"/>
          </ac:spMkLst>
        </pc:spChg>
        <pc:spChg chg="del">
          <ac:chgData name="Nguyễn Duy Thắng" userId="S::22521333@ms.uit.edu.vn::54955dfb-6c99-4392-9f1d-30004a726cbf" providerId="AD" clId="Web-{4644CB01-8AD2-11D3-3122-DEB47C4865FD}" dt="2023-10-17T15:06:54.460" v="531"/>
          <ac:spMkLst>
            <pc:docMk/>
            <pc:sldMk cId="2397263264" sldId="290"/>
            <ac:spMk id="44" creationId="{16365378-9C9F-B5DB-6F63-FCEE6C436D19}"/>
          </ac:spMkLst>
        </pc:spChg>
        <pc:spChg chg="del">
          <ac:chgData name="Nguyễn Duy Thắng" userId="S::22521333@ms.uit.edu.vn::54955dfb-6c99-4392-9f1d-30004a726cbf" providerId="AD" clId="Web-{4644CB01-8AD2-11D3-3122-DEB47C4865FD}" dt="2023-10-17T15:06:54.460" v="530"/>
          <ac:spMkLst>
            <pc:docMk/>
            <pc:sldMk cId="2397263264" sldId="290"/>
            <ac:spMk id="46" creationId="{06110603-AC9B-0E7A-02DD-E053F07374AE}"/>
          </ac:spMkLst>
        </pc:spChg>
        <pc:spChg chg="del">
          <ac:chgData name="Nguyễn Duy Thắng" userId="S::22521333@ms.uit.edu.vn::54955dfb-6c99-4392-9f1d-30004a726cbf" providerId="AD" clId="Web-{4644CB01-8AD2-11D3-3122-DEB47C4865FD}" dt="2023-10-17T15:06:54.460" v="529"/>
          <ac:spMkLst>
            <pc:docMk/>
            <pc:sldMk cId="2397263264" sldId="290"/>
            <ac:spMk id="52" creationId="{E8F52A00-4CA9-5B94-C8E3-F3AA2EF3E66B}"/>
          </ac:spMkLst>
        </pc:spChg>
        <pc:spChg chg="del">
          <ac:chgData name="Nguyễn Duy Thắng" userId="S::22521333@ms.uit.edu.vn::54955dfb-6c99-4392-9f1d-30004a726cbf" providerId="AD" clId="Web-{4644CB01-8AD2-11D3-3122-DEB47C4865FD}" dt="2023-10-17T15:06:54.460" v="528"/>
          <ac:spMkLst>
            <pc:docMk/>
            <pc:sldMk cId="2397263264" sldId="290"/>
            <ac:spMk id="54" creationId="{5DF0E465-E836-4064-3E66-737E43041E30}"/>
          </ac:spMkLst>
        </pc:spChg>
        <pc:spChg chg="del">
          <ac:chgData name="Nguyễn Duy Thắng" userId="S::22521333@ms.uit.edu.vn::54955dfb-6c99-4392-9f1d-30004a726cbf" providerId="AD" clId="Web-{4644CB01-8AD2-11D3-3122-DEB47C4865FD}" dt="2023-10-17T15:06:54.460" v="527"/>
          <ac:spMkLst>
            <pc:docMk/>
            <pc:sldMk cId="2397263264" sldId="290"/>
            <ac:spMk id="56" creationId="{20825514-E399-CC21-8671-C7CFA60B9921}"/>
          </ac:spMkLst>
        </pc:spChg>
        <pc:spChg chg="del">
          <ac:chgData name="Nguyễn Duy Thắng" userId="S::22521333@ms.uit.edu.vn::54955dfb-6c99-4392-9f1d-30004a726cbf" providerId="AD" clId="Web-{4644CB01-8AD2-11D3-3122-DEB47C4865FD}" dt="2023-10-17T15:06:54.460" v="526"/>
          <ac:spMkLst>
            <pc:docMk/>
            <pc:sldMk cId="2397263264" sldId="290"/>
            <ac:spMk id="58" creationId="{36F7633D-0012-C1FA-5380-1FBEBA75BC39}"/>
          </ac:spMkLst>
        </pc:spChg>
      </pc:sldChg>
      <pc:sldChg chg="addSp delSp modSp">
        <pc:chgData name="Nguyễn Duy Thắng" userId="S::22521333@ms.uit.edu.vn::54955dfb-6c99-4392-9f1d-30004a726cbf" providerId="AD" clId="Web-{4644CB01-8AD2-11D3-3122-DEB47C4865FD}" dt="2023-10-17T15:25:41.514" v="964" actId="1076"/>
        <pc:sldMkLst>
          <pc:docMk/>
          <pc:sldMk cId="216793152" sldId="292"/>
        </pc:sldMkLst>
        <pc:spChg chg="del">
          <ac:chgData name="Nguyễn Duy Thắng" userId="S::22521333@ms.uit.edu.vn::54955dfb-6c99-4392-9f1d-30004a726cbf" providerId="AD" clId="Web-{4644CB01-8AD2-11D3-3122-DEB47C4865FD}" dt="2023-10-17T15:08:23.274" v="608"/>
          <ac:spMkLst>
            <pc:docMk/>
            <pc:sldMk cId="216793152" sldId="292"/>
            <ac:spMk id="3" creationId="{8DCD40E6-82A6-50B2-3E2A-43BFC15665C1}"/>
          </ac:spMkLst>
        </pc:spChg>
        <pc:spChg chg="topLvl">
          <ac:chgData name="Nguyễn Duy Thắng" userId="S::22521333@ms.uit.edu.vn::54955dfb-6c99-4392-9f1d-30004a726cbf" providerId="AD" clId="Web-{4644CB01-8AD2-11D3-3122-DEB47C4865FD}" dt="2023-10-17T15:16:58.316" v="872"/>
          <ac:spMkLst>
            <pc:docMk/>
            <pc:sldMk cId="216793152" sldId="292"/>
            <ac:spMk id="4" creationId="{C58ED865-CF17-7A25-78B6-071E50E3AE14}"/>
          </ac:spMkLst>
        </pc:spChg>
        <pc:spChg chg="del">
          <ac:chgData name="Nguyễn Duy Thắng" userId="S::22521333@ms.uit.edu.vn::54955dfb-6c99-4392-9f1d-30004a726cbf" providerId="AD" clId="Web-{4644CB01-8AD2-11D3-3122-DEB47C4865FD}" dt="2023-10-17T15:08:23.274" v="607"/>
          <ac:spMkLst>
            <pc:docMk/>
            <pc:sldMk cId="216793152" sldId="292"/>
            <ac:spMk id="5" creationId="{8D3B6970-EA66-DD5D-1CD2-1E997FC3E05C}"/>
          </ac:spMkLst>
        </pc:spChg>
        <pc:spChg chg="topLvl">
          <ac:chgData name="Nguyễn Duy Thắng" userId="S::22521333@ms.uit.edu.vn::54955dfb-6c99-4392-9f1d-30004a726cbf" providerId="AD" clId="Web-{4644CB01-8AD2-11D3-3122-DEB47C4865FD}" dt="2023-10-17T15:16:58.316" v="872"/>
          <ac:spMkLst>
            <pc:docMk/>
            <pc:sldMk cId="216793152" sldId="292"/>
            <ac:spMk id="6" creationId="{2C942E97-BB9B-8898-789A-C0DDE237B9DA}"/>
          </ac:spMkLst>
        </pc:spChg>
        <pc:spChg chg="del mod">
          <ac:chgData name="Nguyễn Duy Thắng" userId="S::22521333@ms.uit.edu.vn::54955dfb-6c99-4392-9f1d-30004a726cbf" providerId="AD" clId="Web-{4644CB01-8AD2-11D3-3122-DEB47C4865FD}" dt="2023-10-17T15:25:31.452" v="958"/>
          <ac:spMkLst>
            <pc:docMk/>
            <pc:sldMk cId="216793152" sldId="292"/>
            <ac:spMk id="7" creationId="{DC22E00D-22AE-4824-993A-942BDD3F11FE}"/>
          </ac:spMkLst>
        </pc:spChg>
        <pc:spChg chg="del mod">
          <ac:chgData name="Nguyễn Duy Thắng" userId="S::22521333@ms.uit.edu.vn::54955dfb-6c99-4392-9f1d-30004a726cbf" providerId="AD" clId="Web-{4644CB01-8AD2-11D3-3122-DEB47C4865FD}" dt="2023-10-17T15:25:31.452" v="957"/>
          <ac:spMkLst>
            <pc:docMk/>
            <pc:sldMk cId="216793152" sldId="292"/>
            <ac:spMk id="8" creationId="{ECCF6C29-9682-4C2A-B9D9-A25378DEE536}"/>
          </ac:spMkLst>
        </pc:spChg>
        <pc:spChg chg="del">
          <ac:chgData name="Nguyễn Duy Thắng" userId="S::22521333@ms.uit.edu.vn::54955dfb-6c99-4392-9f1d-30004a726cbf" providerId="AD" clId="Web-{4644CB01-8AD2-11D3-3122-DEB47C4865FD}" dt="2023-10-17T15:08:23.274" v="606"/>
          <ac:spMkLst>
            <pc:docMk/>
            <pc:sldMk cId="216793152" sldId="292"/>
            <ac:spMk id="9" creationId="{BB48A9D9-93A0-9ED9-57E3-A73D4DA918FE}"/>
          </ac:spMkLst>
        </pc:spChg>
        <pc:spChg chg="topLvl">
          <ac:chgData name="Nguyễn Duy Thắng" userId="S::22521333@ms.uit.edu.vn::54955dfb-6c99-4392-9f1d-30004a726cbf" providerId="AD" clId="Web-{4644CB01-8AD2-11D3-3122-DEB47C4865FD}" dt="2023-10-17T15:16:58.316" v="872"/>
          <ac:spMkLst>
            <pc:docMk/>
            <pc:sldMk cId="216793152" sldId="292"/>
            <ac:spMk id="10" creationId="{48E93A44-E930-169C-A4B4-4B169276A721}"/>
          </ac:spMkLst>
        </pc:spChg>
        <pc:spChg chg="del">
          <ac:chgData name="Nguyễn Duy Thắng" userId="S::22521333@ms.uit.edu.vn::54955dfb-6c99-4392-9f1d-30004a726cbf" providerId="AD" clId="Web-{4644CB01-8AD2-11D3-3122-DEB47C4865FD}" dt="2023-10-17T15:08:23.274" v="605"/>
          <ac:spMkLst>
            <pc:docMk/>
            <pc:sldMk cId="216793152" sldId="292"/>
            <ac:spMk id="11" creationId="{E173380D-F543-6E3F-F356-74E9A86653CE}"/>
          </ac:spMkLst>
        </pc:spChg>
        <pc:spChg chg="topLvl">
          <ac:chgData name="Nguyễn Duy Thắng" userId="S::22521333@ms.uit.edu.vn::54955dfb-6c99-4392-9f1d-30004a726cbf" providerId="AD" clId="Web-{4644CB01-8AD2-11D3-3122-DEB47C4865FD}" dt="2023-10-17T15:16:58.332" v="873"/>
          <ac:spMkLst>
            <pc:docMk/>
            <pc:sldMk cId="216793152" sldId="292"/>
            <ac:spMk id="14" creationId="{D4436A7D-47A7-AA58-518F-5695A106EAB4}"/>
          </ac:spMkLst>
        </pc:spChg>
        <pc:spChg chg="topLvl">
          <ac:chgData name="Nguyễn Duy Thắng" userId="S::22521333@ms.uit.edu.vn::54955dfb-6c99-4392-9f1d-30004a726cbf" providerId="AD" clId="Web-{4644CB01-8AD2-11D3-3122-DEB47C4865FD}" dt="2023-10-17T15:16:58.332" v="873"/>
          <ac:spMkLst>
            <pc:docMk/>
            <pc:sldMk cId="216793152" sldId="292"/>
            <ac:spMk id="15" creationId="{E331E527-D2F6-F820-5FAA-6D6250257051}"/>
          </ac:spMkLst>
        </pc:spChg>
        <pc:spChg chg="topLvl">
          <ac:chgData name="Nguyễn Duy Thắng" userId="S::22521333@ms.uit.edu.vn::54955dfb-6c99-4392-9f1d-30004a726cbf" providerId="AD" clId="Web-{4644CB01-8AD2-11D3-3122-DEB47C4865FD}" dt="2023-10-17T15:16:58.332" v="873"/>
          <ac:spMkLst>
            <pc:docMk/>
            <pc:sldMk cId="216793152" sldId="292"/>
            <ac:spMk id="16" creationId="{8164FAA1-7007-1ECD-6DD6-18C3E850F1CF}"/>
          </ac:spMkLst>
        </pc:spChg>
        <pc:spChg chg="topLvl">
          <ac:chgData name="Nguyễn Duy Thắng" userId="S::22521333@ms.uit.edu.vn::54955dfb-6c99-4392-9f1d-30004a726cbf" providerId="AD" clId="Web-{4644CB01-8AD2-11D3-3122-DEB47C4865FD}" dt="2023-10-17T15:16:58.347" v="874"/>
          <ac:spMkLst>
            <pc:docMk/>
            <pc:sldMk cId="216793152" sldId="292"/>
            <ac:spMk id="19" creationId="{FAD0018B-CD81-19FC-2DCE-80C8FCE2F942}"/>
          </ac:spMkLst>
        </pc:spChg>
        <pc:spChg chg="topLvl">
          <ac:chgData name="Nguyễn Duy Thắng" userId="S::22521333@ms.uit.edu.vn::54955dfb-6c99-4392-9f1d-30004a726cbf" providerId="AD" clId="Web-{4644CB01-8AD2-11D3-3122-DEB47C4865FD}" dt="2023-10-17T15:16:58.347" v="874"/>
          <ac:spMkLst>
            <pc:docMk/>
            <pc:sldMk cId="216793152" sldId="292"/>
            <ac:spMk id="20" creationId="{79F7CBC1-A6A5-BAE6-F113-42884F973ADC}"/>
          </ac:spMkLst>
        </pc:spChg>
        <pc:spChg chg="del">
          <ac:chgData name="Nguyễn Duy Thắng" userId="S::22521333@ms.uit.edu.vn::54955dfb-6c99-4392-9f1d-30004a726cbf" providerId="AD" clId="Web-{4644CB01-8AD2-11D3-3122-DEB47C4865FD}" dt="2023-10-17T15:08:23.274" v="604"/>
          <ac:spMkLst>
            <pc:docMk/>
            <pc:sldMk cId="216793152" sldId="292"/>
            <ac:spMk id="21" creationId="{2DEC1CB8-27B7-9D41-5369-1701BF3F498B}"/>
          </ac:spMkLst>
        </pc:spChg>
        <pc:spChg chg="topLvl">
          <ac:chgData name="Nguyễn Duy Thắng" userId="S::22521333@ms.uit.edu.vn::54955dfb-6c99-4392-9f1d-30004a726cbf" providerId="AD" clId="Web-{4644CB01-8AD2-11D3-3122-DEB47C4865FD}" dt="2023-10-17T15:16:58.347" v="874"/>
          <ac:spMkLst>
            <pc:docMk/>
            <pc:sldMk cId="216793152" sldId="292"/>
            <ac:spMk id="22" creationId="{BD01565D-5C20-7BFF-0D4C-602C3D6815C0}"/>
          </ac:spMkLst>
        </pc:spChg>
        <pc:spChg chg="topLvl">
          <ac:chgData name="Nguyễn Duy Thắng" userId="S::22521333@ms.uit.edu.vn::54955dfb-6c99-4392-9f1d-30004a726cbf" providerId="AD" clId="Web-{4644CB01-8AD2-11D3-3122-DEB47C4865FD}" dt="2023-10-17T15:16:58.363" v="875"/>
          <ac:spMkLst>
            <pc:docMk/>
            <pc:sldMk cId="216793152" sldId="292"/>
            <ac:spMk id="25" creationId="{9DBD1A51-4AFF-BB64-C417-EAF991914511}"/>
          </ac:spMkLst>
        </pc:spChg>
        <pc:spChg chg="topLvl">
          <ac:chgData name="Nguyễn Duy Thắng" userId="S::22521333@ms.uit.edu.vn::54955dfb-6c99-4392-9f1d-30004a726cbf" providerId="AD" clId="Web-{4644CB01-8AD2-11D3-3122-DEB47C4865FD}" dt="2023-10-17T15:16:58.363" v="875"/>
          <ac:spMkLst>
            <pc:docMk/>
            <pc:sldMk cId="216793152" sldId="292"/>
            <ac:spMk id="26" creationId="{7B512456-5522-4D79-24F6-5D8947309647}"/>
          </ac:spMkLst>
        </pc:spChg>
        <pc:spChg chg="topLvl">
          <ac:chgData name="Nguyễn Duy Thắng" userId="S::22521333@ms.uit.edu.vn::54955dfb-6c99-4392-9f1d-30004a726cbf" providerId="AD" clId="Web-{4644CB01-8AD2-11D3-3122-DEB47C4865FD}" dt="2023-10-17T15:16:58.363" v="875"/>
          <ac:spMkLst>
            <pc:docMk/>
            <pc:sldMk cId="216793152" sldId="292"/>
            <ac:spMk id="27" creationId="{5F89DBC9-A0CE-F0A3-3CF8-936377511B34}"/>
          </ac:spMkLst>
        </pc:spChg>
        <pc:spChg chg="del mod">
          <ac:chgData name="Nguyễn Duy Thắng" userId="S::22521333@ms.uit.edu.vn::54955dfb-6c99-4392-9f1d-30004a726cbf" providerId="AD" clId="Web-{4644CB01-8AD2-11D3-3122-DEB47C4865FD}" dt="2023-10-17T15:25:31.452" v="956"/>
          <ac:spMkLst>
            <pc:docMk/>
            <pc:sldMk cId="216793152" sldId="292"/>
            <ac:spMk id="28" creationId="{3937A3F1-394C-48F4-8CC0-3DDD5A4D756E}"/>
          </ac:spMkLst>
        </pc:spChg>
        <pc:spChg chg="topLvl">
          <ac:chgData name="Nguyễn Duy Thắng" userId="S::22521333@ms.uit.edu.vn::54955dfb-6c99-4392-9f1d-30004a726cbf" providerId="AD" clId="Web-{4644CB01-8AD2-11D3-3122-DEB47C4865FD}" dt="2023-10-17T15:16:58.379" v="876"/>
          <ac:spMkLst>
            <pc:docMk/>
            <pc:sldMk cId="216793152" sldId="292"/>
            <ac:spMk id="31" creationId="{357F44AC-0B6E-5007-2037-A22E585E71D0}"/>
          </ac:spMkLst>
        </pc:spChg>
        <pc:spChg chg="del">
          <ac:chgData name="Nguyễn Duy Thắng" userId="S::22521333@ms.uit.edu.vn::54955dfb-6c99-4392-9f1d-30004a726cbf" providerId="AD" clId="Web-{4644CB01-8AD2-11D3-3122-DEB47C4865FD}" dt="2023-10-17T15:08:23.274" v="603"/>
          <ac:spMkLst>
            <pc:docMk/>
            <pc:sldMk cId="216793152" sldId="292"/>
            <ac:spMk id="32" creationId="{2922FFDF-D148-C04D-CBE1-E663902335DD}"/>
          </ac:spMkLst>
        </pc:spChg>
        <pc:spChg chg="topLvl">
          <ac:chgData name="Nguyễn Duy Thắng" userId="S::22521333@ms.uit.edu.vn::54955dfb-6c99-4392-9f1d-30004a726cbf" providerId="AD" clId="Web-{4644CB01-8AD2-11D3-3122-DEB47C4865FD}" dt="2023-10-17T15:16:58.379" v="876"/>
          <ac:spMkLst>
            <pc:docMk/>
            <pc:sldMk cId="216793152" sldId="292"/>
            <ac:spMk id="33" creationId="{76CD63D2-0A78-935E-A79E-FA7F2CA9C867}"/>
          </ac:spMkLst>
        </pc:spChg>
        <pc:spChg chg="topLvl">
          <ac:chgData name="Nguyễn Duy Thắng" userId="S::22521333@ms.uit.edu.vn::54955dfb-6c99-4392-9f1d-30004a726cbf" providerId="AD" clId="Web-{4644CB01-8AD2-11D3-3122-DEB47C4865FD}" dt="2023-10-17T15:16:58.379" v="876"/>
          <ac:spMkLst>
            <pc:docMk/>
            <pc:sldMk cId="216793152" sldId="292"/>
            <ac:spMk id="34" creationId="{2FC23785-B4CA-D2F8-D77B-2A87217EFED1}"/>
          </ac:spMkLst>
        </pc:spChg>
        <pc:spChg chg="del">
          <ac:chgData name="Nguyễn Duy Thắng" userId="S::22521333@ms.uit.edu.vn::54955dfb-6c99-4392-9f1d-30004a726cbf" providerId="AD" clId="Web-{4644CB01-8AD2-11D3-3122-DEB47C4865FD}" dt="2023-10-17T15:08:23.274" v="602"/>
          <ac:spMkLst>
            <pc:docMk/>
            <pc:sldMk cId="216793152" sldId="292"/>
            <ac:spMk id="35" creationId="{E1E78985-2B4D-F1B6-7A67-D6545173120E}"/>
          </ac:spMkLst>
        </pc:spChg>
        <pc:spChg chg="add mod">
          <ac:chgData name="Nguyễn Duy Thắng" userId="S::22521333@ms.uit.edu.vn::54955dfb-6c99-4392-9f1d-30004a726cbf" providerId="AD" clId="Web-{4644CB01-8AD2-11D3-3122-DEB47C4865FD}" dt="2023-10-17T15:25:35.171" v="962" actId="1076"/>
          <ac:spMkLst>
            <pc:docMk/>
            <pc:sldMk cId="216793152" sldId="292"/>
            <ac:spMk id="38" creationId="{590E986C-F0A5-8D7E-4DC7-14BC5644A278}"/>
          </ac:spMkLst>
        </pc:spChg>
        <pc:spChg chg="del">
          <ac:chgData name="Nguyễn Duy Thắng" userId="S::22521333@ms.uit.edu.vn::54955dfb-6c99-4392-9f1d-30004a726cbf" providerId="AD" clId="Web-{4644CB01-8AD2-11D3-3122-DEB47C4865FD}" dt="2023-10-17T15:08:23.274" v="601"/>
          <ac:spMkLst>
            <pc:docMk/>
            <pc:sldMk cId="216793152" sldId="292"/>
            <ac:spMk id="39" creationId="{8A95EEAB-985B-27EA-1DAD-63EA564CE714}"/>
          </ac:spMkLst>
        </pc:spChg>
        <pc:spChg chg="del">
          <ac:chgData name="Nguyễn Duy Thắng" userId="S::22521333@ms.uit.edu.vn::54955dfb-6c99-4392-9f1d-30004a726cbf" providerId="AD" clId="Web-{4644CB01-8AD2-11D3-3122-DEB47C4865FD}" dt="2023-10-17T15:08:23.274" v="600"/>
          <ac:spMkLst>
            <pc:docMk/>
            <pc:sldMk cId="216793152" sldId="292"/>
            <ac:spMk id="41" creationId="{72BE7CF3-5029-38C5-8351-C7E50CC01DD2}"/>
          </ac:spMkLst>
        </pc:spChg>
        <pc:spChg chg="add mod">
          <ac:chgData name="Nguyễn Duy Thắng" userId="S::22521333@ms.uit.edu.vn::54955dfb-6c99-4392-9f1d-30004a726cbf" providerId="AD" clId="Web-{4644CB01-8AD2-11D3-3122-DEB47C4865FD}" dt="2023-10-17T15:25:41.514" v="964" actId="1076"/>
          <ac:spMkLst>
            <pc:docMk/>
            <pc:sldMk cId="216793152" sldId="292"/>
            <ac:spMk id="42" creationId="{AD1B41D4-B767-16C7-CA54-0906462B4D99}"/>
          </ac:spMkLst>
        </pc:spChg>
        <pc:spChg chg="del">
          <ac:chgData name="Nguyễn Duy Thắng" userId="S::22521333@ms.uit.edu.vn::54955dfb-6c99-4392-9f1d-30004a726cbf" providerId="AD" clId="Web-{4644CB01-8AD2-11D3-3122-DEB47C4865FD}" dt="2023-10-17T15:08:23.274" v="599"/>
          <ac:spMkLst>
            <pc:docMk/>
            <pc:sldMk cId="216793152" sldId="292"/>
            <ac:spMk id="44" creationId="{2030A9BF-B1FA-18D9-1599-6DDF128B8405}"/>
          </ac:spMkLst>
        </pc:spChg>
        <pc:spChg chg="add mod">
          <ac:chgData name="Nguyễn Duy Thắng" userId="S::22521333@ms.uit.edu.vn::54955dfb-6c99-4392-9f1d-30004a726cbf" providerId="AD" clId="Web-{4644CB01-8AD2-11D3-3122-DEB47C4865FD}" dt="2023-10-17T15:25:36.592" v="963" actId="1076"/>
          <ac:spMkLst>
            <pc:docMk/>
            <pc:sldMk cId="216793152" sldId="292"/>
            <ac:spMk id="45" creationId="{2EF0C635-29E4-3E01-D9FA-479AB0142C29}"/>
          </ac:spMkLst>
        </pc:spChg>
        <pc:spChg chg="del">
          <ac:chgData name="Nguyễn Duy Thắng" userId="S::22521333@ms.uit.edu.vn::54955dfb-6c99-4392-9f1d-30004a726cbf" providerId="AD" clId="Web-{4644CB01-8AD2-11D3-3122-DEB47C4865FD}" dt="2023-10-17T15:08:23.274" v="598"/>
          <ac:spMkLst>
            <pc:docMk/>
            <pc:sldMk cId="216793152" sldId="292"/>
            <ac:spMk id="47" creationId="{85EF212F-6D74-9A11-1247-D6A89728ADD2}"/>
          </ac:spMkLst>
        </pc:spChg>
        <pc:spChg chg="del">
          <ac:chgData name="Nguyễn Duy Thắng" userId="S::22521333@ms.uit.edu.vn::54955dfb-6c99-4392-9f1d-30004a726cbf" providerId="AD" clId="Web-{4644CB01-8AD2-11D3-3122-DEB47C4865FD}" dt="2023-10-17T15:08:23.274" v="597"/>
          <ac:spMkLst>
            <pc:docMk/>
            <pc:sldMk cId="216793152" sldId="292"/>
            <ac:spMk id="58" creationId="{A298A377-650A-1247-9D63-7D929D8F554E}"/>
          </ac:spMkLst>
        </pc:spChg>
        <pc:spChg chg="del">
          <ac:chgData name="Nguyễn Duy Thắng" userId="S::22521333@ms.uit.edu.vn::54955dfb-6c99-4392-9f1d-30004a726cbf" providerId="AD" clId="Web-{4644CB01-8AD2-11D3-3122-DEB47C4865FD}" dt="2023-10-17T15:08:23.274" v="596"/>
          <ac:spMkLst>
            <pc:docMk/>
            <pc:sldMk cId="216793152" sldId="292"/>
            <ac:spMk id="60" creationId="{47FC76DB-0E9A-1C9F-DDF5-6B44BE5485C0}"/>
          </ac:spMkLst>
        </pc:spChg>
        <pc:spChg chg="del">
          <ac:chgData name="Nguyễn Duy Thắng" userId="S::22521333@ms.uit.edu.vn::54955dfb-6c99-4392-9f1d-30004a726cbf" providerId="AD" clId="Web-{4644CB01-8AD2-11D3-3122-DEB47C4865FD}" dt="2023-10-17T15:08:23.274" v="595"/>
          <ac:spMkLst>
            <pc:docMk/>
            <pc:sldMk cId="216793152" sldId="292"/>
            <ac:spMk id="62" creationId="{732DDD6F-A53C-2D0F-7915-B32FFF02D9AA}"/>
          </ac:spMkLst>
        </pc:spChg>
        <pc:spChg chg="del">
          <ac:chgData name="Nguyễn Duy Thắng" userId="S::22521333@ms.uit.edu.vn::54955dfb-6c99-4392-9f1d-30004a726cbf" providerId="AD" clId="Web-{4644CB01-8AD2-11D3-3122-DEB47C4865FD}" dt="2023-10-17T15:08:23.274" v="594"/>
          <ac:spMkLst>
            <pc:docMk/>
            <pc:sldMk cId="216793152" sldId="292"/>
            <ac:spMk id="64" creationId="{18FFE536-C0D1-BDBD-4A12-7C32C7A55ABF}"/>
          </ac:spMkLst>
        </pc:spChg>
        <pc:spChg chg="del">
          <ac:chgData name="Nguyễn Duy Thắng" userId="S::22521333@ms.uit.edu.vn::54955dfb-6c99-4392-9f1d-30004a726cbf" providerId="AD" clId="Web-{4644CB01-8AD2-11D3-3122-DEB47C4865FD}" dt="2023-10-17T15:08:23.274" v="593"/>
          <ac:spMkLst>
            <pc:docMk/>
            <pc:sldMk cId="216793152" sldId="292"/>
            <ac:spMk id="66" creationId="{219F5244-ABDD-12E9-7943-98A0B8ECD0F1}"/>
          </ac:spMkLst>
        </pc:spChg>
        <pc:spChg chg="del">
          <ac:chgData name="Nguyễn Duy Thắng" userId="S::22521333@ms.uit.edu.vn::54955dfb-6c99-4392-9f1d-30004a726cbf" providerId="AD" clId="Web-{4644CB01-8AD2-11D3-3122-DEB47C4865FD}" dt="2023-10-17T15:08:23.274" v="592"/>
          <ac:spMkLst>
            <pc:docMk/>
            <pc:sldMk cId="216793152" sldId="292"/>
            <ac:spMk id="68" creationId="{14D4C30F-2898-ED8C-59CA-B0A2AD6E713D}"/>
          </ac:spMkLst>
        </pc:spChg>
        <pc:spChg chg="del">
          <ac:chgData name="Nguyễn Duy Thắng" userId="S::22521333@ms.uit.edu.vn::54955dfb-6c99-4392-9f1d-30004a726cbf" providerId="AD" clId="Web-{4644CB01-8AD2-11D3-3122-DEB47C4865FD}" dt="2023-10-17T15:08:23.274" v="591"/>
          <ac:spMkLst>
            <pc:docMk/>
            <pc:sldMk cId="216793152" sldId="292"/>
            <ac:spMk id="70" creationId="{8638C658-82F6-46D4-CA7F-D4B771E5FD3F}"/>
          </ac:spMkLst>
        </pc:spChg>
        <pc:grpChg chg="add del mod">
          <ac:chgData name="Nguyễn Duy Thắng" userId="S::22521333@ms.uit.edu.vn::54955dfb-6c99-4392-9f1d-30004a726cbf" providerId="AD" clId="Web-{4644CB01-8AD2-11D3-3122-DEB47C4865FD}" dt="2023-10-17T15:16:58.316" v="872"/>
          <ac:grpSpMkLst>
            <pc:docMk/>
            <pc:sldMk cId="216793152" sldId="292"/>
            <ac:grpSpMk id="12" creationId="{B54FFADF-CE33-10BD-7760-1C5071C7BA42}"/>
          </ac:grpSpMkLst>
        </pc:grpChg>
        <pc:grpChg chg="add del mod">
          <ac:chgData name="Nguyễn Duy Thắng" userId="S::22521333@ms.uit.edu.vn::54955dfb-6c99-4392-9f1d-30004a726cbf" providerId="AD" clId="Web-{4644CB01-8AD2-11D3-3122-DEB47C4865FD}" dt="2023-10-17T15:16:58.332" v="873"/>
          <ac:grpSpMkLst>
            <pc:docMk/>
            <pc:sldMk cId="216793152" sldId="292"/>
            <ac:grpSpMk id="17" creationId="{F8DFDE34-0BCC-CE1D-0F67-7147019D606B}"/>
          </ac:grpSpMkLst>
        </pc:grpChg>
        <pc:grpChg chg="add del mod">
          <ac:chgData name="Nguyễn Duy Thắng" userId="S::22521333@ms.uit.edu.vn::54955dfb-6c99-4392-9f1d-30004a726cbf" providerId="AD" clId="Web-{4644CB01-8AD2-11D3-3122-DEB47C4865FD}" dt="2023-10-17T15:16:58.347" v="874"/>
          <ac:grpSpMkLst>
            <pc:docMk/>
            <pc:sldMk cId="216793152" sldId="292"/>
            <ac:grpSpMk id="23" creationId="{50707376-3007-2210-681F-DAFEE2FE8E8A}"/>
          </ac:grpSpMkLst>
        </pc:grpChg>
        <pc:grpChg chg="add del mod">
          <ac:chgData name="Nguyễn Duy Thắng" userId="S::22521333@ms.uit.edu.vn::54955dfb-6c99-4392-9f1d-30004a726cbf" providerId="AD" clId="Web-{4644CB01-8AD2-11D3-3122-DEB47C4865FD}" dt="2023-10-17T15:16:58.363" v="875"/>
          <ac:grpSpMkLst>
            <pc:docMk/>
            <pc:sldMk cId="216793152" sldId="292"/>
            <ac:grpSpMk id="29" creationId="{86C3536F-0B02-EF1A-BF81-6E1D71DE387D}"/>
          </ac:grpSpMkLst>
        </pc:grpChg>
        <pc:grpChg chg="add del mod">
          <ac:chgData name="Nguyễn Duy Thắng" userId="S::22521333@ms.uit.edu.vn::54955dfb-6c99-4392-9f1d-30004a726cbf" providerId="AD" clId="Web-{4644CB01-8AD2-11D3-3122-DEB47C4865FD}" dt="2023-10-17T15:16:58.379" v="876"/>
          <ac:grpSpMkLst>
            <pc:docMk/>
            <pc:sldMk cId="216793152" sldId="292"/>
            <ac:grpSpMk id="36" creationId="{62551B0B-2916-3290-7F6E-32244DF41EB3}"/>
          </ac:grpSpMkLst>
        </pc:grpChg>
      </pc:sldChg>
      <pc:sldChg chg="addSp delSp modSp">
        <pc:chgData name="Nguyễn Duy Thắng" userId="S::22521333@ms.uit.edu.vn::54955dfb-6c99-4392-9f1d-30004a726cbf" providerId="AD" clId="Web-{4644CB01-8AD2-11D3-3122-DEB47C4865FD}" dt="2023-10-17T15:25:23.983" v="955"/>
        <pc:sldMkLst>
          <pc:docMk/>
          <pc:sldMk cId="1299348741" sldId="293"/>
        </pc:sldMkLst>
        <pc:spChg chg="topLvl">
          <ac:chgData name="Nguyễn Duy Thắng" userId="S::22521333@ms.uit.edu.vn::54955dfb-6c99-4392-9f1d-30004a726cbf" providerId="AD" clId="Web-{4644CB01-8AD2-11D3-3122-DEB47C4865FD}" dt="2023-10-17T15:18:38.240" v="879"/>
          <ac:spMkLst>
            <pc:docMk/>
            <pc:sldMk cId="1299348741" sldId="293"/>
            <ac:spMk id="5" creationId="{D03D27F8-8EDA-BDBF-DF8B-B2E0D2A7ACF0}"/>
          </ac:spMkLst>
        </pc:spChg>
        <pc:spChg chg="topLvl">
          <ac:chgData name="Nguyễn Duy Thắng" userId="S::22521333@ms.uit.edu.vn::54955dfb-6c99-4392-9f1d-30004a726cbf" providerId="AD" clId="Web-{4644CB01-8AD2-11D3-3122-DEB47C4865FD}" dt="2023-10-17T15:18:38.240" v="879"/>
          <ac:spMkLst>
            <pc:docMk/>
            <pc:sldMk cId="1299348741" sldId="293"/>
            <ac:spMk id="6" creationId="{6C9DF5C3-AFFC-5812-DF6E-AADA21AE7A3E}"/>
          </ac:spMkLst>
        </pc:spChg>
        <pc:spChg chg="del mod">
          <ac:chgData name="Nguyễn Duy Thắng" userId="S::22521333@ms.uit.edu.vn::54955dfb-6c99-4392-9f1d-30004a726cbf" providerId="AD" clId="Web-{4644CB01-8AD2-11D3-3122-DEB47C4865FD}" dt="2023-10-17T15:25:23.467" v="952"/>
          <ac:spMkLst>
            <pc:docMk/>
            <pc:sldMk cId="1299348741" sldId="293"/>
            <ac:spMk id="7" creationId="{DC22E00D-22AE-4824-993A-942BDD3F11FE}"/>
          </ac:spMkLst>
        </pc:spChg>
        <pc:spChg chg="del">
          <ac:chgData name="Nguyễn Duy Thắng" userId="S::22521333@ms.uit.edu.vn::54955dfb-6c99-4392-9f1d-30004a726cbf" providerId="AD" clId="Web-{4644CB01-8AD2-11D3-3122-DEB47C4865FD}" dt="2023-10-17T15:25:23.467" v="951"/>
          <ac:spMkLst>
            <pc:docMk/>
            <pc:sldMk cId="1299348741" sldId="293"/>
            <ac:spMk id="8" creationId="{ECCF6C29-9682-4C2A-B9D9-A25378DEE536}"/>
          </ac:spMkLst>
        </pc:spChg>
        <pc:spChg chg="topLvl">
          <ac:chgData name="Nguyễn Duy Thắng" userId="S::22521333@ms.uit.edu.vn::54955dfb-6c99-4392-9f1d-30004a726cbf" providerId="AD" clId="Web-{4644CB01-8AD2-11D3-3122-DEB47C4865FD}" dt="2023-10-17T15:18:38.240" v="879"/>
          <ac:spMkLst>
            <pc:docMk/>
            <pc:sldMk cId="1299348741" sldId="293"/>
            <ac:spMk id="9" creationId="{931A0041-CE1D-0360-3FAD-78124B51173E}"/>
          </ac:spMkLst>
        </pc:spChg>
        <pc:spChg chg="topLvl">
          <ac:chgData name="Nguyễn Duy Thắng" userId="S::22521333@ms.uit.edu.vn::54955dfb-6c99-4392-9f1d-30004a726cbf" providerId="AD" clId="Web-{4644CB01-8AD2-11D3-3122-DEB47C4865FD}" dt="2023-10-17T15:18:38.240" v="879"/>
          <ac:spMkLst>
            <pc:docMk/>
            <pc:sldMk cId="1299348741" sldId="293"/>
            <ac:spMk id="13" creationId="{4EFB2D29-1378-438F-4861-B24DDBB436A9}"/>
          </ac:spMkLst>
        </pc:spChg>
        <pc:spChg chg="topLvl">
          <ac:chgData name="Nguyễn Duy Thắng" userId="S::22521333@ms.uit.edu.vn::54955dfb-6c99-4392-9f1d-30004a726cbf" providerId="AD" clId="Web-{4644CB01-8AD2-11D3-3122-DEB47C4865FD}" dt="2023-10-17T15:18:38.240" v="879"/>
          <ac:spMkLst>
            <pc:docMk/>
            <pc:sldMk cId="1299348741" sldId="293"/>
            <ac:spMk id="14" creationId="{16BC9A9B-1DA3-B0E5-BF27-8E389E99AF29}"/>
          </ac:spMkLst>
        </pc:spChg>
        <pc:spChg chg="topLvl">
          <ac:chgData name="Nguyễn Duy Thắng" userId="S::22521333@ms.uit.edu.vn::54955dfb-6c99-4392-9f1d-30004a726cbf" providerId="AD" clId="Web-{4644CB01-8AD2-11D3-3122-DEB47C4865FD}" dt="2023-10-17T15:18:38.240" v="879"/>
          <ac:spMkLst>
            <pc:docMk/>
            <pc:sldMk cId="1299348741" sldId="293"/>
            <ac:spMk id="15" creationId="{7BF984E3-9294-68F3-50FB-26FBCB4F3443}"/>
          </ac:spMkLst>
        </pc:spChg>
        <pc:spChg chg="topLvl">
          <ac:chgData name="Nguyễn Duy Thắng" userId="S::22521333@ms.uit.edu.vn::54955dfb-6c99-4392-9f1d-30004a726cbf" providerId="AD" clId="Web-{4644CB01-8AD2-11D3-3122-DEB47C4865FD}" dt="2023-10-17T15:18:38.240" v="879"/>
          <ac:spMkLst>
            <pc:docMk/>
            <pc:sldMk cId="1299348741" sldId="293"/>
            <ac:spMk id="18" creationId="{DCB805F2-281F-DCA6-E1CB-61991B044096}"/>
          </ac:spMkLst>
        </pc:spChg>
        <pc:spChg chg="topLvl">
          <ac:chgData name="Nguyễn Duy Thắng" userId="S::22521333@ms.uit.edu.vn::54955dfb-6c99-4392-9f1d-30004a726cbf" providerId="AD" clId="Web-{4644CB01-8AD2-11D3-3122-DEB47C4865FD}" dt="2023-10-17T15:18:38.240" v="879"/>
          <ac:spMkLst>
            <pc:docMk/>
            <pc:sldMk cId="1299348741" sldId="293"/>
            <ac:spMk id="19" creationId="{7AD43726-8540-DF5C-87EE-553C8F010C52}"/>
          </ac:spMkLst>
        </pc:spChg>
        <pc:spChg chg="topLvl">
          <ac:chgData name="Nguyễn Duy Thắng" userId="S::22521333@ms.uit.edu.vn::54955dfb-6c99-4392-9f1d-30004a726cbf" providerId="AD" clId="Web-{4644CB01-8AD2-11D3-3122-DEB47C4865FD}" dt="2023-10-17T15:18:38.240" v="879"/>
          <ac:spMkLst>
            <pc:docMk/>
            <pc:sldMk cId="1299348741" sldId="293"/>
            <ac:spMk id="20" creationId="{513D4506-5A2F-C4B1-3749-93C98EB70EE1}"/>
          </ac:spMkLst>
        </pc:spChg>
        <pc:spChg chg="topLvl">
          <ac:chgData name="Nguyễn Duy Thắng" userId="S::22521333@ms.uit.edu.vn::54955dfb-6c99-4392-9f1d-30004a726cbf" providerId="AD" clId="Web-{4644CB01-8AD2-11D3-3122-DEB47C4865FD}" dt="2023-10-17T15:18:38.240" v="879"/>
          <ac:spMkLst>
            <pc:docMk/>
            <pc:sldMk cId="1299348741" sldId="293"/>
            <ac:spMk id="23" creationId="{31099029-D2E2-C1B4-F252-EE9F62A426D5}"/>
          </ac:spMkLst>
        </pc:spChg>
        <pc:spChg chg="topLvl">
          <ac:chgData name="Nguyễn Duy Thắng" userId="S::22521333@ms.uit.edu.vn::54955dfb-6c99-4392-9f1d-30004a726cbf" providerId="AD" clId="Web-{4644CB01-8AD2-11D3-3122-DEB47C4865FD}" dt="2023-10-17T15:18:38.240" v="879"/>
          <ac:spMkLst>
            <pc:docMk/>
            <pc:sldMk cId="1299348741" sldId="293"/>
            <ac:spMk id="24" creationId="{DBDCFDB3-6667-A284-3766-B4F8DDC3BC51}"/>
          </ac:spMkLst>
        </pc:spChg>
        <pc:spChg chg="topLvl">
          <ac:chgData name="Nguyễn Duy Thắng" userId="S::22521333@ms.uit.edu.vn::54955dfb-6c99-4392-9f1d-30004a726cbf" providerId="AD" clId="Web-{4644CB01-8AD2-11D3-3122-DEB47C4865FD}" dt="2023-10-17T15:18:38.240" v="879"/>
          <ac:spMkLst>
            <pc:docMk/>
            <pc:sldMk cId="1299348741" sldId="293"/>
            <ac:spMk id="25" creationId="{B8116AFB-FDC7-428E-F981-3D95842235D1}"/>
          </ac:spMkLst>
        </pc:spChg>
        <pc:spChg chg="del">
          <ac:chgData name="Nguyễn Duy Thắng" userId="S::22521333@ms.uit.edu.vn::54955dfb-6c99-4392-9f1d-30004a726cbf" providerId="AD" clId="Web-{4644CB01-8AD2-11D3-3122-DEB47C4865FD}" dt="2023-10-17T15:25:23.467" v="950"/>
          <ac:spMkLst>
            <pc:docMk/>
            <pc:sldMk cId="1299348741" sldId="293"/>
            <ac:spMk id="28" creationId="{3937A3F1-394C-48F4-8CC0-3DDD5A4D756E}"/>
          </ac:spMkLst>
        </pc:spChg>
        <pc:spChg chg="topLvl">
          <ac:chgData name="Nguyễn Duy Thắng" userId="S::22521333@ms.uit.edu.vn::54955dfb-6c99-4392-9f1d-30004a726cbf" providerId="AD" clId="Web-{4644CB01-8AD2-11D3-3122-DEB47C4865FD}" dt="2023-10-17T15:18:38.240" v="879"/>
          <ac:spMkLst>
            <pc:docMk/>
            <pc:sldMk cId="1299348741" sldId="293"/>
            <ac:spMk id="29" creationId="{963520B2-D6D5-CEF7-90B0-A257F6780A2C}"/>
          </ac:spMkLst>
        </pc:spChg>
        <pc:spChg chg="topLvl">
          <ac:chgData name="Nguyễn Duy Thắng" userId="S::22521333@ms.uit.edu.vn::54955dfb-6c99-4392-9f1d-30004a726cbf" providerId="AD" clId="Web-{4644CB01-8AD2-11D3-3122-DEB47C4865FD}" dt="2023-10-17T15:18:38.240" v="879"/>
          <ac:spMkLst>
            <pc:docMk/>
            <pc:sldMk cId="1299348741" sldId="293"/>
            <ac:spMk id="30" creationId="{A6FD8E6D-350A-43E5-35DD-F4411BCAC641}"/>
          </ac:spMkLst>
        </pc:spChg>
        <pc:spChg chg="topLvl">
          <ac:chgData name="Nguyễn Duy Thắng" userId="S::22521333@ms.uit.edu.vn::54955dfb-6c99-4392-9f1d-30004a726cbf" providerId="AD" clId="Web-{4644CB01-8AD2-11D3-3122-DEB47C4865FD}" dt="2023-10-17T15:18:38.240" v="879"/>
          <ac:spMkLst>
            <pc:docMk/>
            <pc:sldMk cId="1299348741" sldId="293"/>
            <ac:spMk id="31" creationId="{C4081EC2-46BB-6C24-6C73-101A988D3DDF}"/>
          </ac:spMkLst>
        </pc:spChg>
        <pc:spChg chg="add">
          <ac:chgData name="Nguyễn Duy Thắng" userId="S::22521333@ms.uit.edu.vn::54955dfb-6c99-4392-9f1d-30004a726cbf" providerId="AD" clId="Web-{4644CB01-8AD2-11D3-3122-DEB47C4865FD}" dt="2023-10-17T15:25:23.952" v="953"/>
          <ac:spMkLst>
            <pc:docMk/>
            <pc:sldMk cId="1299348741" sldId="293"/>
            <ac:spMk id="36" creationId="{8294D227-D998-7CC8-CFA6-32BFF30FA21A}"/>
          </ac:spMkLst>
        </pc:spChg>
        <pc:spChg chg="add">
          <ac:chgData name="Nguyễn Duy Thắng" userId="S::22521333@ms.uit.edu.vn::54955dfb-6c99-4392-9f1d-30004a726cbf" providerId="AD" clId="Web-{4644CB01-8AD2-11D3-3122-DEB47C4865FD}" dt="2023-10-17T15:25:23.967" v="954"/>
          <ac:spMkLst>
            <pc:docMk/>
            <pc:sldMk cId="1299348741" sldId="293"/>
            <ac:spMk id="39" creationId="{B11CFEEB-5BD5-1DE9-C282-1AECC05649B1}"/>
          </ac:spMkLst>
        </pc:spChg>
        <pc:spChg chg="add">
          <ac:chgData name="Nguyễn Duy Thắng" userId="S::22521333@ms.uit.edu.vn::54955dfb-6c99-4392-9f1d-30004a726cbf" providerId="AD" clId="Web-{4644CB01-8AD2-11D3-3122-DEB47C4865FD}" dt="2023-10-17T15:25:23.983" v="955"/>
          <ac:spMkLst>
            <pc:docMk/>
            <pc:sldMk cId="1299348741" sldId="293"/>
            <ac:spMk id="42" creationId="{20ECEA6A-B825-83F3-D7BE-99789D684261}"/>
          </ac:spMkLst>
        </pc:spChg>
        <pc:spChg chg="del">
          <ac:chgData name="Nguyễn Duy Thắng" userId="S::22521333@ms.uit.edu.vn::54955dfb-6c99-4392-9f1d-30004a726cbf" providerId="AD" clId="Web-{4644CB01-8AD2-11D3-3122-DEB47C4865FD}" dt="2023-10-17T15:08:37.102" v="633"/>
          <ac:spMkLst>
            <pc:docMk/>
            <pc:sldMk cId="1299348741" sldId="293"/>
            <ac:spMk id="50" creationId="{FFE252E6-4424-682D-9C7F-E53DD0CC8080}"/>
          </ac:spMkLst>
        </pc:spChg>
        <pc:spChg chg="del">
          <ac:chgData name="Nguyễn Duy Thắng" userId="S::22521333@ms.uit.edu.vn::54955dfb-6c99-4392-9f1d-30004a726cbf" providerId="AD" clId="Web-{4644CB01-8AD2-11D3-3122-DEB47C4865FD}" dt="2023-10-17T15:08:37.102" v="632"/>
          <ac:spMkLst>
            <pc:docMk/>
            <pc:sldMk cId="1299348741" sldId="293"/>
            <ac:spMk id="52" creationId="{ACF09A68-F77A-D4ED-FA67-52F20A23283B}"/>
          </ac:spMkLst>
        </pc:spChg>
        <pc:spChg chg="del">
          <ac:chgData name="Nguyễn Duy Thắng" userId="S::22521333@ms.uit.edu.vn::54955dfb-6c99-4392-9f1d-30004a726cbf" providerId="AD" clId="Web-{4644CB01-8AD2-11D3-3122-DEB47C4865FD}" dt="2023-10-17T15:08:37.102" v="631"/>
          <ac:spMkLst>
            <pc:docMk/>
            <pc:sldMk cId="1299348741" sldId="293"/>
            <ac:spMk id="54" creationId="{08778DE4-9B2E-8165-4F64-A3DEFD98B28D}"/>
          </ac:spMkLst>
        </pc:spChg>
        <pc:spChg chg="del">
          <ac:chgData name="Nguyễn Duy Thắng" userId="S::22521333@ms.uit.edu.vn::54955dfb-6c99-4392-9f1d-30004a726cbf" providerId="AD" clId="Web-{4644CB01-8AD2-11D3-3122-DEB47C4865FD}" dt="2023-10-17T15:08:37.102" v="630"/>
          <ac:spMkLst>
            <pc:docMk/>
            <pc:sldMk cId="1299348741" sldId="293"/>
            <ac:spMk id="56" creationId="{3CB0E6B8-C7F3-A833-7997-B48F4EB5F324}"/>
          </ac:spMkLst>
        </pc:spChg>
        <pc:spChg chg="del">
          <ac:chgData name="Nguyễn Duy Thắng" userId="S::22521333@ms.uit.edu.vn::54955dfb-6c99-4392-9f1d-30004a726cbf" providerId="AD" clId="Web-{4644CB01-8AD2-11D3-3122-DEB47C4865FD}" dt="2023-10-17T15:08:37.102" v="629"/>
          <ac:spMkLst>
            <pc:docMk/>
            <pc:sldMk cId="1299348741" sldId="293"/>
            <ac:spMk id="58" creationId="{52BF534E-FEAB-4423-A64A-FC14F0597FE1}"/>
          </ac:spMkLst>
        </pc:spChg>
        <pc:spChg chg="del">
          <ac:chgData name="Nguyễn Duy Thắng" userId="S::22521333@ms.uit.edu.vn::54955dfb-6c99-4392-9f1d-30004a726cbf" providerId="AD" clId="Web-{4644CB01-8AD2-11D3-3122-DEB47C4865FD}" dt="2023-10-17T15:08:37.102" v="628"/>
          <ac:spMkLst>
            <pc:docMk/>
            <pc:sldMk cId="1299348741" sldId="293"/>
            <ac:spMk id="60" creationId="{6958049A-9FB1-70F9-6609-053DF43EB973}"/>
          </ac:spMkLst>
        </pc:spChg>
        <pc:spChg chg="del">
          <ac:chgData name="Nguyễn Duy Thắng" userId="S::22521333@ms.uit.edu.vn::54955dfb-6c99-4392-9f1d-30004a726cbf" providerId="AD" clId="Web-{4644CB01-8AD2-11D3-3122-DEB47C4865FD}" dt="2023-10-17T15:08:37.102" v="627"/>
          <ac:spMkLst>
            <pc:docMk/>
            <pc:sldMk cId="1299348741" sldId="293"/>
            <ac:spMk id="62" creationId="{E8069937-255D-36CA-2498-B1FB934EC943}"/>
          </ac:spMkLst>
        </pc:spChg>
        <pc:spChg chg="del">
          <ac:chgData name="Nguyễn Duy Thắng" userId="S::22521333@ms.uit.edu.vn::54955dfb-6c99-4392-9f1d-30004a726cbf" providerId="AD" clId="Web-{4644CB01-8AD2-11D3-3122-DEB47C4865FD}" dt="2023-10-17T15:08:37.102" v="626"/>
          <ac:spMkLst>
            <pc:docMk/>
            <pc:sldMk cId="1299348741" sldId="293"/>
            <ac:spMk id="64" creationId="{9EF61FEB-DDCF-21FB-0A22-82B4B2E40472}"/>
          </ac:spMkLst>
        </pc:spChg>
        <pc:spChg chg="del">
          <ac:chgData name="Nguyễn Duy Thắng" userId="S::22521333@ms.uit.edu.vn::54955dfb-6c99-4392-9f1d-30004a726cbf" providerId="AD" clId="Web-{4644CB01-8AD2-11D3-3122-DEB47C4865FD}" dt="2023-10-17T15:08:37.102" v="625"/>
          <ac:spMkLst>
            <pc:docMk/>
            <pc:sldMk cId="1299348741" sldId="293"/>
            <ac:spMk id="66" creationId="{BE8CCA56-F666-FCAF-554C-B6E789106389}"/>
          </ac:spMkLst>
        </pc:spChg>
        <pc:spChg chg="del">
          <ac:chgData name="Nguyễn Duy Thắng" userId="S::22521333@ms.uit.edu.vn::54955dfb-6c99-4392-9f1d-30004a726cbf" providerId="AD" clId="Web-{4644CB01-8AD2-11D3-3122-DEB47C4865FD}" dt="2023-10-17T15:08:37.102" v="624"/>
          <ac:spMkLst>
            <pc:docMk/>
            <pc:sldMk cId="1299348741" sldId="293"/>
            <ac:spMk id="68" creationId="{A1A4360C-D0F4-5774-58FD-310C715A0B47}"/>
          </ac:spMkLst>
        </pc:spChg>
        <pc:spChg chg="del">
          <ac:chgData name="Nguyễn Duy Thắng" userId="S::22521333@ms.uit.edu.vn::54955dfb-6c99-4392-9f1d-30004a726cbf" providerId="AD" clId="Web-{4644CB01-8AD2-11D3-3122-DEB47C4865FD}" dt="2023-10-17T15:08:37.102" v="623"/>
          <ac:spMkLst>
            <pc:docMk/>
            <pc:sldMk cId="1299348741" sldId="293"/>
            <ac:spMk id="70" creationId="{C7390023-F943-381E-8987-686209EB8707}"/>
          </ac:spMkLst>
        </pc:spChg>
        <pc:spChg chg="del">
          <ac:chgData name="Nguyễn Duy Thắng" userId="S::22521333@ms.uit.edu.vn::54955dfb-6c99-4392-9f1d-30004a726cbf" providerId="AD" clId="Web-{4644CB01-8AD2-11D3-3122-DEB47C4865FD}" dt="2023-10-17T15:08:37.102" v="622"/>
          <ac:spMkLst>
            <pc:docMk/>
            <pc:sldMk cId="1299348741" sldId="293"/>
            <ac:spMk id="72" creationId="{62482D60-5FB2-6801-BE00-65BFE3CEB762}"/>
          </ac:spMkLst>
        </pc:spChg>
        <pc:spChg chg="del">
          <ac:chgData name="Nguyễn Duy Thắng" userId="S::22521333@ms.uit.edu.vn::54955dfb-6c99-4392-9f1d-30004a726cbf" providerId="AD" clId="Web-{4644CB01-8AD2-11D3-3122-DEB47C4865FD}" dt="2023-10-17T15:08:37.102" v="621"/>
          <ac:spMkLst>
            <pc:docMk/>
            <pc:sldMk cId="1299348741" sldId="293"/>
            <ac:spMk id="74" creationId="{2EB75E97-A1D0-70CB-9C3D-80218BC4D3AC}"/>
          </ac:spMkLst>
        </pc:spChg>
        <pc:spChg chg="del">
          <ac:chgData name="Nguyễn Duy Thắng" userId="S::22521333@ms.uit.edu.vn::54955dfb-6c99-4392-9f1d-30004a726cbf" providerId="AD" clId="Web-{4644CB01-8AD2-11D3-3122-DEB47C4865FD}" dt="2023-10-17T15:08:37.102" v="620"/>
          <ac:spMkLst>
            <pc:docMk/>
            <pc:sldMk cId="1299348741" sldId="293"/>
            <ac:spMk id="76" creationId="{59C2C135-1DFF-F8FC-581E-A3258B6E4043}"/>
          </ac:spMkLst>
        </pc:spChg>
        <pc:spChg chg="del">
          <ac:chgData name="Nguyễn Duy Thắng" userId="S::22521333@ms.uit.edu.vn::54955dfb-6c99-4392-9f1d-30004a726cbf" providerId="AD" clId="Web-{4644CB01-8AD2-11D3-3122-DEB47C4865FD}" dt="2023-10-17T15:08:37.102" v="619"/>
          <ac:spMkLst>
            <pc:docMk/>
            <pc:sldMk cId="1299348741" sldId="293"/>
            <ac:spMk id="78" creationId="{3E638C53-F51C-85FC-C37B-2656528B2ACD}"/>
          </ac:spMkLst>
        </pc:spChg>
        <pc:spChg chg="del">
          <ac:chgData name="Nguyễn Duy Thắng" userId="S::22521333@ms.uit.edu.vn::54955dfb-6c99-4392-9f1d-30004a726cbf" providerId="AD" clId="Web-{4644CB01-8AD2-11D3-3122-DEB47C4865FD}" dt="2023-10-17T15:08:40.665" v="636"/>
          <ac:spMkLst>
            <pc:docMk/>
            <pc:sldMk cId="1299348741" sldId="293"/>
            <ac:spMk id="80" creationId="{DA25BB8A-26BC-FB0F-7BC8-D10FF6F2A18F}"/>
          </ac:spMkLst>
        </pc:spChg>
        <pc:spChg chg="del">
          <ac:chgData name="Nguyễn Duy Thắng" userId="S::22521333@ms.uit.edu.vn::54955dfb-6c99-4392-9f1d-30004a726cbf" providerId="AD" clId="Web-{4644CB01-8AD2-11D3-3122-DEB47C4865FD}" dt="2023-10-17T15:08:40.665" v="635"/>
          <ac:spMkLst>
            <pc:docMk/>
            <pc:sldMk cId="1299348741" sldId="293"/>
            <ac:spMk id="82" creationId="{2DC3176A-71A1-6127-17EF-92CA880C091D}"/>
          </ac:spMkLst>
        </pc:spChg>
        <pc:spChg chg="del">
          <ac:chgData name="Nguyễn Duy Thắng" userId="S::22521333@ms.uit.edu.vn::54955dfb-6c99-4392-9f1d-30004a726cbf" providerId="AD" clId="Web-{4644CB01-8AD2-11D3-3122-DEB47C4865FD}" dt="2023-10-17T15:08:40.665" v="634"/>
          <ac:spMkLst>
            <pc:docMk/>
            <pc:sldMk cId="1299348741" sldId="293"/>
            <ac:spMk id="84" creationId="{4C1E7EDE-C27A-B402-F4FE-863B7B14F41A}"/>
          </ac:spMkLst>
        </pc:spChg>
        <pc:grpChg chg="add del mod">
          <ac:chgData name="Nguyễn Duy Thắng" userId="S::22521333@ms.uit.edu.vn::54955dfb-6c99-4392-9f1d-30004a726cbf" providerId="AD" clId="Web-{4644CB01-8AD2-11D3-3122-DEB47C4865FD}" dt="2023-10-17T15:09:03.322" v="648"/>
          <ac:grpSpMkLst>
            <pc:docMk/>
            <pc:sldMk cId="1299348741" sldId="293"/>
            <ac:grpSpMk id="11" creationId="{1FFEA6F8-3716-086D-CA1B-45342F6696A7}"/>
          </ac:grpSpMkLst>
        </pc:grpChg>
        <pc:grpChg chg="add del mod">
          <ac:chgData name="Nguyễn Duy Thắng" userId="S::22521333@ms.uit.edu.vn::54955dfb-6c99-4392-9f1d-30004a726cbf" providerId="AD" clId="Web-{4644CB01-8AD2-11D3-3122-DEB47C4865FD}" dt="2023-10-17T15:09:03.337" v="649"/>
          <ac:grpSpMkLst>
            <pc:docMk/>
            <pc:sldMk cId="1299348741" sldId="293"/>
            <ac:grpSpMk id="16" creationId="{1B93FBEB-314F-5A44-6A73-E5A8FA856896}"/>
          </ac:grpSpMkLst>
        </pc:grpChg>
        <pc:grpChg chg="add del mod">
          <ac:chgData name="Nguyễn Duy Thắng" userId="S::22521333@ms.uit.edu.vn::54955dfb-6c99-4392-9f1d-30004a726cbf" providerId="AD" clId="Web-{4644CB01-8AD2-11D3-3122-DEB47C4865FD}" dt="2023-10-17T15:09:03.353" v="650"/>
          <ac:grpSpMkLst>
            <pc:docMk/>
            <pc:sldMk cId="1299348741" sldId="293"/>
            <ac:grpSpMk id="21" creationId="{82138DAF-10C4-6867-22FC-980E044EBD99}"/>
          </ac:grpSpMkLst>
        </pc:grpChg>
        <pc:grpChg chg="add del mod">
          <ac:chgData name="Nguyễn Duy Thắng" userId="S::22521333@ms.uit.edu.vn::54955dfb-6c99-4392-9f1d-30004a726cbf" providerId="AD" clId="Web-{4644CB01-8AD2-11D3-3122-DEB47C4865FD}" dt="2023-10-17T15:09:03.384" v="651"/>
          <ac:grpSpMkLst>
            <pc:docMk/>
            <pc:sldMk cId="1299348741" sldId="293"/>
            <ac:grpSpMk id="26" creationId="{D6F8D2D1-01FE-76D6-D8E7-C7CE6A76A523}"/>
          </ac:grpSpMkLst>
        </pc:grpChg>
        <pc:grpChg chg="add del mod">
          <ac:chgData name="Nguyễn Duy Thắng" userId="S::22521333@ms.uit.edu.vn::54955dfb-6c99-4392-9f1d-30004a726cbf" providerId="AD" clId="Web-{4644CB01-8AD2-11D3-3122-DEB47C4865FD}" dt="2023-10-17T15:09:03.400" v="652"/>
          <ac:grpSpMkLst>
            <pc:docMk/>
            <pc:sldMk cId="1299348741" sldId="293"/>
            <ac:grpSpMk id="32" creationId="{8D8B1918-48DB-15C2-BF91-7C49BD53C59A}"/>
          </ac:grpSpMkLst>
        </pc:grpChg>
        <pc:grpChg chg="add del">
          <ac:chgData name="Nguyễn Duy Thắng" userId="S::22521333@ms.uit.edu.vn::54955dfb-6c99-4392-9f1d-30004a726cbf" providerId="AD" clId="Web-{4644CB01-8AD2-11D3-3122-DEB47C4865FD}" dt="2023-10-17T15:18:38.240" v="879"/>
          <ac:grpSpMkLst>
            <pc:docMk/>
            <pc:sldMk cId="1299348741" sldId="293"/>
            <ac:grpSpMk id="34" creationId="{BE06076D-89AC-0B27-84DA-7575E0BF42D0}"/>
          </ac:grpSpMkLst>
        </pc:grpChg>
      </pc:sldChg>
      <pc:sldChg chg="addSp delSp modSp ord">
        <pc:chgData name="Nguyễn Duy Thắng" userId="S::22521333@ms.uit.edu.vn::54955dfb-6c99-4392-9f1d-30004a726cbf" providerId="AD" clId="Web-{4644CB01-8AD2-11D3-3122-DEB47C4865FD}" dt="2023-10-17T15:19:43.882" v="880"/>
        <pc:sldMkLst>
          <pc:docMk/>
          <pc:sldMk cId="2990649962" sldId="294"/>
        </pc:sldMkLst>
        <pc:spChg chg="del">
          <ac:chgData name="Nguyễn Duy Thắng" userId="S::22521333@ms.uit.edu.vn::54955dfb-6c99-4392-9f1d-30004a726cbf" providerId="AD" clId="Web-{4644CB01-8AD2-11D3-3122-DEB47C4865FD}" dt="2023-10-17T15:03:56.768" v="373"/>
          <ac:spMkLst>
            <pc:docMk/>
            <pc:sldMk cId="2990649962" sldId="294"/>
            <ac:spMk id="9" creationId="{0FFD54DD-2283-7D8D-95D2-66B3098AB027}"/>
          </ac:spMkLst>
        </pc:spChg>
        <pc:spChg chg="del">
          <ac:chgData name="Nguyễn Duy Thắng" userId="S::22521333@ms.uit.edu.vn::54955dfb-6c99-4392-9f1d-30004a726cbf" providerId="AD" clId="Web-{4644CB01-8AD2-11D3-3122-DEB47C4865FD}" dt="2023-10-17T15:03:56.768" v="372"/>
          <ac:spMkLst>
            <pc:docMk/>
            <pc:sldMk cId="2990649962" sldId="294"/>
            <ac:spMk id="11" creationId="{26388555-CB13-8139-0561-D6A134D2BEA7}"/>
          </ac:spMkLst>
        </pc:spChg>
        <pc:spChg chg="del">
          <ac:chgData name="Nguyễn Duy Thắng" userId="S::22521333@ms.uit.edu.vn::54955dfb-6c99-4392-9f1d-30004a726cbf" providerId="AD" clId="Web-{4644CB01-8AD2-11D3-3122-DEB47C4865FD}" dt="2023-10-17T15:03:56.768" v="371"/>
          <ac:spMkLst>
            <pc:docMk/>
            <pc:sldMk cId="2990649962" sldId="294"/>
            <ac:spMk id="13" creationId="{4EE3CE65-08E9-E847-10C5-F6858FF8A8DD}"/>
          </ac:spMkLst>
        </pc:spChg>
        <pc:spChg chg="del">
          <ac:chgData name="Nguyễn Duy Thắng" userId="S::22521333@ms.uit.edu.vn::54955dfb-6c99-4392-9f1d-30004a726cbf" providerId="AD" clId="Web-{4644CB01-8AD2-11D3-3122-DEB47C4865FD}" dt="2023-10-17T15:03:56.768" v="370"/>
          <ac:spMkLst>
            <pc:docMk/>
            <pc:sldMk cId="2990649962" sldId="294"/>
            <ac:spMk id="15" creationId="{E7D277A5-2F0F-5B71-0243-D3A5283B6EE7}"/>
          </ac:spMkLst>
        </pc:spChg>
        <pc:spChg chg="add topLvl">
          <ac:chgData name="Nguyễn Duy Thắng" userId="S::22521333@ms.uit.edu.vn::54955dfb-6c99-4392-9f1d-30004a726cbf" providerId="AD" clId="Web-{4644CB01-8AD2-11D3-3122-DEB47C4865FD}" dt="2023-10-17T15:04:08.128" v="380"/>
          <ac:spMkLst>
            <pc:docMk/>
            <pc:sldMk cId="2990649962" sldId="294"/>
            <ac:spMk id="16" creationId="{5490CEDC-8D62-4ED9-8F20-40928CF1FC0B}"/>
          </ac:spMkLst>
        </pc:spChg>
        <pc:spChg chg="add topLvl">
          <ac:chgData name="Nguyễn Duy Thắng" userId="S::22521333@ms.uit.edu.vn::54955dfb-6c99-4392-9f1d-30004a726cbf" providerId="AD" clId="Web-{4644CB01-8AD2-11D3-3122-DEB47C4865FD}" dt="2023-10-17T15:04:08.128" v="380"/>
          <ac:spMkLst>
            <pc:docMk/>
            <pc:sldMk cId="2990649962" sldId="294"/>
            <ac:spMk id="17" creationId="{6A547D03-585D-59EA-2475-8BC8BE2C23CB}"/>
          </ac:spMkLst>
        </pc:spChg>
        <pc:spChg chg="add topLvl">
          <ac:chgData name="Nguyễn Duy Thắng" userId="S::22521333@ms.uit.edu.vn::54955dfb-6c99-4392-9f1d-30004a726cbf" providerId="AD" clId="Web-{4644CB01-8AD2-11D3-3122-DEB47C4865FD}" dt="2023-10-17T15:04:08.128" v="380"/>
          <ac:spMkLst>
            <pc:docMk/>
            <pc:sldMk cId="2990649962" sldId="294"/>
            <ac:spMk id="18" creationId="{D566A600-335B-1CD9-0415-588F5B0B49B3}"/>
          </ac:spMkLst>
        </pc:spChg>
        <pc:spChg chg="add topLvl">
          <ac:chgData name="Nguyễn Duy Thắng" userId="S::22521333@ms.uit.edu.vn::54955dfb-6c99-4392-9f1d-30004a726cbf" providerId="AD" clId="Web-{4644CB01-8AD2-11D3-3122-DEB47C4865FD}" dt="2023-10-17T15:04:08.441" v="384"/>
          <ac:spMkLst>
            <pc:docMk/>
            <pc:sldMk cId="2990649962" sldId="294"/>
            <ac:spMk id="20" creationId="{4CC9D295-DCB4-C473-D030-7A81045B2126}"/>
          </ac:spMkLst>
        </pc:spChg>
        <pc:spChg chg="add topLvl">
          <ac:chgData name="Nguyễn Duy Thắng" userId="S::22521333@ms.uit.edu.vn::54955dfb-6c99-4392-9f1d-30004a726cbf" providerId="AD" clId="Web-{4644CB01-8AD2-11D3-3122-DEB47C4865FD}" dt="2023-10-17T15:04:08.441" v="384"/>
          <ac:spMkLst>
            <pc:docMk/>
            <pc:sldMk cId="2990649962" sldId="294"/>
            <ac:spMk id="22" creationId="{45D22A02-7B95-F3A1-4AFE-2CD0482BED6E}"/>
          </ac:spMkLst>
        </pc:spChg>
        <pc:spChg chg="add topLvl">
          <ac:chgData name="Nguyễn Duy Thắng" userId="S::22521333@ms.uit.edu.vn::54955dfb-6c99-4392-9f1d-30004a726cbf" providerId="AD" clId="Web-{4644CB01-8AD2-11D3-3122-DEB47C4865FD}" dt="2023-10-17T15:04:08.441" v="384"/>
          <ac:spMkLst>
            <pc:docMk/>
            <pc:sldMk cId="2990649962" sldId="294"/>
            <ac:spMk id="23" creationId="{015F7579-0AFF-F921-6E05-C64BFAE80B2A}"/>
          </ac:spMkLst>
        </pc:spChg>
        <pc:spChg chg="add del topLvl">
          <ac:chgData name="Nguyễn Duy Thắng" userId="S::22521333@ms.uit.edu.vn::54955dfb-6c99-4392-9f1d-30004a726cbf" providerId="AD" clId="Web-{4644CB01-8AD2-11D3-3122-DEB47C4865FD}" dt="2023-10-17T15:04:12.456" v="387"/>
          <ac:spMkLst>
            <pc:docMk/>
            <pc:sldMk cId="2990649962" sldId="294"/>
            <ac:spMk id="24" creationId="{002B51A7-D2A7-8111-78C6-5D494F480D53}"/>
          </ac:spMkLst>
        </pc:spChg>
        <pc:spChg chg="add del topLvl">
          <ac:chgData name="Nguyễn Duy Thắng" userId="S::22521333@ms.uit.edu.vn::54955dfb-6c99-4392-9f1d-30004a726cbf" providerId="AD" clId="Web-{4644CB01-8AD2-11D3-3122-DEB47C4865FD}" dt="2023-10-17T15:04:12.456" v="386"/>
          <ac:spMkLst>
            <pc:docMk/>
            <pc:sldMk cId="2990649962" sldId="294"/>
            <ac:spMk id="25" creationId="{579A5482-5D7F-3CEB-4993-1C976A6A33D6}"/>
          </ac:spMkLst>
        </pc:spChg>
        <pc:spChg chg="add del topLvl">
          <ac:chgData name="Nguyễn Duy Thắng" userId="S::22521333@ms.uit.edu.vn::54955dfb-6c99-4392-9f1d-30004a726cbf" providerId="AD" clId="Web-{4644CB01-8AD2-11D3-3122-DEB47C4865FD}" dt="2023-10-17T15:04:12.456" v="385"/>
          <ac:spMkLst>
            <pc:docMk/>
            <pc:sldMk cId="2990649962" sldId="294"/>
            <ac:spMk id="26" creationId="{00B880A6-3597-8881-179F-868AD15EC2BB}"/>
          </ac:spMkLst>
        </pc:spChg>
        <pc:spChg chg="add topLvl">
          <ac:chgData name="Nguyễn Duy Thắng" userId="S::22521333@ms.uit.edu.vn::54955dfb-6c99-4392-9f1d-30004a726cbf" providerId="AD" clId="Web-{4644CB01-8AD2-11D3-3122-DEB47C4865FD}" dt="2023-10-17T15:04:08.284" v="382"/>
          <ac:spMkLst>
            <pc:docMk/>
            <pc:sldMk cId="2990649962" sldId="294"/>
            <ac:spMk id="27" creationId="{82B958CD-C528-2AD2-161A-FF666D528F98}"/>
          </ac:spMkLst>
        </pc:spChg>
        <pc:spChg chg="add topLvl">
          <ac:chgData name="Nguyễn Duy Thắng" userId="S::22521333@ms.uit.edu.vn::54955dfb-6c99-4392-9f1d-30004a726cbf" providerId="AD" clId="Web-{4644CB01-8AD2-11D3-3122-DEB47C4865FD}" dt="2023-10-17T15:04:08.284" v="382"/>
          <ac:spMkLst>
            <pc:docMk/>
            <pc:sldMk cId="2990649962" sldId="294"/>
            <ac:spMk id="30" creationId="{AAC9F7AA-938B-469A-82D0-F26A5D2305EC}"/>
          </ac:spMkLst>
        </pc:spChg>
        <pc:spChg chg="del">
          <ac:chgData name="Nguyễn Duy Thắng" userId="S::22521333@ms.uit.edu.vn::54955dfb-6c99-4392-9f1d-30004a726cbf" providerId="AD" clId="Web-{4644CB01-8AD2-11D3-3122-DEB47C4865FD}" dt="2023-10-17T15:03:56.768" v="369"/>
          <ac:spMkLst>
            <pc:docMk/>
            <pc:sldMk cId="2990649962" sldId="294"/>
            <ac:spMk id="31" creationId="{901A0C79-2ACC-82AB-6FBF-0C28988DB0A1}"/>
          </ac:spMkLst>
        </pc:spChg>
        <pc:spChg chg="add topLvl">
          <ac:chgData name="Nguyễn Duy Thắng" userId="S::22521333@ms.uit.edu.vn::54955dfb-6c99-4392-9f1d-30004a726cbf" providerId="AD" clId="Web-{4644CB01-8AD2-11D3-3122-DEB47C4865FD}" dt="2023-10-17T15:04:08.284" v="382"/>
          <ac:spMkLst>
            <pc:docMk/>
            <pc:sldMk cId="2990649962" sldId="294"/>
            <ac:spMk id="32" creationId="{7C2F52F3-40BA-8F55-2F64-D6BB5C98EFB1}"/>
          </ac:spMkLst>
        </pc:spChg>
        <pc:spChg chg="del">
          <ac:chgData name="Nguyễn Duy Thắng" userId="S::22521333@ms.uit.edu.vn::54955dfb-6c99-4392-9f1d-30004a726cbf" providerId="AD" clId="Web-{4644CB01-8AD2-11D3-3122-DEB47C4865FD}" dt="2023-10-17T15:03:56.768" v="368"/>
          <ac:spMkLst>
            <pc:docMk/>
            <pc:sldMk cId="2990649962" sldId="294"/>
            <ac:spMk id="33" creationId="{9CADFDC7-FFF0-AF97-D192-17778C8179FC}"/>
          </ac:spMkLst>
        </pc:spChg>
        <pc:spChg chg="add topLvl">
          <ac:chgData name="Nguyễn Duy Thắng" userId="S::22521333@ms.uit.edu.vn::54955dfb-6c99-4392-9f1d-30004a726cbf" providerId="AD" clId="Web-{4644CB01-8AD2-11D3-3122-DEB47C4865FD}" dt="2023-10-17T15:04:08.362" v="383"/>
          <ac:spMkLst>
            <pc:docMk/>
            <pc:sldMk cId="2990649962" sldId="294"/>
            <ac:spMk id="34" creationId="{E56B9C7D-CC70-2B15-F1B3-E31F61868468}"/>
          </ac:spMkLst>
        </pc:spChg>
        <pc:spChg chg="add topLvl">
          <ac:chgData name="Nguyễn Duy Thắng" userId="S::22521333@ms.uit.edu.vn::54955dfb-6c99-4392-9f1d-30004a726cbf" providerId="AD" clId="Web-{4644CB01-8AD2-11D3-3122-DEB47C4865FD}" dt="2023-10-17T15:04:08.362" v="383"/>
          <ac:spMkLst>
            <pc:docMk/>
            <pc:sldMk cId="2990649962" sldId="294"/>
            <ac:spMk id="35" creationId="{9150030B-2A5F-2457-85B0-E64BB7D2B158}"/>
          </ac:spMkLst>
        </pc:spChg>
        <pc:spChg chg="add topLvl">
          <ac:chgData name="Nguyễn Duy Thắng" userId="S::22521333@ms.uit.edu.vn::54955dfb-6c99-4392-9f1d-30004a726cbf" providerId="AD" clId="Web-{4644CB01-8AD2-11D3-3122-DEB47C4865FD}" dt="2023-10-17T15:04:08.362" v="383"/>
          <ac:spMkLst>
            <pc:docMk/>
            <pc:sldMk cId="2990649962" sldId="294"/>
            <ac:spMk id="36" creationId="{9AB7BADC-2392-4B45-94EA-9385A4CF7ED2}"/>
          </ac:spMkLst>
        </pc:spChg>
        <pc:spChg chg="add mod">
          <ac:chgData name="Nguyễn Duy Thắng" userId="S::22521333@ms.uit.edu.vn::54955dfb-6c99-4392-9f1d-30004a726cbf" providerId="AD" clId="Web-{4644CB01-8AD2-11D3-3122-DEB47C4865FD}" dt="2023-10-17T15:14:34.704" v="865" actId="1076"/>
          <ac:spMkLst>
            <pc:docMk/>
            <pc:sldMk cId="2990649962" sldId="294"/>
            <ac:spMk id="42" creationId="{41FA445D-C2E1-7BA4-5005-895910DEEAE4}"/>
          </ac:spMkLst>
        </pc:spChg>
        <pc:spChg chg="del">
          <ac:chgData name="Nguyễn Duy Thắng" userId="S::22521333@ms.uit.edu.vn::54955dfb-6c99-4392-9f1d-30004a726cbf" providerId="AD" clId="Web-{4644CB01-8AD2-11D3-3122-DEB47C4865FD}" dt="2023-10-17T15:03:56.768" v="367"/>
          <ac:spMkLst>
            <pc:docMk/>
            <pc:sldMk cId="2990649962" sldId="294"/>
            <ac:spMk id="48" creationId="{6A9E4AF6-8AD5-CAEB-663F-D0DDE491AAF8}"/>
          </ac:spMkLst>
        </pc:spChg>
        <pc:spChg chg="del">
          <ac:chgData name="Nguyễn Duy Thắng" userId="S::22521333@ms.uit.edu.vn::54955dfb-6c99-4392-9f1d-30004a726cbf" providerId="AD" clId="Web-{4644CB01-8AD2-11D3-3122-DEB47C4865FD}" dt="2023-10-17T15:03:56.768" v="366"/>
          <ac:spMkLst>
            <pc:docMk/>
            <pc:sldMk cId="2990649962" sldId="294"/>
            <ac:spMk id="56" creationId="{983DA43B-D2CD-CB29-724A-97497ACEC821}"/>
          </ac:spMkLst>
        </pc:spChg>
        <pc:spChg chg="del">
          <ac:chgData name="Nguyễn Duy Thắng" userId="S::22521333@ms.uit.edu.vn::54955dfb-6c99-4392-9f1d-30004a726cbf" providerId="AD" clId="Web-{4644CB01-8AD2-11D3-3122-DEB47C4865FD}" dt="2023-10-17T15:03:56.768" v="365"/>
          <ac:spMkLst>
            <pc:docMk/>
            <pc:sldMk cId="2990649962" sldId="294"/>
            <ac:spMk id="58" creationId="{908EFEE5-E119-5DC3-7FCB-17A59D2D2549}"/>
          </ac:spMkLst>
        </pc:spChg>
        <pc:spChg chg="del">
          <ac:chgData name="Nguyễn Duy Thắng" userId="S::22521333@ms.uit.edu.vn::54955dfb-6c99-4392-9f1d-30004a726cbf" providerId="AD" clId="Web-{4644CB01-8AD2-11D3-3122-DEB47C4865FD}" dt="2023-10-17T15:03:56.768" v="364"/>
          <ac:spMkLst>
            <pc:docMk/>
            <pc:sldMk cId="2990649962" sldId="294"/>
            <ac:spMk id="60" creationId="{40385F02-C46A-A6DB-933A-6CF637083821}"/>
          </ac:spMkLst>
        </pc:spChg>
        <pc:spChg chg="del">
          <ac:chgData name="Nguyễn Duy Thắng" userId="S::22521333@ms.uit.edu.vn::54955dfb-6c99-4392-9f1d-30004a726cbf" providerId="AD" clId="Web-{4644CB01-8AD2-11D3-3122-DEB47C4865FD}" dt="2023-10-17T15:03:56.768" v="363"/>
          <ac:spMkLst>
            <pc:docMk/>
            <pc:sldMk cId="2990649962" sldId="294"/>
            <ac:spMk id="62" creationId="{0707ED5B-4663-F0DA-304F-CD35B5AE74B7}"/>
          </ac:spMkLst>
        </pc:spChg>
        <pc:spChg chg="del">
          <ac:chgData name="Nguyễn Duy Thắng" userId="S::22521333@ms.uit.edu.vn::54955dfb-6c99-4392-9f1d-30004a726cbf" providerId="AD" clId="Web-{4644CB01-8AD2-11D3-3122-DEB47C4865FD}" dt="2023-10-17T15:03:56.768" v="362"/>
          <ac:spMkLst>
            <pc:docMk/>
            <pc:sldMk cId="2990649962" sldId="294"/>
            <ac:spMk id="64" creationId="{DFA97A8C-5FCE-D7F6-54A3-5E6C19B81B0F}"/>
          </ac:spMkLst>
        </pc:spChg>
        <pc:spChg chg="del">
          <ac:chgData name="Nguyễn Duy Thắng" userId="S::22521333@ms.uit.edu.vn::54955dfb-6c99-4392-9f1d-30004a726cbf" providerId="AD" clId="Web-{4644CB01-8AD2-11D3-3122-DEB47C4865FD}" dt="2023-10-17T15:03:56.768" v="361"/>
          <ac:spMkLst>
            <pc:docMk/>
            <pc:sldMk cId="2990649962" sldId="294"/>
            <ac:spMk id="66" creationId="{76A8C387-3D67-B7CB-A4DA-7E36710C6238}"/>
          </ac:spMkLst>
        </pc:spChg>
        <pc:spChg chg="del">
          <ac:chgData name="Nguyễn Duy Thắng" userId="S::22521333@ms.uit.edu.vn::54955dfb-6c99-4392-9f1d-30004a726cbf" providerId="AD" clId="Web-{4644CB01-8AD2-11D3-3122-DEB47C4865FD}" dt="2023-10-17T15:03:56.768" v="360"/>
          <ac:spMkLst>
            <pc:docMk/>
            <pc:sldMk cId="2990649962" sldId="294"/>
            <ac:spMk id="68" creationId="{50577056-BC01-F5AD-F613-ECC955E60033}"/>
          </ac:spMkLst>
        </pc:spChg>
        <pc:spChg chg="del">
          <ac:chgData name="Nguyễn Duy Thắng" userId="S::22521333@ms.uit.edu.vn::54955dfb-6c99-4392-9f1d-30004a726cbf" providerId="AD" clId="Web-{4644CB01-8AD2-11D3-3122-DEB47C4865FD}" dt="2023-10-17T15:03:56.768" v="359"/>
          <ac:spMkLst>
            <pc:docMk/>
            <pc:sldMk cId="2990649962" sldId="294"/>
            <ac:spMk id="70" creationId="{77C31E5D-A055-737E-F4CA-BE4190E0C4D0}"/>
          </ac:spMkLst>
        </pc:spChg>
        <pc:spChg chg="del">
          <ac:chgData name="Nguyễn Duy Thắng" userId="S::22521333@ms.uit.edu.vn::54955dfb-6c99-4392-9f1d-30004a726cbf" providerId="AD" clId="Web-{4644CB01-8AD2-11D3-3122-DEB47C4865FD}" dt="2023-10-17T15:14:24.594" v="862"/>
          <ac:spMkLst>
            <pc:docMk/>
            <pc:sldMk cId="2990649962" sldId="294"/>
            <ac:spMk id="143" creationId="{B5C407C5-4C3B-77BC-9524-33C96ABF7F35}"/>
          </ac:spMkLst>
        </pc:spChg>
        <pc:spChg chg="del">
          <ac:chgData name="Nguyễn Duy Thắng" userId="S::22521333@ms.uit.edu.vn::54955dfb-6c99-4392-9f1d-30004a726cbf" providerId="AD" clId="Web-{4644CB01-8AD2-11D3-3122-DEB47C4865FD}" dt="2023-10-17T15:13:55.906" v="857"/>
          <ac:spMkLst>
            <pc:docMk/>
            <pc:sldMk cId="2990649962" sldId="294"/>
            <ac:spMk id="144" creationId="{343C6E65-CF5F-7D7A-B5FD-B2ABF750EADD}"/>
          </ac:spMkLst>
        </pc:spChg>
        <pc:grpChg chg="add del mod">
          <ac:chgData name="Nguyễn Duy Thắng" userId="S::22521333@ms.uit.edu.vn::54955dfb-6c99-4392-9f1d-30004a726cbf" providerId="AD" clId="Web-{4644CB01-8AD2-11D3-3122-DEB47C4865FD}" dt="2023-10-17T15:04:08.362" v="383"/>
          <ac:grpSpMkLst>
            <pc:docMk/>
            <pc:sldMk cId="2990649962" sldId="294"/>
            <ac:grpSpMk id="2" creationId="{76CFBC1A-2529-B212-11A0-ECEAA3D32EF2}"/>
          </ac:grpSpMkLst>
        </pc:grpChg>
        <pc:grpChg chg="add del mod">
          <ac:chgData name="Nguyễn Duy Thắng" userId="S::22521333@ms.uit.edu.vn::54955dfb-6c99-4392-9f1d-30004a726cbf" providerId="AD" clId="Web-{4644CB01-8AD2-11D3-3122-DEB47C4865FD}" dt="2023-10-17T15:04:08.284" v="382"/>
          <ac:grpSpMkLst>
            <pc:docMk/>
            <pc:sldMk cId="2990649962" sldId="294"/>
            <ac:grpSpMk id="6" creationId="{6C46D809-324A-5820-E00B-2F0F8E3516C5}"/>
          </ac:grpSpMkLst>
        </pc:grpChg>
        <pc:grpChg chg="add del mod">
          <ac:chgData name="Nguyễn Duy Thắng" userId="S::22521333@ms.uit.edu.vn::54955dfb-6c99-4392-9f1d-30004a726cbf" providerId="AD" clId="Web-{4644CB01-8AD2-11D3-3122-DEB47C4865FD}" dt="2023-10-17T15:04:08.206" v="381"/>
          <ac:grpSpMkLst>
            <pc:docMk/>
            <pc:sldMk cId="2990649962" sldId="294"/>
            <ac:grpSpMk id="10" creationId="{11FA2C85-E25D-B2C6-89C9-4916F9CAA6C1}"/>
          </ac:grpSpMkLst>
        </pc:grpChg>
        <pc:grpChg chg="add del mod">
          <ac:chgData name="Nguyễn Duy Thắng" userId="S::22521333@ms.uit.edu.vn::54955dfb-6c99-4392-9f1d-30004a726cbf" providerId="AD" clId="Web-{4644CB01-8AD2-11D3-3122-DEB47C4865FD}" dt="2023-10-17T15:04:08.441" v="384"/>
          <ac:grpSpMkLst>
            <pc:docMk/>
            <pc:sldMk cId="2990649962" sldId="294"/>
            <ac:grpSpMk id="12" creationId="{360D4C91-5B67-1A9B-4868-EFC16D7CCDEC}"/>
          </ac:grpSpMkLst>
        </pc:grpChg>
        <pc:grpChg chg="add del mod">
          <ac:chgData name="Nguyễn Duy Thắng" userId="S::22521333@ms.uit.edu.vn::54955dfb-6c99-4392-9f1d-30004a726cbf" providerId="AD" clId="Web-{4644CB01-8AD2-11D3-3122-DEB47C4865FD}" dt="2023-10-17T15:04:08.128" v="380"/>
          <ac:grpSpMkLst>
            <pc:docMk/>
            <pc:sldMk cId="2990649962" sldId="294"/>
            <ac:grpSpMk id="14" creationId="{D16C12D3-E58C-FDC9-46BF-6E78E1D2733C}"/>
          </ac:grpSpMkLst>
        </pc:grpChg>
        <pc:picChg chg="add mod">
          <ac:chgData name="Nguyễn Duy Thắng" userId="S::22521333@ms.uit.edu.vn::54955dfb-6c99-4392-9f1d-30004a726cbf" providerId="AD" clId="Web-{4644CB01-8AD2-11D3-3122-DEB47C4865FD}" dt="2023-10-17T15:14:08.359" v="861" actId="1076"/>
          <ac:picMkLst>
            <pc:docMk/>
            <pc:sldMk cId="2990649962" sldId="294"/>
            <ac:picMk id="38" creationId="{7FE62E3E-2D0E-5176-1502-2EBDE1CB9227}"/>
          </ac:picMkLst>
        </pc:picChg>
      </pc:sldChg>
      <pc:sldChg chg="addSp delSp modSp del">
        <pc:chgData name="Nguyễn Duy Thắng" userId="S::22521333@ms.uit.edu.vn::54955dfb-6c99-4392-9f1d-30004a726cbf" providerId="AD" clId="Web-{4644CB01-8AD2-11D3-3122-DEB47C4865FD}" dt="2023-10-17T15:14:48.266" v="866"/>
        <pc:sldMkLst>
          <pc:docMk/>
          <pc:sldMk cId="488379645" sldId="295"/>
        </pc:sldMkLst>
        <pc:spChg chg="del">
          <ac:chgData name="Nguyễn Duy Thắng" userId="S::22521333@ms.uit.edu.vn::54955dfb-6c99-4392-9f1d-30004a726cbf" providerId="AD" clId="Web-{4644CB01-8AD2-11D3-3122-DEB47C4865FD}" dt="2023-10-17T15:03:29.487" v="347"/>
          <ac:spMkLst>
            <pc:docMk/>
            <pc:sldMk cId="488379645" sldId="295"/>
            <ac:spMk id="9" creationId="{0FFD54DD-2283-7D8D-95D2-66B3098AB027}"/>
          </ac:spMkLst>
        </pc:spChg>
        <pc:spChg chg="del">
          <ac:chgData name="Nguyễn Duy Thắng" userId="S::22521333@ms.uit.edu.vn::54955dfb-6c99-4392-9f1d-30004a726cbf" providerId="AD" clId="Web-{4644CB01-8AD2-11D3-3122-DEB47C4865FD}" dt="2023-10-17T15:03:29.487" v="346"/>
          <ac:spMkLst>
            <pc:docMk/>
            <pc:sldMk cId="488379645" sldId="295"/>
            <ac:spMk id="11" creationId="{26388555-CB13-8139-0561-D6A134D2BEA7}"/>
          </ac:spMkLst>
        </pc:spChg>
        <pc:spChg chg="del">
          <ac:chgData name="Nguyễn Duy Thắng" userId="S::22521333@ms.uit.edu.vn::54955dfb-6c99-4392-9f1d-30004a726cbf" providerId="AD" clId="Web-{4644CB01-8AD2-11D3-3122-DEB47C4865FD}" dt="2023-10-17T15:03:29.487" v="345"/>
          <ac:spMkLst>
            <pc:docMk/>
            <pc:sldMk cId="488379645" sldId="295"/>
            <ac:spMk id="13" creationId="{4EE3CE65-08E9-E847-10C5-F6858FF8A8DD}"/>
          </ac:spMkLst>
        </pc:spChg>
        <pc:spChg chg="del">
          <ac:chgData name="Nguyễn Duy Thắng" userId="S::22521333@ms.uit.edu.vn::54955dfb-6c99-4392-9f1d-30004a726cbf" providerId="AD" clId="Web-{4644CB01-8AD2-11D3-3122-DEB47C4865FD}" dt="2023-10-17T15:03:29.487" v="344"/>
          <ac:spMkLst>
            <pc:docMk/>
            <pc:sldMk cId="488379645" sldId="295"/>
            <ac:spMk id="15" creationId="{E7D277A5-2F0F-5B71-0243-D3A5283B6EE7}"/>
          </ac:spMkLst>
        </pc:spChg>
        <pc:spChg chg="add topLvl">
          <ac:chgData name="Nguyễn Duy Thắng" userId="S::22521333@ms.uit.edu.vn::54955dfb-6c99-4392-9f1d-30004a726cbf" providerId="AD" clId="Web-{4644CB01-8AD2-11D3-3122-DEB47C4865FD}" dt="2023-10-17T15:03:50.706" v="358"/>
          <ac:spMkLst>
            <pc:docMk/>
            <pc:sldMk cId="488379645" sldId="295"/>
            <ac:spMk id="24" creationId="{5490CEDC-8D62-4ED9-8F20-40928CF1FC0B}"/>
          </ac:spMkLst>
        </pc:spChg>
        <pc:spChg chg="add topLvl">
          <ac:chgData name="Nguyễn Duy Thắng" userId="S::22521333@ms.uit.edu.vn::54955dfb-6c99-4392-9f1d-30004a726cbf" providerId="AD" clId="Web-{4644CB01-8AD2-11D3-3122-DEB47C4865FD}" dt="2023-10-17T15:03:50.706" v="358"/>
          <ac:spMkLst>
            <pc:docMk/>
            <pc:sldMk cId="488379645" sldId="295"/>
            <ac:spMk id="25" creationId="{6A547D03-585D-59EA-2475-8BC8BE2C23CB}"/>
          </ac:spMkLst>
        </pc:spChg>
        <pc:spChg chg="add topLvl">
          <ac:chgData name="Nguyễn Duy Thắng" userId="S::22521333@ms.uit.edu.vn::54955dfb-6c99-4392-9f1d-30004a726cbf" providerId="AD" clId="Web-{4644CB01-8AD2-11D3-3122-DEB47C4865FD}" dt="2023-10-17T15:03:50.706" v="358"/>
          <ac:spMkLst>
            <pc:docMk/>
            <pc:sldMk cId="488379645" sldId="295"/>
            <ac:spMk id="26" creationId="{D566A600-335B-1CD9-0415-588F5B0B49B3}"/>
          </ac:spMkLst>
        </pc:spChg>
        <pc:spChg chg="add topLvl">
          <ac:chgData name="Nguyễn Duy Thắng" userId="S::22521333@ms.uit.edu.vn::54955dfb-6c99-4392-9f1d-30004a726cbf" providerId="AD" clId="Web-{4644CB01-8AD2-11D3-3122-DEB47C4865FD}" dt="2023-10-17T15:03:50.675" v="357"/>
          <ac:spMkLst>
            <pc:docMk/>
            <pc:sldMk cId="488379645" sldId="295"/>
            <ac:spMk id="27" creationId="{4CC9D295-DCB4-C473-D030-7A81045B2126}"/>
          </ac:spMkLst>
        </pc:spChg>
        <pc:spChg chg="add topLvl">
          <ac:chgData name="Nguyễn Duy Thắng" userId="S::22521333@ms.uit.edu.vn::54955dfb-6c99-4392-9f1d-30004a726cbf" providerId="AD" clId="Web-{4644CB01-8AD2-11D3-3122-DEB47C4865FD}" dt="2023-10-17T15:03:50.675" v="357"/>
          <ac:spMkLst>
            <pc:docMk/>
            <pc:sldMk cId="488379645" sldId="295"/>
            <ac:spMk id="30" creationId="{45D22A02-7B95-F3A1-4AFE-2CD0482BED6E}"/>
          </ac:spMkLst>
        </pc:spChg>
        <pc:spChg chg="del">
          <ac:chgData name="Nguyễn Duy Thắng" userId="S::22521333@ms.uit.edu.vn::54955dfb-6c99-4392-9f1d-30004a726cbf" providerId="AD" clId="Web-{4644CB01-8AD2-11D3-3122-DEB47C4865FD}" dt="2023-10-17T15:03:29.487" v="343"/>
          <ac:spMkLst>
            <pc:docMk/>
            <pc:sldMk cId="488379645" sldId="295"/>
            <ac:spMk id="31" creationId="{901A0C79-2ACC-82AB-6FBF-0C28988DB0A1}"/>
          </ac:spMkLst>
        </pc:spChg>
        <pc:spChg chg="add topLvl">
          <ac:chgData name="Nguyễn Duy Thắng" userId="S::22521333@ms.uit.edu.vn::54955dfb-6c99-4392-9f1d-30004a726cbf" providerId="AD" clId="Web-{4644CB01-8AD2-11D3-3122-DEB47C4865FD}" dt="2023-10-17T15:03:50.675" v="357"/>
          <ac:spMkLst>
            <pc:docMk/>
            <pc:sldMk cId="488379645" sldId="295"/>
            <ac:spMk id="32" creationId="{015F7579-0AFF-F921-6E05-C64BFAE80B2A}"/>
          </ac:spMkLst>
        </pc:spChg>
        <pc:spChg chg="del">
          <ac:chgData name="Nguyễn Duy Thắng" userId="S::22521333@ms.uit.edu.vn::54955dfb-6c99-4392-9f1d-30004a726cbf" providerId="AD" clId="Web-{4644CB01-8AD2-11D3-3122-DEB47C4865FD}" dt="2023-10-17T15:03:29.487" v="342"/>
          <ac:spMkLst>
            <pc:docMk/>
            <pc:sldMk cId="488379645" sldId="295"/>
            <ac:spMk id="33" creationId="{9CADFDC7-FFF0-AF97-D192-17778C8179FC}"/>
          </ac:spMkLst>
        </pc:spChg>
        <pc:spChg chg="add">
          <ac:chgData name="Nguyễn Duy Thắng" userId="S::22521333@ms.uit.edu.vn::54955dfb-6c99-4392-9f1d-30004a726cbf" providerId="AD" clId="Web-{4644CB01-8AD2-11D3-3122-DEB47C4865FD}" dt="2023-10-17T15:03:31.143" v="348"/>
          <ac:spMkLst>
            <pc:docMk/>
            <pc:sldMk cId="488379645" sldId="295"/>
            <ac:spMk id="34" creationId="{002B51A7-D2A7-8111-78C6-5D494F480D53}"/>
          </ac:spMkLst>
        </pc:spChg>
        <pc:spChg chg="add">
          <ac:chgData name="Nguyễn Duy Thắng" userId="S::22521333@ms.uit.edu.vn::54955dfb-6c99-4392-9f1d-30004a726cbf" providerId="AD" clId="Web-{4644CB01-8AD2-11D3-3122-DEB47C4865FD}" dt="2023-10-17T15:03:31.143" v="348"/>
          <ac:spMkLst>
            <pc:docMk/>
            <pc:sldMk cId="488379645" sldId="295"/>
            <ac:spMk id="35" creationId="{579A5482-5D7F-3CEB-4993-1C976A6A33D6}"/>
          </ac:spMkLst>
        </pc:spChg>
        <pc:spChg chg="add">
          <ac:chgData name="Nguyễn Duy Thắng" userId="S::22521333@ms.uit.edu.vn::54955dfb-6c99-4392-9f1d-30004a726cbf" providerId="AD" clId="Web-{4644CB01-8AD2-11D3-3122-DEB47C4865FD}" dt="2023-10-17T15:03:31.143" v="348"/>
          <ac:spMkLst>
            <pc:docMk/>
            <pc:sldMk cId="488379645" sldId="295"/>
            <ac:spMk id="36" creationId="{00B880A6-3597-8881-179F-868AD15EC2BB}"/>
          </ac:spMkLst>
        </pc:spChg>
        <pc:spChg chg="add topLvl">
          <ac:chgData name="Nguyễn Duy Thắng" userId="S::22521333@ms.uit.edu.vn::54955dfb-6c99-4392-9f1d-30004a726cbf" providerId="AD" clId="Web-{4644CB01-8AD2-11D3-3122-DEB47C4865FD}" dt="2023-10-17T15:03:50.659" v="356"/>
          <ac:spMkLst>
            <pc:docMk/>
            <pc:sldMk cId="488379645" sldId="295"/>
            <ac:spMk id="37" creationId="{82B958CD-C528-2AD2-161A-FF666D528F98}"/>
          </ac:spMkLst>
        </pc:spChg>
        <pc:spChg chg="add topLvl">
          <ac:chgData name="Nguyễn Duy Thắng" userId="S::22521333@ms.uit.edu.vn::54955dfb-6c99-4392-9f1d-30004a726cbf" providerId="AD" clId="Web-{4644CB01-8AD2-11D3-3122-DEB47C4865FD}" dt="2023-10-17T15:03:50.659" v="356"/>
          <ac:spMkLst>
            <pc:docMk/>
            <pc:sldMk cId="488379645" sldId="295"/>
            <ac:spMk id="38" creationId="{AAC9F7AA-938B-469A-82D0-F26A5D2305EC}"/>
          </ac:spMkLst>
        </pc:spChg>
        <pc:spChg chg="add topLvl">
          <ac:chgData name="Nguyễn Duy Thắng" userId="S::22521333@ms.uit.edu.vn::54955dfb-6c99-4392-9f1d-30004a726cbf" providerId="AD" clId="Web-{4644CB01-8AD2-11D3-3122-DEB47C4865FD}" dt="2023-10-17T15:03:50.659" v="356"/>
          <ac:spMkLst>
            <pc:docMk/>
            <pc:sldMk cId="488379645" sldId="295"/>
            <ac:spMk id="41" creationId="{7C2F52F3-40BA-8F55-2F64-D6BB5C98EFB1}"/>
          </ac:spMkLst>
        </pc:spChg>
        <pc:spChg chg="add topLvl">
          <ac:chgData name="Nguyễn Duy Thắng" userId="S::22521333@ms.uit.edu.vn::54955dfb-6c99-4392-9f1d-30004a726cbf" providerId="AD" clId="Web-{4644CB01-8AD2-11D3-3122-DEB47C4865FD}" dt="2023-10-17T15:03:50.628" v="355"/>
          <ac:spMkLst>
            <pc:docMk/>
            <pc:sldMk cId="488379645" sldId="295"/>
            <ac:spMk id="42" creationId="{E56B9C7D-CC70-2B15-F1B3-E31F61868468}"/>
          </ac:spMkLst>
        </pc:spChg>
        <pc:spChg chg="add topLvl">
          <ac:chgData name="Nguyễn Duy Thắng" userId="S::22521333@ms.uit.edu.vn::54955dfb-6c99-4392-9f1d-30004a726cbf" providerId="AD" clId="Web-{4644CB01-8AD2-11D3-3122-DEB47C4865FD}" dt="2023-10-17T15:03:50.628" v="355"/>
          <ac:spMkLst>
            <pc:docMk/>
            <pc:sldMk cId="488379645" sldId="295"/>
            <ac:spMk id="43" creationId="{9150030B-2A5F-2457-85B0-E64BB7D2B158}"/>
          </ac:spMkLst>
        </pc:spChg>
        <pc:spChg chg="add topLvl">
          <ac:chgData name="Nguyễn Duy Thắng" userId="S::22521333@ms.uit.edu.vn::54955dfb-6c99-4392-9f1d-30004a726cbf" providerId="AD" clId="Web-{4644CB01-8AD2-11D3-3122-DEB47C4865FD}" dt="2023-10-17T15:03:50.628" v="355"/>
          <ac:spMkLst>
            <pc:docMk/>
            <pc:sldMk cId="488379645" sldId="295"/>
            <ac:spMk id="44" creationId="{9AB7BADC-2392-4B45-94EA-9385A4CF7ED2}"/>
          </ac:spMkLst>
        </pc:spChg>
        <pc:spChg chg="del">
          <ac:chgData name="Nguyễn Duy Thắng" userId="S::22521333@ms.uit.edu.vn::54955dfb-6c99-4392-9f1d-30004a726cbf" providerId="AD" clId="Web-{4644CB01-8AD2-11D3-3122-DEB47C4865FD}" dt="2023-10-17T15:03:29.487" v="341"/>
          <ac:spMkLst>
            <pc:docMk/>
            <pc:sldMk cId="488379645" sldId="295"/>
            <ac:spMk id="48" creationId="{6A9E4AF6-8AD5-CAEB-663F-D0DDE491AAF8}"/>
          </ac:spMkLst>
        </pc:spChg>
        <pc:spChg chg="del">
          <ac:chgData name="Nguyễn Duy Thắng" userId="S::22521333@ms.uit.edu.vn::54955dfb-6c99-4392-9f1d-30004a726cbf" providerId="AD" clId="Web-{4644CB01-8AD2-11D3-3122-DEB47C4865FD}" dt="2023-10-17T15:03:29.487" v="340"/>
          <ac:spMkLst>
            <pc:docMk/>
            <pc:sldMk cId="488379645" sldId="295"/>
            <ac:spMk id="56" creationId="{983DA43B-D2CD-CB29-724A-97497ACEC821}"/>
          </ac:spMkLst>
        </pc:spChg>
        <pc:spChg chg="del">
          <ac:chgData name="Nguyễn Duy Thắng" userId="S::22521333@ms.uit.edu.vn::54955dfb-6c99-4392-9f1d-30004a726cbf" providerId="AD" clId="Web-{4644CB01-8AD2-11D3-3122-DEB47C4865FD}" dt="2023-10-17T15:03:29.487" v="339"/>
          <ac:spMkLst>
            <pc:docMk/>
            <pc:sldMk cId="488379645" sldId="295"/>
            <ac:spMk id="58" creationId="{908EFEE5-E119-5DC3-7FCB-17A59D2D2549}"/>
          </ac:spMkLst>
        </pc:spChg>
        <pc:spChg chg="del">
          <ac:chgData name="Nguyễn Duy Thắng" userId="S::22521333@ms.uit.edu.vn::54955dfb-6c99-4392-9f1d-30004a726cbf" providerId="AD" clId="Web-{4644CB01-8AD2-11D3-3122-DEB47C4865FD}" dt="2023-10-17T15:03:29.471" v="338"/>
          <ac:spMkLst>
            <pc:docMk/>
            <pc:sldMk cId="488379645" sldId="295"/>
            <ac:spMk id="60" creationId="{40385F02-C46A-A6DB-933A-6CF637083821}"/>
          </ac:spMkLst>
        </pc:spChg>
        <pc:spChg chg="del">
          <ac:chgData name="Nguyễn Duy Thắng" userId="S::22521333@ms.uit.edu.vn::54955dfb-6c99-4392-9f1d-30004a726cbf" providerId="AD" clId="Web-{4644CB01-8AD2-11D3-3122-DEB47C4865FD}" dt="2023-10-17T15:03:29.471" v="337"/>
          <ac:spMkLst>
            <pc:docMk/>
            <pc:sldMk cId="488379645" sldId="295"/>
            <ac:spMk id="62" creationId="{0707ED5B-4663-F0DA-304F-CD35B5AE74B7}"/>
          </ac:spMkLst>
        </pc:spChg>
        <pc:spChg chg="del">
          <ac:chgData name="Nguyễn Duy Thắng" userId="S::22521333@ms.uit.edu.vn::54955dfb-6c99-4392-9f1d-30004a726cbf" providerId="AD" clId="Web-{4644CB01-8AD2-11D3-3122-DEB47C4865FD}" dt="2023-10-17T15:03:29.471" v="336"/>
          <ac:spMkLst>
            <pc:docMk/>
            <pc:sldMk cId="488379645" sldId="295"/>
            <ac:spMk id="64" creationId="{DFA97A8C-5FCE-D7F6-54A3-5E6C19B81B0F}"/>
          </ac:spMkLst>
        </pc:spChg>
        <pc:spChg chg="del">
          <ac:chgData name="Nguyễn Duy Thắng" userId="S::22521333@ms.uit.edu.vn::54955dfb-6c99-4392-9f1d-30004a726cbf" providerId="AD" clId="Web-{4644CB01-8AD2-11D3-3122-DEB47C4865FD}" dt="2023-10-17T15:03:29.471" v="335"/>
          <ac:spMkLst>
            <pc:docMk/>
            <pc:sldMk cId="488379645" sldId="295"/>
            <ac:spMk id="66" creationId="{76A8C387-3D67-B7CB-A4DA-7E36710C6238}"/>
          </ac:spMkLst>
        </pc:spChg>
        <pc:spChg chg="del">
          <ac:chgData name="Nguyễn Duy Thắng" userId="S::22521333@ms.uit.edu.vn::54955dfb-6c99-4392-9f1d-30004a726cbf" providerId="AD" clId="Web-{4644CB01-8AD2-11D3-3122-DEB47C4865FD}" dt="2023-10-17T15:03:29.471" v="334"/>
          <ac:spMkLst>
            <pc:docMk/>
            <pc:sldMk cId="488379645" sldId="295"/>
            <ac:spMk id="68" creationId="{50577056-BC01-F5AD-F613-ECC955E60033}"/>
          </ac:spMkLst>
        </pc:spChg>
        <pc:spChg chg="del">
          <ac:chgData name="Nguyễn Duy Thắng" userId="S::22521333@ms.uit.edu.vn::54955dfb-6c99-4392-9f1d-30004a726cbf" providerId="AD" clId="Web-{4644CB01-8AD2-11D3-3122-DEB47C4865FD}" dt="2023-10-17T15:03:29.471" v="333"/>
          <ac:spMkLst>
            <pc:docMk/>
            <pc:sldMk cId="488379645" sldId="295"/>
            <ac:spMk id="70" creationId="{77C31E5D-A055-737E-F4CA-BE4190E0C4D0}"/>
          </ac:spMkLst>
        </pc:spChg>
        <pc:grpChg chg="add del mod">
          <ac:chgData name="Nguyễn Duy Thắng" userId="S::22521333@ms.uit.edu.vn::54955dfb-6c99-4392-9f1d-30004a726cbf" providerId="AD" clId="Web-{4644CB01-8AD2-11D3-3122-DEB47C4865FD}" dt="2023-10-17T15:03:50.628" v="355"/>
          <ac:grpSpMkLst>
            <pc:docMk/>
            <pc:sldMk cId="488379645" sldId="295"/>
            <ac:grpSpMk id="12" creationId="{76CFBC1A-2529-B212-11A0-ECEAA3D32EF2}"/>
          </ac:grpSpMkLst>
        </pc:grpChg>
        <pc:grpChg chg="add del mod">
          <ac:chgData name="Nguyễn Duy Thắng" userId="S::22521333@ms.uit.edu.vn::54955dfb-6c99-4392-9f1d-30004a726cbf" providerId="AD" clId="Web-{4644CB01-8AD2-11D3-3122-DEB47C4865FD}" dt="2023-10-17T15:03:50.659" v="356"/>
          <ac:grpSpMkLst>
            <pc:docMk/>
            <pc:sldMk cId="488379645" sldId="295"/>
            <ac:grpSpMk id="18" creationId="{6C46D809-324A-5820-E00B-2F0F8E3516C5}"/>
          </ac:grpSpMkLst>
        </pc:grpChg>
        <pc:grpChg chg="add del mod">
          <ac:chgData name="Nguyễn Duy Thắng" userId="S::22521333@ms.uit.edu.vn::54955dfb-6c99-4392-9f1d-30004a726cbf" providerId="AD" clId="Web-{4644CB01-8AD2-11D3-3122-DEB47C4865FD}" dt="2023-10-17T15:03:44.596" v="354"/>
          <ac:grpSpMkLst>
            <pc:docMk/>
            <pc:sldMk cId="488379645" sldId="295"/>
            <ac:grpSpMk id="20" creationId="{11FA2C85-E25D-B2C6-89C9-4916F9CAA6C1}"/>
          </ac:grpSpMkLst>
        </pc:grpChg>
        <pc:grpChg chg="add del mod">
          <ac:chgData name="Nguyễn Duy Thắng" userId="S::22521333@ms.uit.edu.vn::54955dfb-6c99-4392-9f1d-30004a726cbf" providerId="AD" clId="Web-{4644CB01-8AD2-11D3-3122-DEB47C4865FD}" dt="2023-10-17T15:03:50.675" v="357"/>
          <ac:grpSpMkLst>
            <pc:docMk/>
            <pc:sldMk cId="488379645" sldId="295"/>
            <ac:grpSpMk id="22" creationId="{360D4C91-5B67-1A9B-4868-EFC16D7CCDEC}"/>
          </ac:grpSpMkLst>
        </pc:grpChg>
        <pc:grpChg chg="add del mod">
          <ac:chgData name="Nguyễn Duy Thắng" userId="S::22521333@ms.uit.edu.vn::54955dfb-6c99-4392-9f1d-30004a726cbf" providerId="AD" clId="Web-{4644CB01-8AD2-11D3-3122-DEB47C4865FD}" dt="2023-10-17T15:03:50.706" v="358"/>
          <ac:grpSpMkLst>
            <pc:docMk/>
            <pc:sldMk cId="488379645" sldId="295"/>
            <ac:grpSpMk id="23" creationId="{D16C12D3-E58C-FDC9-46BF-6E78E1D2733C}"/>
          </ac:grpSpMkLst>
        </pc:grpChg>
      </pc:sldChg>
      <pc:sldChg chg="addSp delSp">
        <pc:chgData name="Nguyễn Duy Thắng" userId="S::22521333@ms.uit.edu.vn::54955dfb-6c99-4392-9f1d-30004a726cbf" providerId="AD" clId="Web-{4644CB01-8AD2-11D3-3122-DEB47C4865FD}" dt="2023-10-17T15:09:27.978" v="733"/>
        <pc:sldMkLst>
          <pc:docMk/>
          <pc:sldMk cId="1073225214" sldId="296"/>
        </pc:sldMkLst>
        <pc:spChg chg="add">
          <ac:chgData name="Nguyễn Duy Thắng" userId="S::22521333@ms.uit.edu.vn::54955dfb-6c99-4392-9f1d-30004a726cbf" providerId="AD" clId="Web-{4644CB01-8AD2-11D3-3122-DEB47C4865FD}" dt="2023-10-17T15:09:27.869" v="722"/>
          <ac:spMkLst>
            <pc:docMk/>
            <pc:sldMk cId="1073225214" sldId="296"/>
            <ac:spMk id="5" creationId="{3EFCB732-7FF2-A9FE-278F-D2692776FCFC}"/>
          </ac:spMkLst>
        </pc:spChg>
        <pc:spChg chg="add">
          <ac:chgData name="Nguyễn Duy Thắng" userId="S::22521333@ms.uit.edu.vn::54955dfb-6c99-4392-9f1d-30004a726cbf" providerId="AD" clId="Web-{4644CB01-8AD2-11D3-3122-DEB47C4865FD}" dt="2023-10-17T15:09:27.869" v="723"/>
          <ac:spMkLst>
            <pc:docMk/>
            <pc:sldMk cId="1073225214" sldId="296"/>
            <ac:spMk id="10" creationId="{25F3359E-6CBF-EA90-53B0-F6C87FEA7295}"/>
          </ac:spMkLst>
        </pc:spChg>
        <pc:spChg chg="add">
          <ac:chgData name="Nguyễn Duy Thắng" userId="S::22521333@ms.uit.edu.vn::54955dfb-6c99-4392-9f1d-30004a726cbf" providerId="AD" clId="Web-{4644CB01-8AD2-11D3-3122-DEB47C4865FD}" dt="2023-10-17T15:09:27.885" v="724"/>
          <ac:spMkLst>
            <pc:docMk/>
            <pc:sldMk cId="1073225214" sldId="296"/>
            <ac:spMk id="12" creationId="{5AB02B60-29B9-EE84-3AEE-401ACD82DE69}"/>
          </ac:spMkLst>
        </pc:spChg>
        <pc:spChg chg="add">
          <ac:chgData name="Nguyễn Duy Thắng" userId="S::22521333@ms.uit.edu.vn::54955dfb-6c99-4392-9f1d-30004a726cbf" providerId="AD" clId="Web-{4644CB01-8AD2-11D3-3122-DEB47C4865FD}" dt="2023-10-17T15:09:27.885" v="725"/>
          <ac:spMkLst>
            <pc:docMk/>
            <pc:sldMk cId="1073225214" sldId="296"/>
            <ac:spMk id="16" creationId="{40E21EDC-07CD-0895-30F6-96E554EE497A}"/>
          </ac:spMkLst>
        </pc:spChg>
        <pc:spChg chg="add">
          <ac:chgData name="Nguyễn Duy Thắng" userId="S::22521333@ms.uit.edu.vn::54955dfb-6c99-4392-9f1d-30004a726cbf" providerId="AD" clId="Web-{4644CB01-8AD2-11D3-3122-DEB47C4865FD}" dt="2023-10-17T15:09:27.900" v="726"/>
          <ac:spMkLst>
            <pc:docMk/>
            <pc:sldMk cId="1073225214" sldId="296"/>
            <ac:spMk id="18" creationId="{D38F1375-3CE3-E224-3FB0-83C2C270C61A}"/>
          </ac:spMkLst>
        </pc:spChg>
        <pc:spChg chg="add">
          <ac:chgData name="Nguyễn Duy Thắng" userId="S::22521333@ms.uit.edu.vn::54955dfb-6c99-4392-9f1d-30004a726cbf" providerId="AD" clId="Web-{4644CB01-8AD2-11D3-3122-DEB47C4865FD}" dt="2023-10-17T15:09:27.916" v="727"/>
          <ac:spMkLst>
            <pc:docMk/>
            <pc:sldMk cId="1073225214" sldId="296"/>
            <ac:spMk id="20" creationId="{1AF7DCA7-0C08-5CBC-45CB-CA339D8A87C7}"/>
          </ac:spMkLst>
        </pc:spChg>
        <pc:spChg chg="add">
          <ac:chgData name="Nguyễn Duy Thắng" userId="S::22521333@ms.uit.edu.vn::54955dfb-6c99-4392-9f1d-30004a726cbf" providerId="AD" clId="Web-{4644CB01-8AD2-11D3-3122-DEB47C4865FD}" dt="2023-10-17T15:09:27.932" v="728"/>
          <ac:spMkLst>
            <pc:docMk/>
            <pc:sldMk cId="1073225214" sldId="296"/>
            <ac:spMk id="22" creationId="{D85B9A61-DA3B-D0A2-D5E5-BB522DCDF43F}"/>
          </ac:spMkLst>
        </pc:spChg>
        <pc:spChg chg="add">
          <ac:chgData name="Nguyễn Duy Thắng" userId="S::22521333@ms.uit.edu.vn::54955dfb-6c99-4392-9f1d-30004a726cbf" providerId="AD" clId="Web-{4644CB01-8AD2-11D3-3122-DEB47C4865FD}" dt="2023-10-17T15:09:27.932" v="729"/>
          <ac:spMkLst>
            <pc:docMk/>
            <pc:sldMk cId="1073225214" sldId="296"/>
            <ac:spMk id="24" creationId="{6BF3734B-A348-0E04-8D2E-54FB2C092C26}"/>
          </ac:spMkLst>
        </pc:spChg>
        <pc:spChg chg="add">
          <ac:chgData name="Nguyễn Duy Thắng" userId="S::22521333@ms.uit.edu.vn::54955dfb-6c99-4392-9f1d-30004a726cbf" providerId="AD" clId="Web-{4644CB01-8AD2-11D3-3122-DEB47C4865FD}" dt="2023-10-17T15:09:27.947" v="730"/>
          <ac:spMkLst>
            <pc:docMk/>
            <pc:sldMk cId="1073225214" sldId="296"/>
            <ac:spMk id="26" creationId="{7C013689-FA9C-DD4A-233D-BB50CF554A2B}"/>
          </ac:spMkLst>
        </pc:spChg>
        <pc:spChg chg="add">
          <ac:chgData name="Nguyễn Duy Thắng" userId="S::22521333@ms.uit.edu.vn::54955dfb-6c99-4392-9f1d-30004a726cbf" providerId="AD" clId="Web-{4644CB01-8AD2-11D3-3122-DEB47C4865FD}" dt="2023-10-17T15:09:27.963" v="731"/>
          <ac:spMkLst>
            <pc:docMk/>
            <pc:sldMk cId="1073225214" sldId="296"/>
            <ac:spMk id="29" creationId="{22AC9AF5-C638-4B2C-17B2-F7ADBCB73964}"/>
          </ac:spMkLst>
        </pc:spChg>
        <pc:spChg chg="add">
          <ac:chgData name="Nguyễn Duy Thắng" userId="S::22521333@ms.uit.edu.vn::54955dfb-6c99-4392-9f1d-30004a726cbf" providerId="AD" clId="Web-{4644CB01-8AD2-11D3-3122-DEB47C4865FD}" dt="2023-10-17T15:09:27.978" v="732"/>
          <ac:spMkLst>
            <pc:docMk/>
            <pc:sldMk cId="1073225214" sldId="296"/>
            <ac:spMk id="34" creationId="{3944C336-BF5F-C0F1-19EB-4DB72772678F}"/>
          </ac:spMkLst>
        </pc:spChg>
        <pc:spChg chg="add">
          <ac:chgData name="Nguyễn Duy Thắng" userId="S::22521333@ms.uit.edu.vn::54955dfb-6c99-4392-9f1d-30004a726cbf" providerId="AD" clId="Web-{4644CB01-8AD2-11D3-3122-DEB47C4865FD}" dt="2023-10-17T15:09:27.978" v="733"/>
          <ac:spMkLst>
            <pc:docMk/>
            <pc:sldMk cId="1073225214" sldId="296"/>
            <ac:spMk id="36" creationId="{89EDB414-AB78-CAAC-35A4-4516834B1F9D}"/>
          </ac:spMkLst>
        </pc:spChg>
        <pc:spChg chg="del">
          <ac:chgData name="Nguyễn Duy Thắng" userId="S::22521333@ms.uit.edu.vn::54955dfb-6c99-4392-9f1d-30004a726cbf" providerId="AD" clId="Web-{4644CB01-8AD2-11D3-3122-DEB47C4865FD}" dt="2023-10-17T15:09:27.307" v="721"/>
          <ac:spMkLst>
            <pc:docMk/>
            <pc:sldMk cId="1073225214" sldId="296"/>
            <ac:spMk id="63" creationId="{6CAB9B2C-FD14-DBD6-0A3E-D381CAF9B076}"/>
          </ac:spMkLst>
        </pc:spChg>
        <pc:spChg chg="del">
          <ac:chgData name="Nguyễn Duy Thắng" userId="S::22521333@ms.uit.edu.vn::54955dfb-6c99-4392-9f1d-30004a726cbf" providerId="AD" clId="Web-{4644CB01-8AD2-11D3-3122-DEB47C4865FD}" dt="2023-10-17T15:09:27.307" v="720"/>
          <ac:spMkLst>
            <pc:docMk/>
            <pc:sldMk cId="1073225214" sldId="296"/>
            <ac:spMk id="65" creationId="{0A2B3FD5-E8C7-9872-F038-A9B4938CEB1F}"/>
          </ac:spMkLst>
        </pc:spChg>
        <pc:spChg chg="del">
          <ac:chgData name="Nguyễn Duy Thắng" userId="S::22521333@ms.uit.edu.vn::54955dfb-6c99-4392-9f1d-30004a726cbf" providerId="AD" clId="Web-{4644CB01-8AD2-11D3-3122-DEB47C4865FD}" dt="2023-10-17T15:09:27.307" v="719"/>
          <ac:spMkLst>
            <pc:docMk/>
            <pc:sldMk cId="1073225214" sldId="296"/>
            <ac:spMk id="67" creationId="{FDD016E1-9946-DEAF-137D-4E8AAC7CF69B}"/>
          </ac:spMkLst>
        </pc:spChg>
        <pc:spChg chg="del">
          <ac:chgData name="Nguyễn Duy Thắng" userId="S::22521333@ms.uit.edu.vn::54955dfb-6c99-4392-9f1d-30004a726cbf" providerId="AD" clId="Web-{4644CB01-8AD2-11D3-3122-DEB47C4865FD}" dt="2023-10-17T15:09:27.307" v="718"/>
          <ac:spMkLst>
            <pc:docMk/>
            <pc:sldMk cId="1073225214" sldId="296"/>
            <ac:spMk id="69" creationId="{5D932C22-98FC-DFDD-95DA-9B1F63EDCDF1}"/>
          </ac:spMkLst>
        </pc:spChg>
        <pc:spChg chg="del">
          <ac:chgData name="Nguyễn Duy Thắng" userId="S::22521333@ms.uit.edu.vn::54955dfb-6c99-4392-9f1d-30004a726cbf" providerId="AD" clId="Web-{4644CB01-8AD2-11D3-3122-DEB47C4865FD}" dt="2023-10-17T15:09:27.307" v="717"/>
          <ac:spMkLst>
            <pc:docMk/>
            <pc:sldMk cId="1073225214" sldId="296"/>
            <ac:spMk id="71" creationId="{5BEA817B-7D55-1293-62A8-DBE8A122B367}"/>
          </ac:spMkLst>
        </pc:spChg>
        <pc:spChg chg="del">
          <ac:chgData name="Nguyễn Duy Thắng" userId="S::22521333@ms.uit.edu.vn::54955dfb-6c99-4392-9f1d-30004a726cbf" providerId="AD" clId="Web-{4644CB01-8AD2-11D3-3122-DEB47C4865FD}" dt="2023-10-17T15:09:27.307" v="716"/>
          <ac:spMkLst>
            <pc:docMk/>
            <pc:sldMk cId="1073225214" sldId="296"/>
            <ac:spMk id="73" creationId="{3ED56F86-03DA-FB41-9FF3-EC4977267748}"/>
          </ac:spMkLst>
        </pc:spChg>
        <pc:spChg chg="del">
          <ac:chgData name="Nguyễn Duy Thắng" userId="S::22521333@ms.uit.edu.vn::54955dfb-6c99-4392-9f1d-30004a726cbf" providerId="AD" clId="Web-{4644CB01-8AD2-11D3-3122-DEB47C4865FD}" dt="2023-10-17T15:09:27.307" v="715"/>
          <ac:spMkLst>
            <pc:docMk/>
            <pc:sldMk cId="1073225214" sldId="296"/>
            <ac:spMk id="75" creationId="{D02176FA-4781-5E5D-6760-51B63E194B2A}"/>
          </ac:spMkLst>
        </pc:spChg>
        <pc:spChg chg="del">
          <ac:chgData name="Nguyễn Duy Thắng" userId="S::22521333@ms.uit.edu.vn::54955dfb-6c99-4392-9f1d-30004a726cbf" providerId="AD" clId="Web-{4644CB01-8AD2-11D3-3122-DEB47C4865FD}" dt="2023-10-17T15:09:27.307" v="714"/>
          <ac:spMkLst>
            <pc:docMk/>
            <pc:sldMk cId="1073225214" sldId="296"/>
            <ac:spMk id="77" creationId="{6950B827-ADE3-8698-7ED4-775DD4AB9268}"/>
          </ac:spMkLst>
        </pc:spChg>
        <pc:spChg chg="del">
          <ac:chgData name="Nguyễn Duy Thắng" userId="S::22521333@ms.uit.edu.vn::54955dfb-6c99-4392-9f1d-30004a726cbf" providerId="AD" clId="Web-{4644CB01-8AD2-11D3-3122-DEB47C4865FD}" dt="2023-10-17T15:09:27.307" v="713"/>
          <ac:spMkLst>
            <pc:docMk/>
            <pc:sldMk cId="1073225214" sldId="296"/>
            <ac:spMk id="79" creationId="{F5245898-37A4-B5FC-BBEA-9F07FBDEA5A3}"/>
          </ac:spMkLst>
        </pc:spChg>
        <pc:spChg chg="del">
          <ac:chgData name="Nguyễn Duy Thắng" userId="S::22521333@ms.uit.edu.vn::54955dfb-6c99-4392-9f1d-30004a726cbf" providerId="AD" clId="Web-{4644CB01-8AD2-11D3-3122-DEB47C4865FD}" dt="2023-10-17T15:09:27.307" v="712"/>
          <ac:spMkLst>
            <pc:docMk/>
            <pc:sldMk cId="1073225214" sldId="296"/>
            <ac:spMk id="87" creationId="{A26942CA-3048-1388-E22D-D5E5DB77C3D2}"/>
          </ac:spMkLst>
        </pc:spChg>
        <pc:spChg chg="del">
          <ac:chgData name="Nguyễn Duy Thắng" userId="S::22521333@ms.uit.edu.vn::54955dfb-6c99-4392-9f1d-30004a726cbf" providerId="AD" clId="Web-{4644CB01-8AD2-11D3-3122-DEB47C4865FD}" dt="2023-10-17T15:09:27.307" v="711"/>
          <ac:spMkLst>
            <pc:docMk/>
            <pc:sldMk cId="1073225214" sldId="296"/>
            <ac:spMk id="89" creationId="{2BE98D9F-443D-EE56-7B1C-ADB6C1AF3DEF}"/>
          </ac:spMkLst>
        </pc:spChg>
        <pc:spChg chg="del">
          <ac:chgData name="Nguyễn Duy Thắng" userId="S::22521333@ms.uit.edu.vn::54955dfb-6c99-4392-9f1d-30004a726cbf" providerId="AD" clId="Web-{4644CB01-8AD2-11D3-3122-DEB47C4865FD}" dt="2023-10-17T15:09:27.307" v="710"/>
          <ac:spMkLst>
            <pc:docMk/>
            <pc:sldMk cId="1073225214" sldId="296"/>
            <ac:spMk id="91" creationId="{38A1C8B7-2FFE-FB6A-7629-9A8CF98C9F7B}"/>
          </ac:spMkLst>
        </pc:spChg>
        <pc:spChg chg="del">
          <ac:chgData name="Nguyễn Duy Thắng" userId="S::22521333@ms.uit.edu.vn::54955dfb-6c99-4392-9f1d-30004a726cbf" providerId="AD" clId="Web-{4644CB01-8AD2-11D3-3122-DEB47C4865FD}" dt="2023-10-17T15:09:27.307" v="709"/>
          <ac:spMkLst>
            <pc:docMk/>
            <pc:sldMk cId="1073225214" sldId="296"/>
            <ac:spMk id="96" creationId="{DF1ED69E-23EB-0B88-4DC6-E15D0FA92E98}"/>
          </ac:spMkLst>
        </pc:spChg>
        <pc:spChg chg="del">
          <ac:chgData name="Nguyễn Duy Thắng" userId="S::22521333@ms.uit.edu.vn::54955dfb-6c99-4392-9f1d-30004a726cbf" providerId="AD" clId="Web-{4644CB01-8AD2-11D3-3122-DEB47C4865FD}" dt="2023-10-17T15:09:27.307" v="708"/>
          <ac:spMkLst>
            <pc:docMk/>
            <pc:sldMk cId="1073225214" sldId="296"/>
            <ac:spMk id="98" creationId="{2F8E7E5A-43CC-20C9-65F0-3B428D5A6992}"/>
          </ac:spMkLst>
        </pc:spChg>
        <pc:spChg chg="del">
          <ac:chgData name="Nguyễn Duy Thắng" userId="S::22521333@ms.uit.edu.vn::54955dfb-6c99-4392-9f1d-30004a726cbf" providerId="AD" clId="Web-{4644CB01-8AD2-11D3-3122-DEB47C4865FD}" dt="2023-10-17T15:09:27.307" v="707"/>
          <ac:spMkLst>
            <pc:docMk/>
            <pc:sldMk cId="1073225214" sldId="296"/>
            <ac:spMk id="100" creationId="{F7CB8299-713E-A8F8-55CE-733E70B8A6F5}"/>
          </ac:spMkLst>
        </pc:spChg>
      </pc:sldChg>
      <pc:sldChg chg="addSp delSp">
        <pc:chgData name="Nguyễn Duy Thắng" userId="S::22521333@ms.uit.edu.vn::54955dfb-6c99-4392-9f1d-30004a726cbf" providerId="AD" clId="Web-{4644CB01-8AD2-11D3-3122-DEB47C4865FD}" dt="2023-10-17T15:09:32.432" v="760"/>
        <pc:sldMkLst>
          <pc:docMk/>
          <pc:sldMk cId="2185151800" sldId="297"/>
        </pc:sldMkLst>
        <pc:spChg chg="add">
          <ac:chgData name="Nguyễn Duy Thắng" userId="S::22521333@ms.uit.edu.vn::54955dfb-6c99-4392-9f1d-30004a726cbf" providerId="AD" clId="Web-{4644CB01-8AD2-11D3-3122-DEB47C4865FD}" dt="2023-10-17T15:09:32.260" v="749"/>
          <ac:spMkLst>
            <pc:docMk/>
            <pc:sldMk cId="2185151800" sldId="297"/>
            <ac:spMk id="9" creationId="{D07DD88F-1EF6-A476-09CA-AD873F6F7239}"/>
          </ac:spMkLst>
        </pc:spChg>
        <pc:spChg chg="add">
          <ac:chgData name="Nguyễn Duy Thắng" userId="S::22521333@ms.uit.edu.vn::54955dfb-6c99-4392-9f1d-30004a726cbf" providerId="AD" clId="Web-{4644CB01-8AD2-11D3-3122-DEB47C4865FD}" dt="2023-10-17T15:09:32.275" v="750"/>
          <ac:spMkLst>
            <pc:docMk/>
            <pc:sldMk cId="2185151800" sldId="297"/>
            <ac:spMk id="12" creationId="{58755C7E-2F2B-8AF9-5627-7C4276C92C83}"/>
          </ac:spMkLst>
        </pc:spChg>
        <pc:spChg chg="add">
          <ac:chgData name="Nguyễn Duy Thắng" userId="S::22521333@ms.uit.edu.vn::54955dfb-6c99-4392-9f1d-30004a726cbf" providerId="AD" clId="Web-{4644CB01-8AD2-11D3-3122-DEB47C4865FD}" dt="2023-10-17T15:09:32.291" v="751"/>
          <ac:spMkLst>
            <pc:docMk/>
            <pc:sldMk cId="2185151800" sldId="297"/>
            <ac:spMk id="15" creationId="{FC509E1B-D07B-4F56-62F3-442252F6F262}"/>
          </ac:spMkLst>
        </pc:spChg>
        <pc:spChg chg="add">
          <ac:chgData name="Nguyễn Duy Thắng" userId="S::22521333@ms.uit.edu.vn::54955dfb-6c99-4392-9f1d-30004a726cbf" providerId="AD" clId="Web-{4644CB01-8AD2-11D3-3122-DEB47C4865FD}" dt="2023-10-17T15:09:32.307" v="752"/>
          <ac:spMkLst>
            <pc:docMk/>
            <pc:sldMk cId="2185151800" sldId="297"/>
            <ac:spMk id="18" creationId="{AE52E7EA-60D2-5E27-3CDD-A4FDD92E9615}"/>
          </ac:spMkLst>
        </pc:spChg>
        <pc:spChg chg="add">
          <ac:chgData name="Nguyễn Duy Thắng" userId="S::22521333@ms.uit.edu.vn::54955dfb-6c99-4392-9f1d-30004a726cbf" providerId="AD" clId="Web-{4644CB01-8AD2-11D3-3122-DEB47C4865FD}" dt="2023-10-17T15:09:32.322" v="753"/>
          <ac:spMkLst>
            <pc:docMk/>
            <pc:sldMk cId="2185151800" sldId="297"/>
            <ac:spMk id="21" creationId="{111DA452-4FB5-0F1B-8089-7E2056266678}"/>
          </ac:spMkLst>
        </pc:spChg>
        <pc:spChg chg="add">
          <ac:chgData name="Nguyễn Duy Thắng" userId="S::22521333@ms.uit.edu.vn::54955dfb-6c99-4392-9f1d-30004a726cbf" providerId="AD" clId="Web-{4644CB01-8AD2-11D3-3122-DEB47C4865FD}" dt="2023-10-17T15:09:32.338" v="754"/>
          <ac:spMkLst>
            <pc:docMk/>
            <pc:sldMk cId="2185151800" sldId="297"/>
            <ac:spMk id="24" creationId="{7A7AFCD2-E693-79BC-F96E-4E787063446B}"/>
          </ac:spMkLst>
        </pc:spChg>
        <pc:spChg chg="add">
          <ac:chgData name="Nguyễn Duy Thắng" userId="S::22521333@ms.uit.edu.vn::54955dfb-6c99-4392-9f1d-30004a726cbf" providerId="AD" clId="Web-{4644CB01-8AD2-11D3-3122-DEB47C4865FD}" dt="2023-10-17T15:09:32.354" v="755"/>
          <ac:spMkLst>
            <pc:docMk/>
            <pc:sldMk cId="2185151800" sldId="297"/>
            <ac:spMk id="27" creationId="{7107DF4A-20D3-0B26-6621-BE74F4BFEF7D}"/>
          </ac:spMkLst>
        </pc:spChg>
        <pc:spChg chg="add">
          <ac:chgData name="Nguyễn Duy Thắng" userId="S::22521333@ms.uit.edu.vn::54955dfb-6c99-4392-9f1d-30004a726cbf" providerId="AD" clId="Web-{4644CB01-8AD2-11D3-3122-DEB47C4865FD}" dt="2023-10-17T15:09:32.369" v="756"/>
          <ac:spMkLst>
            <pc:docMk/>
            <pc:sldMk cId="2185151800" sldId="297"/>
            <ac:spMk id="34" creationId="{9A7DBF1B-3167-9C85-90DC-91E9D461E35A}"/>
          </ac:spMkLst>
        </pc:spChg>
        <pc:spChg chg="add">
          <ac:chgData name="Nguyễn Duy Thắng" userId="S::22521333@ms.uit.edu.vn::54955dfb-6c99-4392-9f1d-30004a726cbf" providerId="AD" clId="Web-{4644CB01-8AD2-11D3-3122-DEB47C4865FD}" dt="2023-10-17T15:09:32.369" v="757"/>
          <ac:spMkLst>
            <pc:docMk/>
            <pc:sldMk cId="2185151800" sldId="297"/>
            <ac:spMk id="36" creationId="{8746C531-40CC-926B-5EB7-D1D4CD2D2D6F}"/>
          </ac:spMkLst>
        </pc:spChg>
        <pc:spChg chg="add">
          <ac:chgData name="Nguyễn Duy Thắng" userId="S::22521333@ms.uit.edu.vn::54955dfb-6c99-4392-9f1d-30004a726cbf" providerId="AD" clId="Web-{4644CB01-8AD2-11D3-3122-DEB47C4865FD}" dt="2023-10-17T15:09:32.385" v="758"/>
          <ac:spMkLst>
            <pc:docMk/>
            <pc:sldMk cId="2185151800" sldId="297"/>
            <ac:spMk id="39" creationId="{6A36C269-842C-3989-54E0-1C06FD76451E}"/>
          </ac:spMkLst>
        </pc:spChg>
        <pc:spChg chg="del">
          <ac:chgData name="Nguyễn Duy Thắng" userId="S::22521333@ms.uit.edu.vn::54955dfb-6c99-4392-9f1d-30004a726cbf" providerId="AD" clId="Web-{4644CB01-8AD2-11D3-3122-DEB47C4865FD}" dt="2023-10-17T15:09:31.760" v="736"/>
          <ac:spMkLst>
            <pc:docMk/>
            <pc:sldMk cId="2185151800" sldId="297"/>
            <ac:spMk id="40" creationId="{4B323D45-6B42-E280-A241-91EA9F215391}"/>
          </ac:spMkLst>
        </pc:spChg>
        <pc:spChg chg="del">
          <ac:chgData name="Nguyễn Duy Thắng" userId="S::22521333@ms.uit.edu.vn::54955dfb-6c99-4392-9f1d-30004a726cbf" providerId="AD" clId="Web-{4644CB01-8AD2-11D3-3122-DEB47C4865FD}" dt="2023-10-17T15:09:31.760" v="748"/>
          <ac:spMkLst>
            <pc:docMk/>
            <pc:sldMk cId="2185151800" sldId="297"/>
            <ac:spMk id="42" creationId="{9D075CD9-2B0C-9971-83A9-F78E69B090B5}"/>
          </ac:spMkLst>
        </pc:spChg>
        <pc:spChg chg="del">
          <ac:chgData name="Nguyễn Duy Thắng" userId="S::22521333@ms.uit.edu.vn::54955dfb-6c99-4392-9f1d-30004a726cbf" providerId="AD" clId="Web-{4644CB01-8AD2-11D3-3122-DEB47C4865FD}" dt="2023-10-17T15:09:31.760" v="735"/>
          <ac:spMkLst>
            <pc:docMk/>
            <pc:sldMk cId="2185151800" sldId="297"/>
            <ac:spMk id="43" creationId="{AF5226FB-D8C4-B0D3-D99E-2354C2A6364A}"/>
          </ac:spMkLst>
        </pc:spChg>
        <pc:spChg chg="add">
          <ac:chgData name="Nguyễn Duy Thắng" userId="S::22521333@ms.uit.edu.vn::54955dfb-6c99-4392-9f1d-30004a726cbf" providerId="AD" clId="Web-{4644CB01-8AD2-11D3-3122-DEB47C4865FD}" dt="2023-10-17T15:09:32.416" v="759"/>
          <ac:spMkLst>
            <pc:docMk/>
            <pc:sldMk cId="2185151800" sldId="297"/>
            <ac:spMk id="44" creationId="{3454C7B7-B8D5-4F88-935B-C7AA0B77B7B3}"/>
          </ac:spMkLst>
        </pc:spChg>
        <pc:spChg chg="del">
          <ac:chgData name="Nguyễn Duy Thắng" userId="S::22521333@ms.uit.edu.vn::54955dfb-6c99-4392-9f1d-30004a726cbf" providerId="AD" clId="Web-{4644CB01-8AD2-11D3-3122-DEB47C4865FD}" dt="2023-10-17T15:09:31.760" v="734"/>
          <ac:spMkLst>
            <pc:docMk/>
            <pc:sldMk cId="2185151800" sldId="297"/>
            <ac:spMk id="45" creationId="{9D3C83A6-BC96-3376-4C9A-EFBE59173798}"/>
          </ac:spMkLst>
        </pc:spChg>
        <pc:spChg chg="del">
          <ac:chgData name="Nguyễn Duy Thắng" userId="S::22521333@ms.uit.edu.vn::54955dfb-6c99-4392-9f1d-30004a726cbf" providerId="AD" clId="Web-{4644CB01-8AD2-11D3-3122-DEB47C4865FD}" dt="2023-10-17T15:09:31.760" v="747"/>
          <ac:spMkLst>
            <pc:docMk/>
            <pc:sldMk cId="2185151800" sldId="297"/>
            <ac:spMk id="46" creationId="{682C589E-BA24-595F-ACC8-9845125ACFA5}"/>
          </ac:spMkLst>
        </pc:spChg>
        <pc:spChg chg="del">
          <ac:chgData name="Nguyễn Duy Thắng" userId="S::22521333@ms.uit.edu.vn::54955dfb-6c99-4392-9f1d-30004a726cbf" providerId="AD" clId="Web-{4644CB01-8AD2-11D3-3122-DEB47C4865FD}" dt="2023-10-17T15:09:31.760" v="746"/>
          <ac:spMkLst>
            <pc:docMk/>
            <pc:sldMk cId="2185151800" sldId="297"/>
            <ac:spMk id="53" creationId="{665BC58C-55D3-D3A9-8E04-A846CBF8E0E3}"/>
          </ac:spMkLst>
        </pc:spChg>
        <pc:spChg chg="add">
          <ac:chgData name="Nguyễn Duy Thắng" userId="S::22521333@ms.uit.edu.vn::54955dfb-6c99-4392-9f1d-30004a726cbf" providerId="AD" clId="Web-{4644CB01-8AD2-11D3-3122-DEB47C4865FD}" dt="2023-10-17T15:09:32.432" v="760"/>
          <ac:spMkLst>
            <pc:docMk/>
            <pc:sldMk cId="2185151800" sldId="297"/>
            <ac:spMk id="54" creationId="{3B7DB1D8-8EC0-E6B1-5550-A680A721C27B}"/>
          </ac:spMkLst>
        </pc:spChg>
        <pc:spChg chg="del">
          <ac:chgData name="Nguyễn Duy Thắng" userId="S::22521333@ms.uit.edu.vn::54955dfb-6c99-4392-9f1d-30004a726cbf" providerId="AD" clId="Web-{4644CB01-8AD2-11D3-3122-DEB47C4865FD}" dt="2023-10-17T15:09:31.760" v="745"/>
          <ac:spMkLst>
            <pc:docMk/>
            <pc:sldMk cId="2185151800" sldId="297"/>
            <ac:spMk id="55" creationId="{DCFA5287-7DEB-88AC-7DAF-EBE61898406B}"/>
          </ac:spMkLst>
        </pc:spChg>
        <pc:spChg chg="del">
          <ac:chgData name="Nguyễn Duy Thắng" userId="S::22521333@ms.uit.edu.vn::54955dfb-6c99-4392-9f1d-30004a726cbf" providerId="AD" clId="Web-{4644CB01-8AD2-11D3-3122-DEB47C4865FD}" dt="2023-10-17T15:09:31.760" v="744"/>
          <ac:spMkLst>
            <pc:docMk/>
            <pc:sldMk cId="2185151800" sldId="297"/>
            <ac:spMk id="56" creationId="{9EAC2041-9D02-1636-7B41-D747BECCEDFF}"/>
          </ac:spMkLst>
        </pc:spChg>
        <pc:spChg chg="del">
          <ac:chgData name="Nguyễn Duy Thắng" userId="S::22521333@ms.uit.edu.vn::54955dfb-6c99-4392-9f1d-30004a726cbf" providerId="AD" clId="Web-{4644CB01-8AD2-11D3-3122-DEB47C4865FD}" dt="2023-10-17T15:09:31.760" v="743"/>
          <ac:spMkLst>
            <pc:docMk/>
            <pc:sldMk cId="2185151800" sldId="297"/>
            <ac:spMk id="57" creationId="{B542BE31-9000-FB07-6619-3B362013947B}"/>
          </ac:spMkLst>
        </pc:spChg>
        <pc:spChg chg="del">
          <ac:chgData name="Nguyễn Duy Thắng" userId="S::22521333@ms.uit.edu.vn::54955dfb-6c99-4392-9f1d-30004a726cbf" providerId="AD" clId="Web-{4644CB01-8AD2-11D3-3122-DEB47C4865FD}" dt="2023-10-17T15:09:31.760" v="742"/>
          <ac:spMkLst>
            <pc:docMk/>
            <pc:sldMk cId="2185151800" sldId="297"/>
            <ac:spMk id="59" creationId="{08CB60A3-92D4-F3F1-0948-C0015058AF1D}"/>
          </ac:spMkLst>
        </pc:spChg>
        <pc:spChg chg="del">
          <ac:chgData name="Nguyễn Duy Thắng" userId="S::22521333@ms.uit.edu.vn::54955dfb-6c99-4392-9f1d-30004a726cbf" providerId="AD" clId="Web-{4644CB01-8AD2-11D3-3122-DEB47C4865FD}" dt="2023-10-17T15:09:31.760" v="741"/>
          <ac:spMkLst>
            <pc:docMk/>
            <pc:sldMk cId="2185151800" sldId="297"/>
            <ac:spMk id="60" creationId="{FAE8BAC4-18B1-E36D-67E0-D1E916144E9F}"/>
          </ac:spMkLst>
        </pc:spChg>
        <pc:spChg chg="del">
          <ac:chgData name="Nguyễn Duy Thắng" userId="S::22521333@ms.uit.edu.vn::54955dfb-6c99-4392-9f1d-30004a726cbf" providerId="AD" clId="Web-{4644CB01-8AD2-11D3-3122-DEB47C4865FD}" dt="2023-10-17T15:09:31.760" v="740"/>
          <ac:spMkLst>
            <pc:docMk/>
            <pc:sldMk cId="2185151800" sldId="297"/>
            <ac:spMk id="61" creationId="{DF1446C7-7F00-206B-88AF-DC318255BEF4}"/>
          </ac:spMkLst>
        </pc:spChg>
        <pc:spChg chg="del">
          <ac:chgData name="Nguyễn Duy Thắng" userId="S::22521333@ms.uit.edu.vn::54955dfb-6c99-4392-9f1d-30004a726cbf" providerId="AD" clId="Web-{4644CB01-8AD2-11D3-3122-DEB47C4865FD}" dt="2023-10-17T15:09:31.760" v="739"/>
          <ac:spMkLst>
            <pc:docMk/>
            <pc:sldMk cId="2185151800" sldId="297"/>
            <ac:spMk id="69" creationId="{24B73097-38EA-6B26-D2CA-0AA536569296}"/>
          </ac:spMkLst>
        </pc:spChg>
        <pc:spChg chg="del">
          <ac:chgData name="Nguyễn Duy Thắng" userId="S::22521333@ms.uit.edu.vn::54955dfb-6c99-4392-9f1d-30004a726cbf" providerId="AD" clId="Web-{4644CB01-8AD2-11D3-3122-DEB47C4865FD}" dt="2023-10-17T15:09:31.760" v="738"/>
          <ac:spMkLst>
            <pc:docMk/>
            <pc:sldMk cId="2185151800" sldId="297"/>
            <ac:spMk id="70" creationId="{42DD71F6-6143-DB18-5281-A7B60D28441A}"/>
          </ac:spMkLst>
        </pc:spChg>
        <pc:spChg chg="del">
          <ac:chgData name="Nguyễn Duy Thắng" userId="S::22521333@ms.uit.edu.vn::54955dfb-6c99-4392-9f1d-30004a726cbf" providerId="AD" clId="Web-{4644CB01-8AD2-11D3-3122-DEB47C4865FD}" dt="2023-10-17T15:09:31.760" v="737"/>
          <ac:spMkLst>
            <pc:docMk/>
            <pc:sldMk cId="2185151800" sldId="297"/>
            <ac:spMk id="71" creationId="{8E3ABAF2-9C8D-24C8-0D8B-3FAFF483FCF6}"/>
          </ac:spMkLst>
        </pc:spChg>
      </pc:sldChg>
      <pc:sldChg chg="addSp delSp">
        <pc:chgData name="Nguyễn Duy Thắng" userId="S::22521333@ms.uit.edu.vn::54955dfb-6c99-4392-9f1d-30004a726cbf" providerId="AD" clId="Web-{4644CB01-8AD2-11D3-3122-DEB47C4865FD}" dt="2023-10-17T15:22:35.151" v="944"/>
        <pc:sldMkLst>
          <pc:docMk/>
          <pc:sldMk cId="1425368872" sldId="298"/>
        </pc:sldMkLst>
        <pc:spChg chg="del">
          <ac:chgData name="Nguyễn Duy Thắng" userId="S::22521333@ms.uit.edu.vn::54955dfb-6c99-4392-9f1d-30004a726cbf" providerId="AD" clId="Web-{4644CB01-8AD2-11D3-3122-DEB47C4865FD}" dt="2023-10-17T15:22:19.698" v="905"/>
          <ac:spMkLst>
            <pc:docMk/>
            <pc:sldMk cId="1425368872" sldId="298"/>
            <ac:spMk id="6" creationId="{9DF119E5-4DFC-FE89-0F58-8D2B48B8198B}"/>
          </ac:spMkLst>
        </pc:spChg>
        <pc:spChg chg="add">
          <ac:chgData name="Nguyễn Duy Thắng" userId="S::22521333@ms.uit.edu.vn::54955dfb-6c99-4392-9f1d-30004a726cbf" providerId="AD" clId="Web-{4644CB01-8AD2-11D3-3122-DEB47C4865FD}" dt="2023-10-17T15:22:35.026" v="933"/>
          <ac:spMkLst>
            <pc:docMk/>
            <pc:sldMk cId="1425368872" sldId="298"/>
            <ac:spMk id="9" creationId="{FDE59DF0-D6FE-3158-B3BE-D36B8B37E6CE}"/>
          </ac:spMkLst>
        </pc:spChg>
        <pc:spChg chg="del">
          <ac:chgData name="Nguyễn Duy Thắng" userId="S::22521333@ms.uit.edu.vn::54955dfb-6c99-4392-9f1d-30004a726cbf" providerId="AD" clId="Web-{4644CB01-8AD2-11D3-3122-DEB47C4865FD}" dt="2023-10-17T15:22:19.698" v="904"/>
          <ac:spMkLst>
            <pc:docMk/>
            <pc:sldMk cId="1425368872" sldId="298"/>
            <ac:spMk id="11" creationId="{F8439540-46F5-79EE-BB38-1C90D334B98E}"/>
          </ac:spMkLst>
        </pc:spChg>
        <pc:spChg chg="add">
          <ac:chgData name="Nguyễn Duy Thắng" userId="S::22521333@ms.uit.edu.vn::54955dfb-6c99-4392-9f1d-30004a726cbf" providerId="AD" clId="Web-{4644CB01-8AD2-11D3-3122-DEB47C4865FD}" dt="2023-10-17T15:22:35.026" v="934"/>
          <ac:spMkLst>
            <pc:docMk/>
            <pc:sldMk cId="1425368872" sldId="298"/>
            <ac:spMk id="12" creationId="{6328398C-68E3-648B-94C0-B5E8B534C8C6}"/>
          </ac:spMkLst>
        </pc:spChg>
        <pc:spChg chg="del">
          <ac:chgData name="Nguyễn Duy Thắng" userId="S::22521333@ms.uit.edu.vn::54955dfb-6c99-4392-9f1d-30004a726cbf" providerId="AD" clId="Web-{4644CB01-8AD2-11D3-3122-DEB47C4865FD}" dt="2023-10-17T15:22:19.698" v="903"/>
          <ac:spMkLst>
            <pc:docMk/>
            <pc:sldMk cId="1425368872" sldId="298"/>
            <ac:spMk id="13" creationId="{B54C7A02-68DC-BF94-014C-44D33F6BF6E3}"/>
          </ac:spMkLst>
        </pc:spChg>
        <pc:spChg chg="del">
          <ac:chgData name="Nguyễn Duy Thắng" userId="S::22521333@ms.uit.edu.vn::54955dfb-6c99-4392-9f1d-30004a726cbf" providerId="AD" clId="Web-{4644CB01-8AD2-11D3-3122-DEB47C4865FD}" dt="2023-10-17T15:22:19.698" v="902"/>
          <ac:spMkLst>
            <pc:docMk/>
            <pc:sldMk cId="1425368872" sldId="298"/>
            <ac:spMk id="15" creationId="{1BB3A947-29F1-77BB-9392-F1F10D1A4A75}"/>
          </ac:spMkLst>
        </pc:spChg>
        <pc:spChg chg="add">
          <ac:chgData name="Nguyễn Duy Thắng" userId="S::22521333@ms.uit.edu.vn::54955dfb-6c99-4392-9f1d-30004a726cbf" providerId="AD" clId="Web-{4644CB01-8AD2-11D3-3122-DEB47C4865FD}" dt="2023-10-17T15:22:35.042" v="935"/>
          <ac:spMkLst>
            <pc:docMk/>
            <pc:sldMk cId="1425368872" sldId="298"/>
            <ac:spMk id="16" creationId="{8FAB0B22-5F54-509B-7D18-A99098E251B1}"/>
          </ac:spMkLst>
        </pc:spChg>
        <pc:spChg chg="del">
          <ac:chgData name="Nguyễn Duy Thắng" userId="S::22521333@ms.uit.edu.vn::54955dfb-6c99-4392-9f1d-30004a726cbf" providerId="AD" clId="Web-{4644CB01-8AD2-11D3-3122-DEB47C4865FD}" dt="2023-10-17T15:22:19.698" v="901"/>
          <ac:spMkLst>
            <pc:docMk/>
            <pc:sldMk cId="1425368872" sldId="298"/>
            <ac:spMk id="17" creationId="{6C66A63F-98C0-F165-DB6E-AAC1284042CF}"/>
          </ac:spMkLst>
        </pc:spChg>
        <pc:spChg chg="del">
          <ac:chgData name="Nguyễn Duy Thắng" userId="S::22521333@ms.uit.edu.vn::54955dfb-6c99-4392-9f1d-30004a726cbf" providerId="AD" clId="Web-{4644CB01-8AD2-11D3-3122-DEB47C4865FD}" dt="2023-10-17T15:22:19.698" v="900"/>
          <ac:spMkLst>
            <pc:docMk/>
            <pc:sldMk cId="1425368872" sldId="298"/>
            <ac:spMk id="19" creationId="{F8893D7D-FDF3-CB01-BD0C-93668B4DF47A}"/>
          </ac:spMkLst>
        </pc:spChg>
        <pc:spChg chg="add">
          <ac:chgData name="Nguyễn Duy Thắng" userId="S::22521333@ms.uit.edu.vn::54955dfb-6c99-4392-9f1d-30004a726cbf" providerId="AD" clId="Web-{4644CB01-8AD2-11D3-3122-DEB47C4865FD}" dt="2023-10-17T15:22:35.057" v="936"/>
          <ac:spMkLst>
            <pc:docMk/>
            <pc:sldMk cId="1425368872" sldId="298"/>
            <ac:spMk id="20" creationId="{6B04B864-25D8-6AC8-8C78-CA8240D0C757}"/>
          </ac:spMkLst>
        </pc:spChg>
        <pc:spChg chg="add">
          <ac:chgData name="Nguyễn Duy Thắng" userId="S::22521333@ms.uit.edu.vn::54955dfb-6c99-4392-9f1d-30004a726cbf" providerId="AD" clId="Web-{4644CB01-8AD2-11D3-3122-DEB47C4865FD}" dt="2023-10-17T15:22:35.073" v="937"/>
          <ac:spMkLst>
            <pc:docMk/>
            <pc:sldMk cId="1425368872" sldId="298"/>
            <ac:spMk id="22" creationId="{6994D072-F87A-89D5-11E9-F13BBD389DAE}"/>
          </ac:spMkLst>
        </pc:spChg>
        <pc:spChg chg="add">
          <ac:chgData name="Nguyễn Duy Thắng" userId="S::22521333@ms.uit.edu.vn::54955dfb-6c99-4392-9f1d-30004a726cbf" providerId="AD" clId="Web-{4644CB01-8AD2-11D3-3122-DEB47C4865FD}" dt="2023-10-17T15:22:35.073" v="938"/>
          <ac:spMkLst>
            <pc:docMk/>
            <pc:sldMk cId="1425368872" sldId="298"/>
            <ac:spMk id="24" creationId="{B8CC67AB-7F97-470A-A56B-EA27BF7FEFFB}"/>
          </ac:spMkLst>
        </pc:spChg>
        <pc:spChg chg="add">
          <ac:chgData name="Nguyễn Duy Thắng" userId="S::22521333@ms.uit.edu.vn::54955dfb-6c99-4392-9f1d-30004a726cbf" providerId="AD" clId="Web-{4644CB01-8AD2-11D3-3122-DEB47C4865FD}" dt="2023-10-17T15:22:35.089" v="939"/>
          <ac:spMkLst>
            <pc:docMk/>
            <pc:sldMk cId="1425368872" sldId="298"/>
            <ac:spMk id="26" creationId="{75C220DB-AD7D-B72F-4ED3-DD691420DD5B}"/>
          </ac:spMkLst>
        </pc:spChg>
        <pc:spChg chg="del">
          <ac:chgData name="Nguyễn Duy Thắng" userId="S::22521333@ms.uit.edu.vn::54955dfb-6c99-4392-9f1d-30004a726cbf" providerId="AD" clId="Web-{4644CB01-8AD2-11D3-3122-DEB47C4865FD}" dt="2023-10-17T15:22:19.698" v="899"/>
          <ac:spMkLst>
            <pc:docMk/>
            <pc:sldMk cId="1425368872" sldId="298"/>
            <ac:spMk id="27" creationId="{C8AB477B-7B11-6775-4992-96E9121758BF}"/>
          </ac:spMkLst>
        </pc:spChg>
        <pc:spChg chg="add">
          <ac:chgData name="Nguyễn Duy Thắng" userId="S::22521333@ms.uit.edu.vn::54955dfb-6c99-4392-9f1d-30004a726cbf" providerId="AD" clId="Web-{4644CB01-8AD2-11D3-3122-DEB47C4865FD}" dt="2023-10-17T15:22:35.104" v="940"/>
          <ac:spMkLst>
            <pc:docMk/>
            <pc:sldMk cId="1425368872" sldId="298"/>
            <ac:spMk id="30" creationId="{6B9860D4-4F35-1FC6-2004-DC4DBC8D20DA}"/>
          </ac:spMkLst>
        </pc:spChg>
        <pc:spChg chg="del">
          <ac:chgData name="Nguyễn Duy Thắng" userId="S::22521333@ms.uit.edu.vn::54955dfb-6c99-4392-9f1d-30004a726cbf" providerId="AD" clId="Web-{4644CB01-8AD2-11D3-3122-DEB47C4865FD}" dt="2023-10-17T15:22:19.698" v="898"/>
          <ac:spMkLst>
            <pc:docMk/>
            <pc:sldMk cId="1425368872" sldId="298"/>
            <ac:spMk id="31" creationId="{1107676D-4772-3DAD-0DAA-B141E7EFF56C}"/>
          </ac:spMkLst>
        </pc:spChg>
        <pc:spChg chg="del">
          <ac:chgData name="Nguyễn Duy Thắng" userId="S::22521333@ms.uit.edu.vn::54955dfb-6c99-4392-9f1d-30004a726cbf" providerId="AD" clId="Web-{4644CB01-8AD2-11D3-3122-DEB47C4865FD}" dt="2023-10-17T15:22:19.698" v="897"/>
          <ac:spMkLst>
            <pc:docMk/>
            <pc:sldMk cId="1425368872" sldId="298"/>
            <ac:spMk id="33" creationId="{E75C72D2-CA63-1F50-BBAF-FF9259A7D458}"/>
          </ac:spMkLst>
        </pc:spChg>
        <pc:spChg chg="add">
          <ac:chgData name="Nguyễn Duy Thắng" userId="S::22521333@ms.uit.edu.vn::54955dfb-6c99-4392-9f1d-30004a726cbf" providerId="AD" clId="Web-{4644CB01-8AD2-11D3-3122-DEB47C4865FD}" dt="2023-10-17T15:22:35.120" v="941"/>
          <ac:spMkLst>
            <pc:docMk/>
            <pc:sldMk cId="1425368872" sldId="298"/>
            <ac:spMk id="34" creationId="{F94D5F39-6F05-6402-08EC-7295E12AFDD6}"/>
          </ac:spMkLst>
        </pc:spChg>
        <pc:spChg chg="add">
          <ac:chgData name="Nguyễn Duy Thắng" userId="S::22521333@ms.uit.edu.vn::54955dfb-6c99-4392-9f1d-30004a726cbf" providerId="AD" clId="Web-{4644CB01-8AD2-11D3-3122-DEB47C4865FD}" dt="2023-10-17T15:22:35.136" v="942"/>
          <ac:spMkLst>
            <pc:docMk/>
            <pc:sldMk cId="1425368872" sldId="298"/>
            <ac:spMk id="36" creationId="{043F475E-E82B-74EC-0DB3-4EAD12B2B45F}"/>
          </ac:spMkLst>
        </pc:spChg>
        <pc:spChg chg="add">
          <ac:chgData name="Nguyễn Duy Thắng" userId="S::22521333@ms.uit.edu.vn::54955dfb-6c99-4392-9f1d-30004a726cbf" providerId="AD" clId="Web-{4644CB01-8AD2-11D3-3122-DEB47C4865FD}" dt="2023-10-17T15:22:35.151" v="943"/>
          <ac:spMkLst>
            <pc:docMk/>
            <pc:sldMk cId="1425368872" sldId="298"/>
            <ac:spMk id="38" creationId="{59328209-3CA4-12F0-C3AB-0DDA34423ABB}"/>
          </ac:spMkLst>
        </pc:spChg>
        <pc:spChg chg="add">
          <ac:chgData name="Nguyễn Duy Thắng" userId="S::22521333@ms.uit.edu.vn::54955dfb-6c99-4392-9f1d-30004a726cbf" providerId="AD" clId="Web-{4644CB01-8AD2-11D3-3122-DEB47C4865FD}" dt="2023-10-17T15:22:35.151" v="944"/>
          <ac:spMkLst>
            <pc:docMk/>
            <pc:sldMk cId="1425368872" sldId="298"/>
            <ac:spMk id="40" creationId="{20229546-CDA0-CC95-92B3-96011442B2DB}"/>
          </ac:spMkLst>
        </pc:spChg>
        <pc:spChg chg="del">
          <ac:chgData name="Nguyễn Duy Thắng" userId="S::22521333@ms.uit.edu.vn::54955dfb-6c99-4392-9f1d-30004a726cbf" providerId="AD" clId="Web-{4644CB01-8AD2-11D3-3122-DEB47C4865FD}" dt="2023-10-17T15:22:19.698" v="896"/>
          <ac:spMkLst>
            <pc:docMk/>
            <pc:sldMk cId="1425368872" sldId="298"/>
            <ac:spMk id="49" creationId="{D20F59DE-F082-AECF-A517-332E8B23ED9E}"/>
          </ac:spMkLst>
        </pc:spChg>
        <pc:spChg chg="del">
          <ac:chgData name="Nguyễn Duy Thắng" userId="S::22521333@ms.uit.edu.vn::54955dfb-6c99-4392-9f1d-30004a726cbf" providerId="AD" clId="Web-{4644CB01-8AD2-11D3-3122-DEB47C4865FD}" dt="2023-10-17T15:22:19.698" v="895"/>
          <ac:spMkLst>
            <pc:docMk/>
            <pc:sldMk cId="1425368872" sldId="298"/>
            <ac:spMk id="51" creationId="{49C5873C-8814-CFA7-6E7D-E5F8EF6F19E1}"/>
          </ac:spMkLst>
        </pc:spChg>
        <pc:spChg chg="del">
          <ac:chgData name="Nguyễn Duy Thắng" userId="S::22521333@ms.uit.edu.vn::54955dfb-6c99-4392-9f1d-30004a726cbf" providerId="AD" clId="Web-{4644CB01-8AD2-11D3-3122-DEB47C4865FD}" dt="2023-10-17T15:22:19.698" v="894"/>
          <ac:spMkLst>
            <pc:docMk/>
            <pc:sldMk cId="1425368872" sldId="298"/>
            <ac:spMk id="59" creationId="{A3662498-C0E9-C94A-98EC-BB7FFACAE581}"/>
          </ac:spMkLst>
        </pc:spChg>
        <pc:spChg chg="del">
          <ac:chgData name="Nguyễn Duy Thắng" userId="S::22521333@ms.uit.edu.vn::54955dfb-6c99-4392-9f1d-30004a726cbf" providerId="AD" clId="Web-{4644CB01-8AD2-11D3-3122-DEB47C4865FD}" dt="2023-10-17T15:22:19.698" v="893"/>
          <ac:spMkLst>
            <pc:docMk/>
            <pc:sldMk cId="1425368872" sldId="298"/>
            <ac:spMk id="61" creationId="{ABD31E3C-71D8-6EBB-7A3B-0C77A81331E8}"/>
          </ac:spMkLst>
        </pc:spChg>
        <pc:spChg chg="del">
          <ac:chgData name="Nguyễn Duy Thắng" userId="S::22521333@ms.uit.edu.vn::54955dfb-6c99-4392-9f1d-30004a726cbf" providerId="AD" clId="Web-{4644CB01-8AD2-11D3-3122-DEB47C4865FD}" dt="2023-10-17T15:22:19.698" v="892"/>
          <ac:spMkLst>
            <pc:docMk/>
            <pc:sldMk cId="1425368872" sldId="298"/>
            <ac:spMk id="63" creationId="{2D6DF351-483F-A255-6F00-09BF35AF4714}"/>
          </ac:spMkLst>
        </pc:spChg>
        <pc:spChg chg="del">
          <ac:chgData name="Nguyễn Duy Thắng" userId="S::22521333@ms.uit.edu.vn::54955dfb-6c99-4392-9f1d-30004a726cbf" providerId="AD" clId="Web-{4644CB01-8AD2-11D3-3122-DEB47C4865FD}" dt="2023-10-17T15:22:19.698" v="891"/>
          <ac:spMkLst>
            <pc:docMk/>
            <pc:sldMk cId="1425368872" sldId="298"/>
            <ac:spMk id="65" creationId="{ED33C8C1-1545-38EB-FB4B-71CE30D178DB}"/>
          </ac:spMkLst>
        </pc:spChg>
      </pc:sldChg>
      <pc:sldChg chg="del">
        <pc:chgData name="Nguyễn Duy Thắng" userId="S::22521333@ms.uit.edu.vn::54955dfb-6c99-4392-9f1d-30004a726cbf" providerId="AD" clId="Web-{4644CB01-8AD2-11D3-3122-DEB47C4865FD}" dt="2023-10-17T15:00:45.874" v="227"/>
        <pc:sldMkLst>
          <pc:docMk/>
          <pc:sldMk cId="3521981131" sldId="299"/>
        </pc:sldMkLst>
      </pc:sldChg>
      <pc:sldChg chg="addSp delSp modSp">
        <pc:chgData name="Nguyễn Duy Thắng" userId="S::22521333@ms.uit.edu.vn::54955dfb-6c99-4392-9f1d-30004a726cbf" providerId="AD" clId="Web-{4644CB01-8AD2-11D3-3122-DEB47C4865FD}" dt="2023-10-17T14:59:06.825" v="147"/>
        <pc:sldMkLst>
          <pc:docMk/>
          <pc:sldMk cId="3859251026" sldId="300"/>
        </pc:sldMkLst>
        <pc:spChg chg="add del topLvl">
          <ac:chgData name="Nguyễn Duy Thắng" userId="S::22521333@ms.uit.edu.vn::54955dfb-6c99-4392-9f1d-30004a726cbf" providerId="AD" clId="Web-{4644CB01-8AD2-11D3-3122-DEB47C4865FD}" dt="2023-10-17T14:59:06.825" v="147"/>
          <ac:spMkLst>
            <pc:docMk/>
            <pc:sldMk cId="3859251026" sldId="300"/>
            <ac:spMk id="14" creationId="{1F355DB8-BB7A-3320-198F-EAE11A681C51}"/>
          </ac:spMkLst>
        </pc:spChg>
        <pc:spChg chg="add del topLvl">
          <ac:chgData name="Nguyễn Duy Thắng" userId="S::22521333@ms.uit.edu.vn::54955dfb-6c99-4392-9f1d-30004a726cbf" providerId="AD" clId="Web-{4644CB01-8AD2-11D3-3122-DEB47C4865FD}" dt="2023-10-17T14:59:06.825" v="146"/>
          <ac:spMkLst>
            <pc:docMk/>
            <pc:sldMk cId="3859251026" sldId="300"/>
            <ac:spMk id="16" creationId="{ABAA0EC8-CA57-78EB-F1ED-41310288F6E5}"/>
          </ac:spMkLst>
        </pc:spChg>
        <pc:spChg chg="add del topLvl">
          <ac:chgData name="Nguyễn Duy Thắng" userId="S::22521333@ms.uit.edu.vn::54955dfb-6c99-4392-9f1d-30004a726cbf" providerId="AD" clId="Web-{4644CB01-8AD2-11D3-3122-DEB47C4865FD}" dt="2023-10-17T14:59:06.825" v="145"/>
          <ac:spMkLst>
            <pc:docMk/>
            <pc:sldMk cId="3859251026" sldId="300"/>
            <ac:spMk id="18" creationId="{2E66646D-85CA-C619-11F0-7E2A39D109FB}"/>
          </ac:spMkLst>
        </pc:spChg>
        <pc:spChg chg="add topLvl">
          <ac:chgData name="Nguyễn Duy Thắng" userId="S::22521333@ms.uit.edu.vn::54955dfb-6c99-4392-9f1d-30004a726cbf" providerId="AD" clId="Web-{4644CB01-8AD2-11D3-3122-DEB47C4865FD}" dt="2023-10-17T14:58:57.981" v="143"/>
          <ac:spMkLst>
            <pc:docMk/>
            <pc:sldMk cId="3859251026" sldId="300"/>
            <ac:spMk id="20" creationId="{2762AE10-E09C-E10E-E43B-D504ABC3C827}"/>
          </ac:spMkLst>
        </pc:spChg>
        <pc:spChg chg="add topLvl">
          <ac:chgData name="Nguyễn Duy Thắng" userId="S::22521333@ms.uit.edu.vn::54955dfb-6c99-4392-9f1d-30004a726cbf" providerId="AD" clId="Web-{4644CB01-8AD2-11D3-3122-DEB47C4865FD}" dt="2023-10-17T14:58:57.981" v="143"/>
          <ac:spMkLst>
            <pc:docMk/>
            <pc:sldMk cId="3859251026" sldId="300"/>
            <ac:spMk id="21" creationId="{49011DC6-0114-4DDF-5085-B6B3361AEF89}"/>
          </ac:spMkLst>
        </pc:spChg>
        <pc:spChg chg="add topLvl">
          <ac:chgData name="Nguyễn Duy Thắng" userId="S::22521333@ms.uit.edu.vn::54955dfb-6c99-4392-9f1d-30004a726cbf" providerId="AD" clId="Web-{4644CB01-8AD2-11D3-3122-DEB47C4865FD}" dt="2023-10-17T14:58:57.981" v="143"/>
          <ac:spMkLst>
            <pc:docMk/>
            <pc:sldMk cId="3859251026" sldId="300"/>
            <ac:spMk id="22" creationId="{C102E933-9EC7-F514-32BA-AE6FF4DE7A41}"/>
          </ac:spMkLst>
        </pc:spChg>
        <pc:spChg chg="add topLvl">
          <ac:chgData name="Nguyễn Duy Thắng" userId="S::22521333@ms.uit.edu.vn::54955dfb-6c99-4392-9f1d-30004a726cbf" providerId="AD" clId="Web-{4644CB01-8AD2-11D3-3122-DEB47C4865FD}" dt="2023-10-17T14:58:57.950" v="142"/>
          <ac:spMkLst>
            <pc:docMk/>
            <pc:sldMk cId="3859251026" sldId="300"/>
            <ac:spMk id="23" creationId="{B9E49DC6-67C9-5125-E6D7-20C70891F0D7}"/>
          </ac:spMkLst>
        </pc:spChg>
        <pc:spChg chg="add topLvl">
          <ac:chgData name="Nguyễn Duy Thắng" userId="S::22521333@ms.uit.edu.vn::54955dfb-6c99-4392-9f1d-30004a726cbf" providerId="AD" clId="Web-{4644CB01-8AD2-11D3-3122-DEB47C4865FD}" dt="2023-10-17T14:58:57.950" v="142"/>
          <ac:spMkLst>
            <pc:docMk/>
            <pc:sldMk cId="3859251026" sldId="300"/>
            <ac:spMk id="24" creationId="{A64AEAAB-11EE-D4E8-3CBA-0923CC8BDBD0}"/>
          </ac:spMkLst>
        </pc:spChg>
        <pc:spChg chg="add topLvl">
          <ac:chgData name="Nguyễn Duy Thắng" userId="S::22521333@ms.uit.edu.vn::54955dfb-6c99-4392-9f1d-30004a726cbf" providerId="AD" clId="Web-{4644CB01-8AD2-11D3-3122-DEB47C4865FD}" dt="2023-10-17T14:58:57.950" v="142"/>
          <ac:spMkLst>
            <pc:docMk/>
            <pc:sldMk cId="3859251026" sldId="300"/>
            <ac:spMk id="25" creationId="{54E89BE0-5A81-D264-9D34-F1C7F98CF59C}"/>
          </ac:spMkLst>
        </pc:spChg>
        <pc:spChg chg="add topLvl">
          <ac:chgData name="Nguyễn Duy Thắng" userId="S::22521333@ms.uit.edu.vn::54955dfb-6c99-4392-9f1d-30004a726cbf" providerId="AD" clId="Web-{4644CB01-8AD2-11D3-3122-DEB47C4865FD}" dt="2023-10-17T14:58:57.934" v="141"/>
          <ac:spMkLst>
            <pc:docMk/>
            <pc:sldMk cId="3859251026" sldId="300"/>
            <ac:spMk id="26" creationId="{D4B119CE-F1ED-B2F6-869F-AC84B77C3101}"/>
          </ac:spMkLst>
        </pc:spChg>
        <pc:spChg chg="add topLvl">
          <ac:chgData name="Nguyễn Duy Thắng" userId="S::22521333@ms.uit.edu.vn::54955dfb-6c99-4392-9f1d-30004a726cbf" providerId="AD" clId="Web-{4644CB01-8AD2-11D3-3122-DEB47C4865FD}" dt="2023-10-17T14:58:57.934" v="141"/>
          <ac:spMkLst>
            <pc:docMk/>
            <pc:sldMk cId="3859251026" sldId="300"/>
            <ac:spMk id="27" creationId="{098360A4-57F3-DD64-47A9-D86A871561DE}"/>
          </ac:spMkLst>
        </pc:spChg>
        <pc:spChg chg="add topLvl">
          <ac:chgData name="Nguyễn Duy Thắng" userId="S::22521333@ms.uit.edu.vn::54955dfb-6c99-4392-9f1d-30004a726cbf" providerId="AD" clId="Web-{4644CB01-8AD2-11D3-3122-DEB47C4865FD}" dt="2023-10-17T14:58:57.934" v="141"/>
          <ac:spMkLst>
            <pc:docMk/>
            <pc:sldMk cId="3859251026" sldId="300"/>
            <ac:spMk id="29" creationId="{0F8B5902-DE37-8FEE-E1E3-CF33DC9472CC}"/>
          </ac:spMkLst>
        </pc:spChg>
        <pc:spChg chg="add topLvl">
          <ac:chgData name="Nguyễn Duy Thắng" userId="S::22521333@ms.uit.edu.vn::54955dfb-6c99-4392-9f1d-30004a726cbf" providerId="AD" clId="Web-{4644CB01-8AD2-11D3-3122-DEB47C4865FD}" dt="2023-10-17T14:58:57.918" v="140"/>
          <ac:spMkLst>
            <pc:docMk/>
            <pc:sldMk cId="3859251026" sldId="300"/>
            <ac:spMk id="30" creationId="{0444DBF2-793F-96AD-D6CB-F187AB2A8CD6}"/>
          </ac:spMkLst>
        </pc:spChg>
        <pc:spChg chg="add topLvl">
          <ac:chgData name="Nguyễn Duy Thắng" userId="S::22521333@ms.uit.edu.vn::54955dfb-6c99-4392-9f1d-30004a726cbf" providerId="AD" clId="Web-{4644CB01-8AD2-11D3-3122-DEB47C4865FD}" dt="2023-10-17T14:58:57.918" v="140"/>
          <ac:spMkLst>
            <pc:docMk/>
            <pc:sldMk cId="3859251026" sldId="300"/>
            <ac:spMk id="31" creationId="{E0148C84-C5AA-F50A-1A33-15A5F76E5560}"/>
          </ac:spMkLst>
        </pc:spChg>
        <pc:spChg chg="add topLvl">
          <ac:chgData name="Nguyễn Duy Thắng" userId="S::22521333@ms.uit.edu.vn::54955dfb-6c99-4392-9f1d-30004a726cbf" providerId="AD" clId="Web-{4644CB01-8AD2-11D3-3122-DEB47C4865FD}" dt="2023-10-17T14:58:57.918" v="140"/>
          <ac:spMkLst>
            <pc:docMk/>
            <pc:sldMk cId="3859251026" sldId="300"/>
            <ac:spMk id="32" creationId="{406BDF66-786C-8F38-63D9-A7C7724177FA}"/>
          </ac:spMkLst>
        </pc:spChg>
        <pc:spChg chg="del">
          <ac:chgData name="Nguyễn Duy Thắng" userId="S::22521333@ms.uit.edu.vn::54955dfb-6c99-4392-9f1d-30004a726cbf" providerId="AD" clId="Web-{4644CB01-8AD2-11D3-3122-DEB47C4865FD}" dt="2023-10-17T14:58:40.621" v="133"/>
          <ac:spMkLst>
            <pc:docMk/>
            <pc:sldMk cId="3859251026" sldId="300"/>
            <ac:spMk id="96" creationId="{FDA3E466-4C67-70A2-A714-B0F3E5A6213A}"/>
          </ac:spMkLst>
        </pc:spChg>
        <pc:spChg chg="del">
          <ac:chgData name="Nguyễn Duy Thắng" userId="S::22521333@ms.uit.edu.vn::54955dfb-6c99-4392-9f1d-30004a726cbf" providerId="AD" clId="Web-{4644CB01-8AD2-11D3-3122-DEB47C4865FD}" dt="2023-10-17T14:58:40.606" v="132"/>
          <ac:spMkLst>
            <pc:docMk/>
            <pc:sldMk cId="3859251026" sldId="300"/>
            <ac:spMk id="98" creationId="{66B61532-EB1B-96F2-A98F-CC9DD99CE8A7}"/>
          </ac:spMkLst>
        </pc:spChg>
        <pc:spChg chg="del">
          <ac:chgData name="Nguyễn Duy Thắng" userId="S::22521333@ms.uit.edu.vn::54955dfb-6c99-4392-9f1d-30004a726cbf" providerId="AD" clId="Web-{4644CB01-8AD2-11D3-3122-DEB47C4865FD}" dt="2023-10-17T14:58:40.606" v="131"/>
          <ac:spMkLst>
            <pc:docMk/>
            <pc:sldMk cId="3859251026" sldId="300"/>
            <ac:spMk id="100" creationId="{B19C3629-E960-9A81-C41A-83D2FA5C8AAF}"/>
          </ac:spMkLst>
        </pc:spChg>
        <pc:spChg chg="del">
          <ac:chgData name="Nguyễn Duy Thắng" userId="S::22521333@ms.uit.edu.vn::54955dfb-6c99-4392-9f1d-30004a726cbf" providerId="AD" clId="Web-{4644CB01-8AD2-11D3-3122-DEB47C4865FD}" dt="2023-10-17T14:58:40.606" v="130"/>
          <ac:spMkLst>
            <pc:docMk/>
            <pc:sldMk cId="3859251026" sldId="300"/>
            <ac:spMk id="102" creationId="{302BB548-4D30-8D7C-DE45-B08931D37327}"/>
          </ac:spMkLst>
        </pc:spChg>
        <pc:spChg chg="del">
          <ac:chgData name="Nguyễn Duy Thắng" userId="S::22521333@ms.uit.edu.vn::54955dfb-6c99-4392-9f1d-30004a726cbf" providerId="AD" clId="Web-{4644CB01-8AD2-11D3-3122-DEB47C4865FD}" dt="2023-10-17T14:58:40.606" v="129"/>
          <ac:spMkLst>
            <pc:docMk/>
            <pc:sldMk cId="3859251026" sldId="300"/>
            <ac:spMk id="104" creationId="{E8959AA2-CA77-98F3-BEB4-CD001500630F}"/>
          </ac:spMkLst>
        </pc:spChg>
        <pc:spChg chg="del">
          <ac:chgData name="Nguyễn Duy Thắng" userId="S::22521333@ms.uit.edu.vn::54955dfb-6c99-4392-9f1d-30004a726cbf" providerId="AD" clId="Web-{4644CB01-8AD2-11D3-3122-DEB47C4865FD}" dt="2023-10-17T14:58:40.606" v="128"/>
          <ac:spMkLst>
            <pc:docMk/>
            <pc:sldMk cId="3859251026" sldId="300"/>
            <ac:spMk id="106" creationId="{52A9F419-1AA1-BC36-E59F-0F895CD5B87D}"/>
          </ac:spMkLst>
        </pc:spChg>
        <pc:spChg chg="del">
          <ac:chgData name="Nguyễn Duy Thắng" userId="S::22521333@ms.uit.edu.vn::54955dfb-6c99-4392-9f1d-30004a726cbf" providerId="AD" clId="Web-{4644CB01-8AD2-11D3-3122-DEB47C4865FD}" dt="2023-10-17T14:58:40.606" v="127"/>
          <ac:spMkLst>
            <pc:docMk/>
            <pc:sldMk cId="3859251026" sldId="300"/>
            <ac:spMk id="108" creationId="{607CD76B-032F-11CD-E1E2-5152DA1BDA61}"/>
          </ac:spMkLst>
        </pc:spChg>
        <pc:spChg chg="del">
          <ac:chgData name="Nguyễn Duy Thắng" userId="S::22521333@ms.uit.edu.vn::54955dfb-6c99-4392-9f1d-30004a726cbf" providerId="AD" clId="Web-{4644CB01-8AD2-11D3-3122-DEB47C4865FD}" dt="2023-10-17T14:58:40.606" v="126"/>
          <ac:spMkLst>
            <pc:docMk/>
            <pc:sldMk cId="3859251026" sldId="300"/>
            <ac:spMk id="110" creationId="{FBA5CA77-AA63-B6CE-DAE2-C0DD9D68A92A}"/>
          </ac:spMkLst>
        </pc:spChg>
        <pc:spChg chg="del">
          <ac:chgData name="Nguyễn Duy Thắng" userId="S::22521333@ms.uit.edu.vn::54955dfb-6c99-4392-9f1d-30004a726cbf" providerId="AD" clId="Web-{4644CB01-8AD2-11D3-3122-DEB47C4865FD}" dt="2023-10-17T14:58:40.606" v="125"/>
          <ac:spMkLst>
            <pc:docMk/>
            <pc:sldMk cId="3859251026" sldId="300"/>
            <ac:spMk id="112" creationId="{7A1795F4-4791-17D0-F09A-70042A4E2D93}"/>
          </ac:spMkLst>
        </pc:spChg>
        <pc:spChg chg="del">
          <ac:chgData name="Nguyễn Duy Thắng" userId="S::22521333@ms.uit.edu.vn::54955dfb-6c99-4392-9f1d-30004a726cbf" providerId="AD" clId="Web-{4644CB01-8AD2-11D3-3122-DEB47C4865FD}" dt="2023-10-17T14:58:40.606" v="124"/>
          <ac:spMkLst>
            <pc:docMk/>
            <pc:sldMk cId="3859251026" sldId="300"/>
            <ac:spMk id="114" creationId="{52F1168E-A55E-8253-BAB0-71BD39DE13B2}"/>
          </ac:spMkLst>
        </pc:spChg>
        <pc:spChg chg="del">
          <ac:chgData name="Nguyễn Duy Thắng" userId="S::22521333@ms.uit.edu.vn::54955dfb-6c99-4392-9f1d-30004a726cbf" providerId="AD" clId="Web-{4644CB01-8AD2-11D3-3122-DEB47C4865FD}" dt="2023-10-17T14:58:40.606" v="123"/>
          <ac:spMkLst>
            <pc:docMk/>
            <pc:sldMk cId="3859251026" sldId="300"/>
            <ac:spMk id="116" creationId="{16616473-1E1C-0E2F-1720-1C1F393AB4DC}"/>
          </ac:spMkLst>
        </pc:spChg>
        <pc:spChg chg="del">
          <ac:chgData name="Nguyễn Duy Thắng" userId="S::22521333@ms.uit.edu.vn::54955dfb-6c99-4392-9f1d-30004a726cbf" providerId="AD" clId="Web-{4644CB01-8AD2-11D3-3122-DEB47C4865FD}" dt="2023-10-17T14:58:40.606" v="122"/>
          <ac:spMkLst>
            <pc:docMk/>
            <pc:sldMk cId="3859251026" sldId="300"/>
            <ac:spMk id="118" creationId="{05ACF8BD-C7AB-CFA6-48E6-C3C0D6B30DAD}"/>
          </ac:spMkLst>
        </pc:spChg>
        <pc:spChg chg="del">
          <ac:chgData name="Nguyễn Duy Thắng" userId="S::22521333@ms.uit.edu.vn::54955dfb-6c99-4392-9f1d-30004a726cbf" providerId="AD" clId="Web-{4644CB01-8AD2-11D3-3122-DEB47C4865FD}" dt="2023-10-17T14:58:40.606" v="121"/>
          <ac:spMkLst>
            <pc:docMk/>
            <pc:sldMk cId="3859251026" sldId="300"/>
            <ac:spMk id="126" creationId="{4C6E4CCD-FAA7-F34C-DB91-DC8B6B41B1F6}"/>
          </ac:spMkLst>
        </pc:spChg>
        <pc:spChg chg="del">
          <ac:chgData name="Nguyễn Duy Thắng" userId="S::22521333@ms.uit.edu.vn::54955dfb-6c99-4392-9f1d-30004a726cbf" providerId="AD" clId="Web-{4644CB01-8AD2-11D3-3122-DEB47C4865FD}" dt="2023-10-17T14:58:40.606" v="120"/>
          <ac:spMkLst>
            <pc:docMk/>
            <pc:sldMk cId="3859251026" sldId="300"/>
            <ac:spMk id="128" creationId="{F3C30954-BDC5-5973-98D9-350F579B894E}"/>
          </ac:spMkLst>
        </pc:spChg>
        <pc:spChg chg="del">
          <ac:chgData name="Nguyễn Duy Thắng" userId="S::22521333@ms.uit.edu.vn::54955dfb-6c99-4392-9f1d-30004a726cbf" providerId="AD" clId="Web-{4644CB01-8AD2-11D3-3122-DEB47C4865FD}" dt="2023-10-17T14:58:40.606" v="119"/>
          <ac:spMkLst>
            <pc:docMk/>
            <pc:sldMk cId="3859251026" sldId="300"/>
            <ac:spMk id="130" creationId="{7DB63E3E-CE06-CDEA-3CDC-EA5AB0D9D002}"/>
          </ac:spMkLst>
        </pc:spChg>
        <pc:grpChg chg="add del mod">
          <ac:chgData name="Nguyễn Duy Thắng" userId="S::22521333@ms.uit.edu.vn::54955dfb-6c99-4392-9f1d-30004a726cbf" providerId="AD" clId="Web-{4644CB01-8AD2-11D3-3122-DEB47C4865FD}" dt="2023-10-17T14:58:57.918" v="140"/>
          <ac:grpSpMkLst>
            <pc:docMk/>
            <pc:sldMk cId="3859251026" sldId="300"/>
            <ac:grpSpMk id="2" creationId="{70B55FA9-445A-5801-D969-286C807FE571}"/>
          </ac:grpSpMkLst>
        </pc:grpChg>
        <pc:grpChg chg="add del mod">
          <ac:chgData name="Nguyễn Duy Thắng" userId="S::22521333@ms.uit.edu.vn::54955dfb-6c99-4392-9f1d-30004a726cbf" providerId="AD" clId="Web-{4644CB01-8AD2-11D3-3122-DEB47C4865FD}" dt="2023-10-17T14:58:57.934" v="141"/>
          <ac:grpSpMkLst>
            <pc:docMk/>
            <pc:sldMk cId="3859251026" sldId="300"/>
            <ac:grpSpMk id="4" creationId="{3FD9E3BF-E7AC-B7DD-D63E-DC8DA09194EF}"/>
          </ac:grpSpMkLst>
        </pc:grpChg>
        <pc:grpChg chg="add del mod">
          <ac:chgData name="Nguyễn Duy Thắng" userId="S::22521333@ms.uit.edu.vn::54955dfb-6c99-4392-9f1d-30004a726cbf" providerId="AD" clId="Web-{4644CB01-8AD2-11D3-3122-DEB47C4865FD}" dt="2023-10-17T14:58:57.950" v="142"/>
          <ac:grpSpMkLst>
            <pc:docMk/>
            <pc:sldMk cId="3859251026" sldId="300"/>
            <ac:grpSpMk id="6" creationId="{CA507894-AD6F-33D3-7B4D-1BFB73D9A0AB}"/>
          </ac:grpSpMkLst>
        </pc:grpChg>
        <pc:grpChg chg="add del mod">
          <ac:chgData name="Nguyễn Duy Thắng" userId="S::22521333@ms.uit.edu.vn::54955dfb-6c99-4392-9f1d-30004a726cbf" providerId="AD" clId="Web-{4644CB01-8AD2-11D3-3122-DEB47C4865FD}" dt="2023-10-17T14:58:57.981" v="143"/>
          <ac:grpSpMkLst>
            <pc:docMk/>
            <pc:sldMk cId="3859251026" sldId="300"/>
            <ac:grpSpMk id="10" creationId="{9B80091E-49BA-981D-4C36-52E66F2DEE7D}"/>
          </ac:grpSpMkLst>
        </pc:grpChg>
        <pc:grpChg chg="add del mod">
          <ac:chgData name="Nguyễn Duy Thắng" userId="S::22521333@ms.uit.edu.vn::54955dfb-6c99-4392-9f1d-30004a726cbf" providerId="AD" clId="Web-{4644CB01-8AD2-11D3-3122-DEB47C4865FD}" dt="2023-10-17T14:58:57.997" v="144"/>
          <ac:grpSpMkLst>
            <pc:docMk/>
            <pc:sldMk cId="3859251026" sldId="300"/>
            <ac:grpSpMk id="12" creationId="{78B8A853-C1AD-753A-78B8-6138D066EE25}"/>
          </ac:grpSpMkLst>
        </pc:grpChg>
      </pc:sldChg>
      <pc:sldChg chg="addSp delSp modSp add replId">
        <pc:chgData name="Nguyễn Duy Thắng" userId="S::22521333@ms.uit.edu.vn::54955dfb-6c99-4392-9f1d-30004a726cbf" providerId="AD" clId="Web-{4644CB01-8AD2-11D3-3122-DEB47C4865FD}" dt="2023-10-17T15:13:42.890" v="856" actId="1076"/>
        <pc:sldMkLst>
          <pc:docMk/>
          <pc:sldMk cId="1776928707" sldId="301"/>
        </pc:sldMkLst>
        <pc:spChg chg="add mod">
          <ac:chgData name="Nguyễn Duy Thắng" userId="S::22521333@ms.uit.edu.vn::54955dfb-6c99-4392-9f1d-30004a726cbf" providerId="AD" clId="Web-{4644CB01-8AD2-11D3-3122-DEB47C4865FD}" dt="2023-10-17T15:12:51.905" v="841" actId="1076"/>
          <ac:spMkLst>
            <pc:docMk/>
            <pc:sldMk cId="1776928707" sldId="301"/>
            <ac:spMk id="6" creationId="{0D21AA6B-B387-BB19-7E5A-3FC21F102BA8}"/>
          </ac:spMkLst>
        </pc:spChg>
        <pc:spChg chg="mod">
          <ac:chgData name="Nguyễn Duy Thắng" userId="S::22521333@ms.uit.edu.vn::54955dfb-6c99-4392-9f1d-30004a726cbf" providerId="AD" clId="Web-{4644CB01-8AD2-11D3-3122-DEB47C4865FD}" dt="2023-10-17T15:13:30.874" v="853" actId="1076"/>
          <ac:spMkLst>
            <pc:docMk/>
            <pc:sldMk cId="1776928707" sldId="301"/>
            <ac:spMk id="7" creationId="{DC22E00D-22AE-4824-993A-942BDD3F11FE}"/>
          </ac:spMkLst>
        </pc:spChg>
        <pc:spChg chg="mod">
          <ac:chgData name="Nguyễn Duy Thắng" userId="S::22521333@ms.uit.edu.vn::54955dfb-6c99-4392-9f1d-30004a726cbf" providerId="AD" clId="Web-{4644CB01-8AD2-11D3-3122-DEB47C4865FD}" dt="2023-10-17T15:13:28.343" v="851" actId="14100"/>
          <ac:spMkLst>
            <pc:docMk/>
            <pc:sldMk cId="1776928707" sldId="301"/>
            <ac:spMk id="19" creationId="{A5DFF1AC-A90F-4C35-9A08-FD4044A39F1F}"/>
          </ac:spMkLst>
        </pc:spChg>
        <pc:spChg chg="mod">
          <ac:chgData name="Nguyễn Duy Thắng" userId="S::22521333@ms.uit.edu.vn::54955dfb-6c99-4392-9f1d-30004a726cbf" providerId="AD" clId="Web-{4644CB01-8AD2-11D3-3122-DEB47C4865FD}" dt="2023-10-17T15:13:28.359" v="852" actId="14100"/>
          <ac:spMkLst>
            <pc:docMk/>
            <pc:sldMk cId="1776928707" sldId="301"/>
            <ac:spMk id="21" creationId="{162404BA-5F5F-42E8-B9F1-9BD413283E6B}"/>
          </ac:spMkLst>
        </pc:spChg>
        <pc:spChg chg="mod">
          <ac:chgData name="Nguyễn Duy Thắng" userId="S::22521333@ms.uit.edu.vn::54955dfb-6c99-4392-9f1d-30004a726cbf" providerId="AD" clId="Web-{4644CB01-8AD2-11D3-3122-DEB47C4865FD}" dt="2023-10-17T15:13:36.843" v="854" actId="1076"/>
          <ac:spMkLst>
            <pc:docMk/>
            <pc:sldMk cId="1776928707" sldId="301"/>
            <ac:spMk id="29" creationId="{6179BEC9-541D-4B2F-ADAF-8D028C141E00}"/>
          </ac:spMkLst>
        </pc:spChg>
        <pc:spChg chg="del">
          <ac:chgData name="Nguyễn Duy Thắng" userId="S::22521333@ms.uit.edu.vn::54955dfb-6c99-4392-9f1d-30004a726cbf" providerId="AD" clId="Web-{4644CB01-8AD2-11D3-3122-DEB47C4865FD}" dt="2023-10-17T15:12:32.295" v="833"/>
          <ac:spMkLst>
            <pc:docMk/>
            <pc:sldMk cId="1776928707" sldId="301"/>
            <ac:spMk id="143" creationId="{B5C407C5-4C3B-77BC-9524-33C96ABF7F35}"/>
          </ac:spMkLst>
        </pc:spChg>
        <pc:spChg chg="del mod">
          <ac:chgData name="Nguyễn Duy Thắng" userId="S::22521333@ms.uit.edu.vn::54955dfb-6c99-4392-9f1d-30004a726cbf" providerId="AD" clId="Web-{4644CB01-8AD2-11D3-3122-DEB47C4865FD}" dt="2023-10-17T15:13:03.264" v="845"/>
          <ac:spMkLst>
            <pc:docMk/>
            <pc:sldMk cId="1776928707" sldId="301"/>
            <ac:spMk id="144" creationId="{343C6E65-CF5F-7D7A-B5FD-B2ABF750EADD}"/>
          </ac:spMkLst>
        </pc:spChg>
        <pc:picChg chg="add mod">
          <ac:chgData name="Nguyễn Duy Thắng" userId="S::22521333@ms.uit.edu.vn::54955dfb-6c99-4392-9f1d-30004a726cbf" providerId="AD" clId="Web-{4644CB01-8AD2-11D3-3122-DEB47C4865FD}" dt="2023-10-17T15:13:42.890" v="856" actId="1076"/>
          <ac:picMkLst>
            <pc:docMk/>
            <pc:sldMk cId="1776928707" sldId="301"/>
            <ac:picMk id="10" creationId="{B45E4828-AF9A-3CEF-7190-617D65E0E058}"/>
          </ac:picMkLst>
        </pc:picChg>
      </pc:sldChg>
    </pc:docChg>
  </pc:docChgLst>
  <pc:docChgLst>
    <pc:chgData name="Nguyễn Duy Thắng" userId="S::22521333@ms.uit.edu.vn::54955dfb-6c99-4392-9f1d-30004a726cbf" providerId="AD" clId="Web-{7FBDBD18-830C-3129-0859-13D4112049DB}"/>
    <pc:docChg chg="addSld delSld modSld sldOrd modSection">
      <pc:chgData name="Nguyễn Duy Thắng" userId="S::22521333@ms.uit.edu.vn::54955dfb-6c99-4392-9f1d-30004a726cbf" providerId="AD" clId="Web-{7FBDBD18-830C-3129-0859-13D4112049DB}" dt="2023-10-15T04:13:23.704" v="205" actId="1076"/>
      <pc:docMkLst>
        <pc:docMk/>
      </pc:docMkLst>
      <pc:sldChg chg="modSp">
        <pc:chgData name="Nguyễn Duy Thắng" userId="S::22521333@ms.uit.edu.vn::54955dfb-6c99-4392-9f1d-30004a726cbf" providerId="AD" clId="Web-{7FBDBD18-830C-3129-0859-13D4112049DB}" dt="2023-10-15T04:06:57.738" v="107" actId="20577"/>
        <pc:sldMkLst>
          <pc:docMk/>
          <pc:sldMk cId="371522094" sldId="269"/>
        </pc:sldMkLst>
        <pc:spChg chg="mod">
          <ac:chgData name="Nguyễn Duy Thắng" userId="S::22521333@ms.uit.edu.vn::54955dfb-6c99-4392-9f1d-30004a726cbf" providerId="AD" clId="Web-{7FBDBD18-830C-3129-0859-13D4112049DB}" dt="2023-10-15T04:06:57.738" v="107" actId="20577"/>
          <ac:spMkLst>
            <pc:docMk/>
            <pc:sldMk cId="371522094" sldId="269"/>
            <ac:spMk id="46" creationId="{B43B7C71-11B6-CB21-F23A-A28110C89266}"/>
          </ac:spMkLst>
        </pc:spChg>
      </pc:sldChg>
      <pc:sldChg chg="delSp modSp">
        <pc:chgData name="Nguyễn Duy Thắng" userId="S::22521333@ms.uit.edu.vn::54955dfb-6c99-4392-9f1d-30004a726cbf" providerId="AD" clId="Web-{7FBDBD18-830C-3129-0859-13D4112049DB}" dt="2023-10-15T03:51:18.008" v="35" actId="1076"/>
        <pc:sldMkLst>
          <pc:docMk/>
          <pc:sldMk cId="1962695505" sldId="273"/>
        </pc:sldMkLst>
        <pc:spChg chg="mod">
          <ac:chgData name="Nguyễn Duy Thắng" userId="S::22521333@ms.uit.edu.vn::54955dfb-6c99-4392-9f1d-30004a726cbf" providerId="AD" clId="Web-{7FBDBD18-830C-3129-0859-13D4112049DB}" dt="2023-10-15T03:51:18.008" v="35" actId="1076"/>
          <ac:spMkLst>
            <pc:docMk/>
            <pc:sldMk cId="1962695505" sldId="273"/>
            <ac:spMk id="2" creationId="{F26F3A05-A293-F536-F9C6-E67E737E0295}"/>
          </ac:spMkLst>
        </pc:spChg>
        <pc:spChg chg="del">
          <ac:chgData name="Nguyễn Duy Thắng" userId="S::22521333@ms.uit.edu.vn::54955dfb-6c99-4392-9f1d-30004a726cbf" providerId="AD" clId="Web-{7FBDBD18-830C-3129-0859-13D4112049DB}" dt="2023-10-15T03:50:42.476" v="21"/>
          <ac:spMkLst>
            <pc:docMk/>
            <pc:sldMk cId="1962695505" sldId="273"/>
            <ac:spMk id="3" creationId="{64DBC1FA-9679-58B1-D854-91727AB00025}"/>
          </ac:spMkLst>
        </pc:spChg>
        <pc:spChg chg="del">
          <ac:chgData name="Nguyễn Duy Thắng" userId="S::22521333@ms.uit.edu.vn::54955dfb-6c99-4392-9f1d-30004a726cbf" providerId="AD" clId="Web-{7FBDBD18-830C-3129-0859-13D4112049DB}" dt="2023-10-15T03:50:41.788" v="20"/>
          <ac:spMkLst>
            <pc:docMk/>
            <pc:sldMk cId="1962695505" sldId="273"/>
            <ac:spMk id="4" creationId="{B3CB8FA4-59FD-0082-CCD3-0504DA0DE781}"/>
          </ac:spMkLst>
        </pc:spChg>
        <pc:spChg chg="del">
          <ac:chgData name="Nguyễn Duy Thắng" userId="S::22521333@ms.uit.edu.vn::54955dfb-6c99-4392-9f1d-30004a726cbf" providerId="AD" clId="Web-{7FBDBD18-830C-3129-0859-13D4112049DB}" dt="2023-10-15T03:50:43.835" v="22"/>
          <ac:spMkLst>
            <pc:docMk/>
            <pc:sldMk cId="1962695505" sldId="273"/>
            <ac:spMk id="5" creationId="{DECF07E3-9095-D0E4-3319-1E1EFDE5A9ED}"/>
          </ac:spMkLst>
        </pc:spChg>
        <pc:spChg chg="mod">
          <ac:chgData name="Nguyễn Duy Thắng" userId="S::22521333@ms.uit.edu.vn::54955dfb-6c99-4392-9f1d-30004a726cbf" providerId="AD" clId="Web-{7FBDBD18-830C-3129-0859-13D4112049DB}" dt="2023-10-15T03:51:09.508" v="32" actId="14100"/>
          <ac:spMkLst>
            <pc:docMk/>
            <pc:sldMk cId="1962695505" sldId="273"/>
            <ac:spMk id="67" creationId="{A497A474-5B70-5BD8-A2D1-FBFBFF3A6C12}"/>
          </ac:spMkLst>
        </pc:spChg>
        <pc:spChg chg="mod">
          <ac:chgData name="Nguyễn Duy Thắng" userId="S::22521333@ms.uit.edu.vn::54955dfb-6c99-4392-9f1d-30004a726cbf" providerId="AD" clId="Web-{7FBDBD18-830C-3129-0859-13D4112049DB}" dt="2023-10-15T03:51:05.992" v="31" actId="1076"/>
          <ac:spMkLst>
            <pc:docMk/>
            <pc:sldMk cId="1962695505" sldId="273"/>
            <ac:spMk id="69" creationId="{731CFF9E-D9D4-9526-736F-45F7135F4A33}"/>
          </ac:spMkLst>
        </pc:spChg>
      </pc:sldChg>
      <pc:sldChg chg="addSp modSp">
        <pc:chgData name="Nguyễn Duy Thắng" userId="S::22521333@ms.uit.edu.vn::54955dfb-6c99-4392-9f1d-30004a726cbf" providerId="AD" clId="Web-{7FBDBD18-830C-3129-0859-13D4112049DB}" dt="2023-10-15T04:12:01.654" v="165" actId="1076"/>
        <pc:sldMkLst>
          <pc:docMk/>
          <pc:sldMk cId="2200566135" sldId="278"/>
        </pc:sldMkLst>
        <pc:picChg chg="add mod">
          <ac:chgData name="Nguyễn Duy Thắng" userId="S::22521333@ms.uit.edu.vn::54955dfb-6c99-4392-9f1d-30004a726cbf" providerId="AD" clId="Web-{7FBDBD18-830C-3129-0859-13D4112049DB}" dt="2023-10-15T04:12:01.623" v="159" actId="1076"/>
          <ac:picMkLst>
            <pc:docMk/>
            <pc:sldMk cId="2200566135" sldId="278"/>
            <ac:picMk id="4" creationId="{87D01C9A-9FEB-51E0-12B3-C8098D4B3ED6}"/>
          </ac:picMkLst>
        </pc:picChg>
        <pc:picChg chg="add mod">
          <ac:chgData name="Nguyễn Duy Thắng" userId="S::22521333@ms.uit.edu.vn::54955dfb-6c99-4392-9f1d-30004a726cbf" providerId="AD" clId="Web-{7FBDBD18-830C-3129-0859-13D4112049DB}" dt="2023-10-15T04:12:01.623" v="160" actId="1076"/>
          <ac:picMkLst>
            <pc:docMk/>
            <pc:sldMk cId="2200566135" sldId="278"/>
            <ac:picMk id="10" creationId="{28F736C6-9A8C-79A5-0D56-45F1D90BAF2C}"/>
          </ac:picMkLst>
        </pc:picChg>
        <pc:picChg chg="add mod">
          <ac:chgData name="Nguyễn Duy Thắng" userId="S::22521333@ms.uit.edu.vn::54955dfb-6c99-4392-9f1d-30004a726cbf" providerId="AD" clId="Web-{7FBDBD18-830C-3129-0859-13D4112049DB}" dt="2023-10-15T04:12:01.623" v="161" actId="1076"/>
          <ac:picMkLst>
            <pc:docMk/>
            <pc:sldMk cId="2200566135" sldId="278"/>
            <ac:picMk id="13" creationId="{A902AEF3-DF89-7AB7-789E-52AA1B82078C}"/>
          </ac:picMkLst>
        </pc:picChg>
        <pc:picChg chg="add mod">
          <ac:chgData name="Nguyễn Duy Thắng" userId="S::22521333@ms.uit.edu.vn::54955dfb-6c99-4392-9f1d-30004a726cbf" providerId="AD" clId="Web-{7FBDBD18-830C-3129-0859-13D4112049DB}" dt="2023-10-15T04:12:01.639" v="162" actId="1076"/>
          <ac:picMkLst>
            <pc:docMk/>
            <pc:sldMk cId="2200566135" sldId="278"/>
            <ac:picMk id="15" creationId="{65EBFF80-A362-97E9-E393-6BF1C5A63A53}"/>
          </ac:picMkLst>
        </pc:picChg>
        <pc:picChg chg="add mod">
          <ac:chgData name="Nguyễn Duy Thắng" userId="S::22521333@ms.uit.edu.vn::54955dfb-6c99-4392-9f1d-30004a726cbf" providerId="AD" clId="Web-{7FBDBD18-830C-3129-0859-13D4112049DB}" dt="2023-10-15T04:12:01.639" v="163" actId="1076"/>
          <ac:picMkLst>
            <pc:docMk/>
            <pc:sldMk cId="2200566135" sldId="278"/>
            <ac:picMk id="17" creationId="{44A4377D-DD49-B2CD-CA86-80DBA616672E}"/>
          </ac:picMkLst>
        </pc:picChg>
        <pc:picChg chg="add mod">
          <ac:chgData name="Nguyễn Duy Thắng" userId="S::22521333@ms.uit.edu.vn::54955dfb-6c99-4392-9f1d-30004a726cbf" providerId="AD" clId="Web-{7FBDBD18-830C-3129-0859-13D4112049DB}" dt="2023-10-15T04:12:01.639" v="164" actId="1076"/>
          <ac:picMkLst>
            <pc:docMk/>
            <pc:sldMk cId="2200566135" sldId="278"/>
            <ac:picMk id="19" creationId="{A3C54358-C90D-5EE6-2748-FD9F4942717E}"/>
          </ac:picMkLst>
        </pc:picChg>
        <pc:picChg chg="add mod">
          <ac:chgData name="Nguyễn Duy Thắng" userId="S::22521333@ms.uit.edu.vn::54955dfb-6c99-4392-9f1d-30004a726cbf" providerId="AD" clId="Web-{7FBDBD18-830C-3129-0859-13D4112049DB}" dt="2023-10-15T04:12:01.654" v="165" actId="1076"/>
          <ac:picMkLst>
            <pc:docMk/>
            <pc:sldMk cId="2200566135" sldId="278"/>
            <ac:picMk id="22" creationId="{0BAE70D7-6188-BC05-0AEA-ECE861F15392}"/>
          </ac:picMkLst>
        </pc:picChg>
      </pc:sldChg>
      <pc:sldChg chg="addSp delSp modSp">
        <pc:chgData name="Nguyễn Duy Thắng" userId="S::22521333@ms.uit.edu.vn::54955dfb-6c99-4392-9f1d-30004a726cbf" providerId="AD" clId="Web-{7FBDBD18-830C-3129-0859-13D4112049DB}" dt="2023-10-15T04:11:47.060" v="151" actId="1076"/>
        <pc:sldMkLst>
          <pc:docMk/>
          <pc:sldMk cId="792200098" sldId="280"/>
        </pc:sldMkLst>
        <pc:spChg chg="add mod">
          <ac:chgData name="Nguyễn Duy Thắng" userId="S::22521333@ms.uit.edu.vn::54955dfb-6c99-4392-9f1d-30004a726cbf" providerId="AD" clId="Web-{7FBDBD18-830C-3129-0859-13D4112049DB}" dt="2023-10-15T04:10:28.261" v="123" actId="1076"/>
          <ac:spMkLst>
            <pc:docMk/>
            <pc:sldMk cId="792200098" sldId="280"/>
            <ac:spMk id="2" creationId="{07D461BE-34FC-68B0-A84B-437197914C8A}"/>
          </ac:spMkLst>
        </pc:spChg>
        <pc:spChg chg="add mod ord">
          <ac:chgData name="Nguyễn Duy Thắng" userId="S::22521333@ms.uit.edu.vn::54955dfb-6c99-4392-9f1d-30004a726cbf" providerId="AD" clId="Web-{7FBDBD18-830C-3129-0859-13D4112049DB}" dt="2023-10-15T04:10:21.948" v="122"/>
          <ac:spMkLst>
            <pc:docMk/>
            <pc:sldMk cId="792200098" sldId="280"/>
            <ac:spMk id="4" creationId="{21B178F4-60E1-F662-6BC7-120D1CBC5162}"/>
          </ac:spMkLst>
        </pc:spChg>
        <pc:spChg chg="mod">
          <ac:chgData name="Nguyễn Duy Thắng" userId="S::22521333@ms.uit.edu.vn::54955dfb-6c99-4392-9f1d-30004a726cbf" providerId="AD" clId="Web-{7FBDBD18-830C-3129-0859-13D4112049DB}" dt="2023-10-15T03:56:19.690" v="42" actId="14100"/>
          <ac:spMkLst>
            <pc:docMk/>
            <pc:sldMk cId="792200098" sldId="280"/>
            <ac:spMk id="35" creationId="{2747D4B1-00AC-4C96-B4C7-C4972DA3FDA0}"/>
          </ac:spMkLst>
        </pc:spChg>
        <pc:spChg chg="del">
          <ac:chgData name="Nguyễn Duy Thắng" userId="S::22521333@ms.uit.edu.vn::54955dfb-6c99-4392-9f1d-30004a726cbf" providerId="AD" clId="Web-{7FBDBD18-830C-3129-0859-13D4112049DB}" dt="2023-10-15T04:04:19.253" v="85"/>
          <ac:spMkLst>
            <pc:docMk/>
            <pc:sldMk cId="792200098" sldId="280"/>
            <ac:spMk id="47" creationId="{780EBDEE-8429-4794-8665-9510FA325AF7}"/>
          </ac:spMkLst>
        </pc:spChg>
        <pc:spChg chg="del">
          <ac:chgData name="Nguyễn Duy Thắng" userId="S::22521333@ms.uit.edu.vn::54955dfb-6c99-4392-9f1d-30004a726cbf" providerId="AD" clId="Web-{7FBDBD18-830C-3129-0859-13D4112049DB}" dt="2023-10-15T04:04:46.051" v="93"/>
          <ac:spMkLst>
            <pc:docMk/>
            <pc:sldMk cId="792200098" sldId="280"/>
            <ac:spMk id="60" creationId="{692830EC-BF32-45D7-CB46-DBE1FC7A1C7F}"/>
          </ac:spMkLst>
        </pc:spChg>
        <pc:spChg chg="del">
          <ac:chgData name="Nguyễn Duy Thắng" userId="S::22521333@ms.uit.edu.vn::54955dfb-6c99-4392-9f1d-30004a726cbf" providerId="AD" clId="Web-{7FBDBD18-830C-3129-0859-13D4112049DB}" dt="2023-10-15T04:04:46.051" v="92"/>
          <ac:spMkLst>
            <pc:docMk/>
            <pc:sldMk cId="792200098" sldId="280"/>
            <ac:spMk id="62" creationId="{3F27FA0E-6FF2-09E2-C7FA-1BE001DA4622}"/>
          </ac:spMkLst>
        </pc:spChg>
        <pc:spChg chg="mod">
          <ac:chgData name="Nguyễn Duy Thắng" userId="S::22521333@ms.uit.edu.vn::54955dfb-6c99-4392-9f1d-30004a726cbf" providerId="AD" clId="Web-{7FBDBD18-830C-3129-0859-13D4112049DB}" dt="2023-10-15T04:04:41.941" v="91" actId="1076"/>
          <ac:spMkLst>
            <pc:docMk/>
            <pc:sldMk cId="792200098" sldId="280"/>
            <ac:spMk id="64" creationId="{9FB813BA-4A9C-0D4D-271C-7E39B8095E64}"/>
          </ac:spMkLst>
        </pc:spChg>
        <pc:picChg chg="add mod">
          <ac:chgData name="Nguyễn Duy Thắng" userId="S::22521333@ms.uit.edu.vn::54955dfb-6c99-4392-9f1d-30004a726cbf" providerId="AD" clId="Web-{7FBDBD18-830C-3129-0859-13D4112049DB}" dt="2023-10-15T04:11:47.060" v="151" actId="1076"/>
          <ac:picMkLst>
            <pc:docMk/>
            <pc:sldMk cId="792200098" sldId="280"/>
            <ac:picMk id="10" creationId="{015A09A5-52D7-CD51-756A-B2D995B9960D}"/>
          </ac:picMkLst>
        </pc:picChg>
        <pc:picChg chg="add mod">
          <ac:chgData name="Nguyễn Duy Thắng" userId="S::22521333@ms.uit.edu.vn::54955dfb-6c99-4392-9f1d-30004a726cbf" providerId="AD" clId="Web-{7FBDBD18-830C-3129-0859-13D4112049DB}" dt="2023-10-15T04:11:39.325" v="149" actId="1076"/>
          <ac:picMkLst>
            <pc:docMk/>
            <pc:sldMk cId="792200098" sldId="280"/>
            <ac:picMk id="14" creationId="{5548CDF9-823E-ABD7-2BC6-437E9A2D54D1}"/>
          </ac:picMkLst>
        </pc:picChg>
        <pc:picChg chg="add mod">
          <ac:chgData name="Nguyễn Duy Thắng" userId="S::22521333@ms.uit.edu.vn::54955dfb-6c99-4392-9f1d-30004a726cbf" providerId="AD" clId="Web-{7FBDBD18-830C-3129-0859-13D4112049DB}" dt="2023-10-15T04:11:32.669" v="147" actId="1076"/>
          <ac:picMkLst>
            <pc:docMk/>
            <pc:sldMk cId="792200098" sldId="280"/>
            <ac:picMk id="17" creationId="{A04DF325-E03C-DC67-E59B-D5E27F09C010}"/>
          </ac:picMkLst>
        </pc:picChg>
        <pc:picChg chg="add mod">
          <ac:chgData name="Nguyễn Duy Thắng" userId="S::22521333@ms.uit.edu.vn::54955dfb-6c99-4392-9f1d-30004a726cbf" providerId="AD" clId="Web-{7FBDBD18-830C-3129-0859-13D4112049DB}" dt="2023-10-15T04:11:26.591" v="146" actId="1076"/>
          <ac:picMkLst>
            <pc:docMk/>
            <pc:sldMk cId="792200098" sldId="280"/>
            <ac:picMk id="19" creationId="{089C9E6B-0DEA-64FE-5179-66FAB543FFEA}"/>
          </ac:picMkLst>
        </pc:picChg>
        <pc:picChg chg="add mod">
          <ac:chgData name="Nguyễn Duy Thắng" userId="S::22521333@ms.uit.edu.vn::54955dfb-6c99-4392-9f1d-30004a726cbf" providerId="AD" clId="Web-{7FBDBD18-830C-3129-0859-13D4112049DB}" dt="2023-10-15T04:11:43.482" v="150" actId="1076"/>
          <ac:picMkLst>
            <pc:docMk/>
            <pc:sldMk cId="792200098" sldId="280"/>
            <ac:picMk id="21" creationId="{142327B7-2411-D5C8-52B9-C1CF6729F940}"/>
          </ac:picMkLst>
        </pc:picChg>
        <pc:picChg chg="add mod">
          <ac:chgData name="Nguyễn Duy Thắng" userId="S::22521333@ms.uit.edu.vn::54955dfb-6c99-4392-9f1d-30004a726cbf" providerId="AD" clId="Web-{7FBDBD18-830C-3129-0859-13D4112049DB}" dt="2023-10-15T04:11:35.732" v="148" actId="1076"/>
          <ac:picMkLst>
            <pc:docMk/>
            <pc:sldMk cId="792200098" sldId="280"/>
            <ac:picMk id="23" creationId="{B88C5E18-E6E9-D556-26B9-A1502DC73FC4}"/>
          </ac:picMkLst>
        </pc:picChg>
        <pc:picChg chg="add mod">
          <ac:chgData name="Nguyễn Duy Thắng" userId="S::22521333@ms.uit.edu.vn::54955dfb-6c99-4392-9f1d-30004a726cbf" providerId="AD" clId="Web-{7FBDBD18-830C-3129-0859-13D4112049DB}" dt="2023-10-15T04:11:24.497" v="145" actId="1076"/>
          <ac:picMkLst>
            <pc:docMk/>
            <pc:sldMk cId="792200098" sldId="280"/>
            <ac:picMk id="25" creationId="{D948BE2F-6327-E759-3ED6-8B827707D51B}"/>
          </ac:picMkLst>
        </pc:picChg>
      </pc:sldChg>
      <pc:sldChg chg="del">
        <pc:chgData name="Nguyễn Duy Thắng" userId="S::22521333@ms.uit.edu.vn::54955dfb-6c99-4392-9f1d-30004a726cbf" providerId="AD" clId="Web-{7FBDBD18-830C-3129-0859-13D4112049DB}" dt="2023-10-15T03:56:22.643" v="43"/>
        <pc:sldMkLst>
          <pc:docMk/>
          <pc:sldMk cId="131530449" sldId="281"/>
        </pc:sldMkLst>
      </pc:sldChg>
      <pc:sldChg chg="addSp modSp">
        <pc:chgData name="Nguyễn Duy Thắng" userId="S::22521333@ms.uit.edu.vn::54955dfb-6c99-4392-9f1d-30004a726cbf" providerId="AD" clId="Web-{7FBDBD18-830C-3129-0859-13D4112049DB}" dt="2023-10-15T04:13:23.704" v="205" actId="1076"/>
        <pc:sldMkLst>
          <pc:docMk/>
          <pc:sldMk cId="802508893" sldId="284"/>
        </pc:sldMkLst>
        <pc:picChg chg="add mod">
          <ac:chgData name="Nguyễn Duy Thắng" userId="S::22521333@ms.uit.edu.vn::54955dfb-6c99-4392-9f1d-30004a726cbf" providerId="AD" clId="Web-{7FBDBD18-830C-3129-0859-13D4112049DB}" dt="2023-10-15T04:13:23.673" v="199" actId="1076"/>
          <ac:picMkLst>
            <pc:docMk/>
            <pc:sldMk cId="802508893" sldId="284"/>
            <ac:picMk id="4" creationId="{2C160201-0DF3-F441-F48C-A0D5039508DF}"/>
          </ac:picMkLst>
        </pc:picChg>
        <pc:picChg chg="add mod">
          <ac:chgData name="Nguyễn Duy Thắng" userId="S::22521333@ms.uit.edu.vn::54955dfb-6c99-4392-9f1d-30004a726cbf" providerId="AD" clId="Web-{7FBDBD18-830C-3129-0859-13D4112049DB}" dt="2023-10-15T04:13:23.673" v="200" actId="1076"/>
          <ac:picMkLst>
            <pc:docMk/>
            <pc:sldMk cId="802508893" sldId="284"/>
            <ac:picMk id="10" creationId="{723312F6-22A6-0B9A-5CE4-3027D43AFA92}"/>
          </ac:picMkLst>
        </pc:picChg>
        <pc:picChg chg="add mod">
          <ac:chgData name="Nguyễn Duy Thắng" userId="S::22521333@ms.uit.edu.vn::54955dfb-6c99-4392-9f1d-30004a726cbf" providerId="AD" clId="Web-{7FBDBD18-830C-3129-0859-13D4112049DB}" dt="2023-10-15T04:13:23.688" v="201" actId="1076"/>
          <ac:picMkLst>
            <pc:docMk/>
            <pc:sldMk cId="802508893" sldId="284"/>
            <ac:picMk id="13" creationId="{65BB1E48-D9D9-FBC9-6ED4-AF6403433579}"/>
          </ac:picMkLst>
        </pc:picChg>
        <pc:picChg chg="add mod">
          <ac:chgData name="Nguyễn Duy Thắng" userId="S::22521333@ms.uit.edu.vn::54955dfb-6c99-4392-9f1d-30004a726cbf" providerId="AD" clId="Web-{7FBDBD18-830C-3129-0859-13D4112049DB}" dt="2023-10-15T04:13:23.688" v="202" actId="1076"/>
          <ac:picMkLst>
            <pc:docMk/>
            <pc:sldMk cId="802508893" sldId="284"/>
            <ac:picMk id="15" creationId="{3051E7EE-354A-1A8B-6584-11E351B4D288}"/>
          </ac:picMkLst>
        </pc:picChg>
        <pc:picChg chg="add mod">
          <ac:chgData name="Nguyễn Duy Thắng" userId="S::22521333@ms.uit.edu.vn::54955dfb-6c99-4392-9f1d-30004a726cbf" providerId="AD" clId="Web-{7FBDBD18-830C-3129-0859-13D4112049DB}" dt="2023-10-15T04:13:23.688" v="203" actId="1076"/>
          <ac:picMkLst>
            <pc:docMk/>
            <pc:sldMk cId="802508893" sldId="284"/>
            <ac:picMk id="17" creationId="{CFD95724-B0C5-260F-1C4C-4B86E69137A2}"/>
          </ac:picMkLst>
        </pc:picChg>
        <pc:picChg chg="add mod">
          <ac:chgData name="Nguyễn Duy Thắng" userId="S::22521333@ms.uit.edu.vn::54955dfb-6c99-4392-9f1d-30004a726cbf" providerId="AD" clId="Web-{7FBDBD18-830C-3129-0859-13D4112049DB}" dt="2023-10-15T04:13:23.704" v="204" actId="1076"/>
          <ac:picMkLst>
            <pc:docMk/>
            <pc:sldMk cId="802508893" sldId="284"/>
            <ac:picMk id="19" creationId="{73E30233-977A-28E2-494A-53BB5656DF06}"/>
          </ac:picMkLst>
        </pc:picChg>
        <pc:picChg chg="add mod">
          <ac:chgData name="Nguyễn Duy Thắng" userId="S::22521333@ms.uit.edu.vn::54955dfb-6c99-4392-9f1d-30004a726cbf" providerId="AD" clId="Web-{7FBDBD18-830C-3129-0859-13D4112049DB}" dt="2023-10-15T04:13:23.704" v="205" actId="1076"/>
          <ac:picMkLst>
            <pc:docMk/>
            <pc:sldMk cId="802508893" sldId="284"/>
            <ac:picMk id="22" creationId="{43248971-9AD4-88DE-5CEE-AABA756831D2}"/>
          </ac:picMkLst>
        </pc:picChg>
      </pc:sldChg>
      <pc:sldChg chg="delSp modSp">
        <pc:chgData name="Nguyễn Duy Thắng" userId="S::22521333@ms.uit.edu.vn::54955dfb-6c99-4392-9f1d-30004a726cbf" providerId="AD" clId="Web-{7FBDBD18-830C-3129-0859-13D4112049DB}" dt="2023-10-15T04:05:41.881" v="106"/>
        <pc:sldMkLst>
          <pc:docMk/>
          <pc:sldMk cId="1926212178" sldId="285"/>
        </pc:sldMkLst>
        <pc:spChg chg="del">
          <ac:chgData name="Nguyễn Duy Thắng" userId="S::22521333@ms.uit.edu.vn::54955dfb-6c99-4392-9f1d-30004a726cbf" providerId="AD" clId="Web-{7FBDBD18-830C-3129-0859-13D4112049DB}" dt="2023-10-15T04:05:23.990" v="100"/>
          <ac:spMkLst>
            <pc:docMk/>
            <pc:sldMk cId="1926212178" sldId="285"/>
            <ac:spMk id="47" creationId="{780EBDEE-8429-4794-8665-9510FA325AF7}"/>
          </ac:spMkLst>
        </pc:spChg>
        <pc:spChg chg="del">
          <ac:chgData name="Nguyễn Duy Thắng" userId="S::22521333@ms.uit.edu.vn::54955dfb-6c99-4392-9f1d-30004a726cbf" providerId="AD" clId="Web-{7FBDBD18-830C-3129-0859-13D4112049DB}" dt="2023-10-15T04:05:41.881" v="106"/>
          <ac:spMkLst>
            <pc:docMk/>
            <pc:sldMk cId="1926212178" sldId="285"/>
            <ac:spMk id="120" creationId="{E1245978-AFDD-BB63-C1D8-35D14FEE5B4D}"/>
          </ac:spMkLst>
        </pc:spChg>
        <pc:spChg chg="del">
          <ac:chgData name="Nguyễn Duy Thắng" userId="S::22521333@ms.uit.edu.vn::54955dfb-6c99-4392-9f1d-30004a726cbf" providerId="AD" clId="Web-{7FBDBD18-830C-3129-0859-13D4112049DB}" dt="2023-10-15T04:05:41.881" v="105"/>
          <ac:spMkLst>
            <pc:docMk/>
            <pc:sldMk cId="1926212178" sldId="285"/>
            <ac:spMk id="122" creationId="{CB0F6278-E617-F71D-FE4C-8920030756E2}"/>
          </ac:spMkLst>
        </pc:spChg>
        <pc:spChg chg="mod">
          <ac:chgData name="Nguyễn Duy Thắng" userId="S::22521333@ms.uit.edu.vn::54955dfb-6c99-4392-9f1d-30004a726cbf" providerId="AD" clId="Web-{7FBDBD18-830C-3129-0859-13D4112049DB}" dt="2023-10-15T04:05:38.912" v="104" actId="1076"/>
          <ac:spMkLst>
            <pc:docMk/>
            <pc:sldMk cId="1926212178" sldId="285"/>
            <ac:spMk id="124" creationId="{4C67E2BA-1E47-0E94-0030-8D3412A9296D}"/>
          </ac:spMkLst>
        </pc:spChg>
      </pc:sldChg>
      <pc:sldChg chg="addSp delSp modSp">
        <pc:chgData name="Nguyễn Duy Thắng" userId="S::22521333@ms.uit.edu.vn::54955dfb-6c99-4392-9f1d-30004a726cbf" providerId="AD" clId="Web-{7FBDBD18-830C-3129-0859-13D4112049DB}" dt="2023-10-15T04:07:06.301" v="110"/>
        <pc:sldMkLst>
          <pc:docMk/>
          <pc:sldMk cId="2990649962" sldId="294"/>
        </pc:sldMkLst>
        <pc:spChg chg="add">
          <ac:chgData name="Nguyễn Duy Thắng" userId="S::22521333@ms.uit.edu.vn::54955dfb-6c99-4392-9f1d-30004a726cbf" providerId="AD" clId="Web-{7FBDBD18-830C-3129-0859-13D4112049DB}" dt="2023-10-15T04:07:06.301" v="110"/>
          <ac:spMkLst>
            <pc:docMk/>
            <pc:sldMk cId="2990649962" sldId="294"/>
            <ac:spMk id="5" creationId="{90A7101C-74EF-B367-3FBF-C3A63676A272}"/>
          </ac:spMkLst>
        </pc:spChg>
        <pc:spChg chg="del mod">
          <ac:chgData name="Nguyễn Duy Thắng" userId="S::22521333@ms.uit.edu.vn::54955dfb-6c99-4392-9f1d-30004a726cbf" providerId="AD" clId="Web-{7FBDBD18-830C-3129-0859-13D4112049DB}" dt="2023-10-15T04:07:05.301" v="109"/>
          <ac:spMkLst>
            <pc:docMk/>
            <pc:sldMk cId="2990649962" sldId="294"/>
            <ac:spMk id="46" creationId="{B43B7C71-11B6-CB21-F23A-A28110C89266}"/>
          </ac:spMkLst>
        </pc:spChg>
        <pc:spChg chg="mod">
          <ac:chgData name="Nguyễn Duy Thắng" userId="S::22521333@ms.uit.edu.vn::54955dfb-6c99-4392-9f1d-30004a726cbf" providerId="AD" clId="Web-{7FBDBD18-830C-3129-0859-13D4112049DB}" dt="2023-10-15T03:53:26.278" v="41" actId="20577"/>
          <ac:spMkLst>
            <pc:docMk/>
            <pc:sldMk cId="2990649962" sldId="294"/>
            <ac:spMk id="144" creationId="{343C6E65-CF5F-7D7A-B5FD-B2ABF750EADD}"/>
          </ac:spMkLst>
        </pc:spChg>
      </pc:sldChg>
      <pc:sldChg chg="addSp delSp">
        <pc:chgData name="Nguyễn Duy Thắng" userId="S::22521333@ms.uit.edu.vn::54955dfb-6c99-4392-9f1d-30004a726cbf" providerId="AD" clId="Web-{7FBDBD18-830C-3129-0859-13D4112049DB}" dt="2023-10-15T04:07:17.067" v="112"/>
        <pc:sldMkLst>
          <pc:docMk/>
          <pc:sldMk cId="488379645" sldId="295"/>
        </pc:sldMkLst>
        <pc:spChg chg="add">
          <ac:chgData name="Nguyễn Duy Thắng" userId="S::22521333@ms.uit.edu.vn::54955dfb-6c99-4392-9f1d-30004a726cbf" providerId="AD" clId="Web-{7FBDBD18-830C-3129-0859-13D4112049DB}" dt="2023-10-15T04:07:17.067" v="112"/>
          <ac:spMkLst>
            <pc:docMk/>
            <pc:sldMk cId="488379645" sldId="295"/>
            <ac:spMk id="16" creationId="{7656AE7A-D0D3-8401-8855-A98E8ED17AF0}"/>
          </ac:spMkLst>
        </pc:spChg>
        <pc:spChg chg="del">
          <ac:chgData name="Nguyễn Duy Thắng" userId="S::22521333@ms.uit.edu.vn::54955dfb-6c99-4392-9f1d-30004a726cbf" providerId="AD" clId="Web-{7FBDBD18-830C-3129-0859-13D4112049DB}" dt="2023-10-15T04:07:16.223" v="111"/>
          <ac:spMkLst>
            <pc:docMk/>
            <pc:sldMk cId="488379645" sldId="295"/>
            <ac:spMk id="46" creationId="{B43B7C71-11B6-CB21-F23A-A28110C89266}"/>
          </ac:spMkLst>
        </pc:spChg>
      </pc:sldChg>
      <pc:sldChg chg="delSp modSp add replId">
        <pc:chgData name="Nguyễn Duy Thắng" userId="S::22521333@ms.uit.edu.vn::54955dfb-6c99-4392-9f1d-30004a726cbf" providerId="AD" clId="Web-{7FBDBD18-830C-3129-0859-13D4112049DB}" dt="2023-10-15T03:49:57.158" v="19" actId="1076"/>
        <pc:sldMkLst>
          <pc:docMk/>
          <pc:sldMk cId="1425368872" sldId="298"/>
        </pc:sldMkLst>
        <pc:spChg chg="del">
          <ac:chgData name="Nguyễn Duy Thắng" userId="S::22521333@ms.uit.edu.vn::54955dfb-6c99-4392-9f1d-30004a726cbf" providerId="AD" clId="Web-{7FBDBD18-830C-3129-0859-13D4112049DB}" dt="2023-10-15T03:49:10.453" v="1"/>
          <ac:spMkLst>
            <pc:docMk/>
            <pc:sldMk cId="1425368872" sldId="298"/>
            <ac:spMk id="2" creationId="{F26F3A05-A293-F536-F9C6-E67E737E0295}"/>
          </ac:spMkLst>
        </pc:spChg>
        <pc:spChg chg="mod">
          <ac:chgData name="Nguyễn Duy Thắng" userId="S::22521333@ms.uit.edu.vn::54955dfb-6c99-4392-9f1d-30004a726cbf" providerId="AD" clId="Web-{7FBDBD18-830C-3129-0859-13D4112049DB}" dt="2023-10-15T03:49:47.798" v="17" actId="14100"/>
          <ac:spMkLst>
            <pc:docMk/>
            <pc:sldMk cId="1425368872" sldId="298"/>
            <ac:spMk id="3" creationId="{64DBC1FA-9679-58B1-D854-91727AB00025}"/>
          </ac:spMkLst>
        </pc:spChg>
        <pc:spChg chg="mod">
          <ac:chgData name="Nguyễn Duy Thắng" userId="S::22521333@ms.uit.edu.vn::54955dfb-6c99-4392-9f1d-30004a726cbf" providerId="AD" clId="Web-{7FBDBD18-830C-3129-0859-13D4112049DB}" dt="2023-10-15T03:49:39.782" v="16" actId="1076"/>
          <ac:spMkLst>
            <pc:docMk/>
            <pc:sldMk cId="1425368872" sldId="298"/>
            <ac:spMk id="4" creationId="{B3CB8FA4-59FD-0082-CCD3-0504DA0DE781}"/>
          </ac:spMkLst>
        </pc:spChg>
        <pc:spChg chg="mod">
          <ac:chgData name="Nguyễn Duy Thắng" userId="S::22521333@ms.uit.edu.vn::54955dfb-6c99-4392-9f1d-30004a726cbf" providerId="AD" clId="Web-{7FBDBD18-830C-3129-0859-13D4112049DB}" dt="2023-10-15T03:49:57.158" v="19" actId="1076"/>
          <ac:spMkLst>
            <pc:docMk/>
            <pc:sldMk cId="1425368872" sldId="298"/>
            <ac:spMk id="5" creationId="{DECF07E3-9095-D0E4-3319-1E1EFDE5A9ED}"/>
          </ac:spMkLst>
        </pc:spChg>
        <pc:spChg chg="mod">
          <ac:chgData name="Nguyễn Duy Thắng" userId="S::22521333@ms.uit.edu.vn::54955dfb-6c99-4392-9f1d-30004a726cbf" providerId="AD" clId="Web-{7FBDBD18-830C-3129-0859-13D4112049DB}" dt="2023-10-15T03:49:14.328" v="5" actId="1076"/>
          <ac:spMkLst>
            <pc:docMk/>
            <pc:sldMk cId="1425368872" sldId="298"/>
            <ac:spMk id="43" creationId="{B3CD89A3-171F-4F07-9241-66AD28D92C17}"/>
          </ac:spMkLst>
        </pc:spChg>
        <pc:spChg chg="del">
          <ac:chgData name="Nguyễn Duy Thắng" userId="S::22521333@ms.uit.edu.vn::54955dfb-6c99-4392-9f1d-30004a726cbf" providerId="AD" clId="Web-{7FBDBD18-830C-3129-0859-13D4112049DB}" dt="2023-10-15T03:49:10.453" v="3"/>
          <ac:spMkLst>
            <pc:docMk/>
            <pc:sldMk cId="1425368872" sldId="298"/>
            <ac:spMk id="67" creationId="{A497A474-5B70-5BD8-A2D1-FBFBFF3A6C12}"/>
          </ac:spMkLst>
        </pc:spChg>
        <pc:spChg chg="del">
          <ac:chgData name="Nguyễn Duy Thắng" userId="S::22521333@ms.uit.edu.vn::54955dfb-6c99-4392-9f1d-30004a726cbf" providerId="AD" clId="Web-{7FBDBD18-830C-3129-0859-13D4112049DB}" dt="2023-10-15T03:49:10.453" v="2"/>
          <ac:spMkLst>
            <pc:docMk/>
            <pc:sldMk cId="1425368872" sldId="298"/>
            <ac:spMk id="69" creationId="{731CFF9E-D9D4-9526-736F-45F7135F4A33}"/>
          </ac:spMkLst>
        </pc:spChg>
      </pc:sldChg>
      <pc:sldChg chg="addSp delSp modSp add ord replId">
        <pc:chgData name="Nguyễn Duy Thắng" userId="S::22521333@ms.uit.edu.vn::54955dfb-6c99-4392-9f1d-30004a726cbf" providerId="AD" clId="Web-{7FBDBD18-830C-3129-0859-13D4112049DB}" dt="2023-10-15T04:12:35.765" v="184" actId="1076"/>
        <pc:sldMkLst>
          <pc:docMk/>
          <pc:sldMk cId="3521981131" sldId="299"/>
        </pc:sldMkLst>
        <pc:spChg chg="add mod">
          <ac:chgData name="Nguyễn Duy Thắng" userId="S::22521333@ms.uit.edu.vn::54955dfb-6c99-4392-9f1d-30004a726cbf" providerId="AD" clId="Web-{7FBDBD18-830C-3129-0859-13D4112049DB}" dt="2023-10-15T04:11:00.933" v="129" actId="1076"/>
          <ac:spMkLst>
            <pc:docMk/>
            <pc:sldMk cId="3521981131" sldId="299"/>
            <ac:spMk id="2" creationId="{6A5F0627-6002-2DDD-67A9-C0008EA9D5A2}"/>
          </ac:spMkLst>
        </pc:spChg>
        <pc:spChg chg="add mod">
          <ac:chgData name="Nguyễn Duy Thắng" userId="S::22521333@ms.uit.edu.vn::54955dfb-6c99-4392-9f1d-30004a726cbf" providerId="AD" clId="Web-{7FBDBD18-830C-3129-0859-13D4112049DB}" dt="2023-10-15T04:05:06.864" v="99" actId="1076"/>
          <ac:spMkLst>
            <pc:docMk/>
            <pc:sldMk cId="3521981131" sldId="299"/>
            <ac:spMk id="4" creationId="{782113A6-3679-C7A2-A56C-D4E75702A4A9}"/>
          </ac:spMkLst>
        </pc:spChg>
        <pc:spChg chg="add mod ord">
          <ac:chgData name="Nguyễn Duy Thắng" userId="S::22521333@ms.uit.edu.vn::54955dfb-6c99-4392-9f1d-30004a726cbf" providerId="AD" clId="Web-{7FBDBD18-830C-3129-0859-13D4112049DB}" dt="2023-10-15T04:11:00.933" v="130" actId="1076"/>
          <ac:spMkLst>
            <pc:docMk/>
            <pc:sldMk cId="3521981131" sldId="299"/>
            <ac:spMk id="14" creationId="{77339877-7F30-15AD-C789-E0BF5FAF4088}"/>
          </ac:spMkLst>
        </pc:spChg>
        <pc:spChg chg="mod">
          <ac:chgData name="Nguyễn Duy Thắng" userId="S::22521333@ms.uit.edu.vn::54955dfb-6c99-4392-9f1d-30004a726cbf" providerId="AD" clId="Web-{7FBDBD18-830C-3129-0859-13D4112049DB}" dt="2023-10-15T03:56:41.285" v="46" actId="1076"/>
          <ac:spMkLst>
            <pc:docMk/>
            <pc:sldMk cId="3521981131" sldId="299"/>
            <ac:spMk id="36" creationId="{58078EE5-8EEB-4C2B-BBEB-5209F4CF20B5}"/>
          </ac:spMkLst>
        </pc:spChg>
        <pc:spChg chg="del mod">
          <ac:chgData name="Nguyễn Duy Thắng" userId="S::22521333@ms.uit.edu.vn::54955dfb-6c99-4392-9f1d-30004a726cbf" providerId="AD" clId="Web-{7FBDBD18-830C-3129-0859-13D4112049DB}" dt="2023-10-15T04:05:01.911" v="97"/>
          <ac:spMkLst>
            <pc:docMk/>
            <pc:sldMk cId="3521981131" sldId="299"/>
            <ac:spMk id="47" creationId="{780EBDEE-8429-4794-8665-9510FA325AF7}"/>
          </ac:spMkLst>
        </pc:spChg>
        <pc:spChg chg="del">
          <ac:chgData name="Nguyễn Duy Thắng" userId="S::22521333@ms.uit.edu.vn::54955dfb-6c99-4392-9f1d-30004a726cbf" providerId="AD" clId="Web-{7FBDBD18-830C-3129-0859-13D4112049DB}" dt="2023-10-15T04:05:01.911" v="96"/>
          <ac:spMkLst>
            <pc:docMk/>
            <pc:sldMk cId="3521981131" sldId="299"/>
            <ac:spMk id="60" creationId="{692830EC-BF32-45D7-CB46-DBE1FC7A1C7F}"/>
          </ac:spMkLst>
        </pc:spChg>
        <pc:spChg chg="del">
          <ac:chgData name="Nguyễn Duy Thắng" userId="S::22521333@ms.uit.edu.vn::54955dfb-6c99-4392-9f1d-30004a726cbf" providerId="AD" clId="Web-{7FBDBD18-830C-3129-0859-13D4112049DB}" dt="2023-10-15T04:04:58.270" v="95"/>
          <ac:spMkLst>
            <pc:docMk/>
            <pc:sldMk cId="3521981131" sldId="299"/>
            <ac:spMk id="62" creationId="{3F27FA0E-6FF2-09E2-C7FA-1BE001DA4622}"/>
          </ac:spMkLst>
        </pc:spChg>
        <pc:spChg chg="del">
          <ac:chgData name="Nguyễn Duy Thắng" userId="S::22521333@ms.uit.edu.vn::54955dfb-6c99-4392-9f1d-30004a726cbf" providerId="AD" clId="Web-{7FBDBD18-830C-3129-0859-13D4112049DB}" dt="2023-10-15T04:04:58.270" v="94"/>
          <ac:spMkLst>
            <pc:docMk/>
            <pc:sldMk cId="3521981131" sldId="299"/>
            <ac:spMk id="64" creationId="{9FB813BA-4A9C-0D4D-271C-7E39B8095E64}"/>
          </ac:spMkLst>
        </pc:spChg>
        <pc:picChg chg="add del mod">
          <ac:chgData name="Nguyễn Duy Thắng" userId="S::22521333@ms.uit.edu.vn::54955dfb-6c99-4392-9f1d-30004a726cbf" providerId="AD" clId="Web-{7FBDBD18-830C-3129-0859-13D4112049DB}" dt="2023-10-15T04:09:55.134" v="119"/>
          <ac:picMkLst>
            <pc:docMk/>
            <pc:sldMk cId="3521981131" sldId="299"/>
            <ac:picMk id="10" creationId="{C6BFB8A2-9D6C-3F18-C62D-3B318A0C9634}"/>
          </ac:picMkLst>
        </pc:picChg>
        <pc:picChg chg="add mod">
          <ac:chgData name="Nguyễn Duy Thắng" userId="S::22521333@ms.uit.edu.vn::54955dfb-6c99-4392-9f1d-30004a726cbf" providerId="AD" clId="Web-{7FBDBD18-830C-3129-0859-13D4112049DB}" dt="2023-10-15T04:12:16.686" v="174" actId="1076"/>
          <ac:picMkLst>
            <pc:docMk/>
            <pc:sldMk cId="3521981131" sldId="299"/>
            <ac:picMk id="17" creationId="{F0B7CA9E-B1B0-4BA7-F016-5A5F77E37312}"/>
          </ac:picMkLst>
        </pc:picChg>
        <pc:picChg chg="add mod">
          <ac:chgData name="Nguyễn Duy Thắng" userId="S::22521333@ms.uit.edu.vn::54955dfb-6c99-4392-9f1d-30004a726cbf" providerId="AD" clId="Web-{7FBDBD18-830C-3129-0859-13D4112049DB}" dt="2023-10-15T04:12:34.640" v="183" actId="1076"/>
          <ac:picMkLst>
            <pc:docMk/>
            <pc:sldMk cId="3521981131" sldId="299"/>
            <ac:picMk id="19" creationId="{CE87874C-540B-3C7B-163F-EC3CCA1C15BF}"/>
          </ac:picMkLst>
        </pc:picChg>
        <pc:picChg chg="add mod">
          <ac:chgData name="Nguyễn Duy Thắng" userId="S::22521333@ms.uit.edu.vn::54955dfb-6c99-4392-9f1d-30004a726cbf" providerId="AD" clId="Web-{7FBDBD18-830C-3129-0859-13D4112049DB}" dt="2023-10-15T04:12:29.499" v="180" actId="1076"/>
          <ac:picMkLst>
            <pc:docMk/>
            <pc:sldMk cId="3521981131" sldId="299"/>
            <ac:picMk id="21" creationId="{C52A0E50-0509-B9ED-9445-BEC88367C22D}"/>
          </ac:picMkLst>
        </pc:picChg>
        <pc:picChg chg="add mod">
          <ac:chgData name="Nguyễn Duy Thắng" userId="S::22521333@ms.uit.edu.vn::54955dfb-6c99-4392-9f1d-30004a726cbf" providerId="AD" clId="Web-{7FBDBD18-830C-3129-0859-13D4112049DB}" dt="2023-10-15T04:12:23.108" v="177" actId="1076"/>
          <ac:picMkLst>
            <pc:docMk/>
            <pc:sldMk cId="3521981131" sldId="299"/>
            <ac:picMk id="23" creationId="{4678FB5D-F1BA-EBEA-3807-D086A04BAFDE}"/>
          </ac:picMkLst>
        </pc:picChg>
        <pc:picChg chg="add mod">
          <ac:chgData name="Nguyễn Duy Thắng" userId="S::22521333@ms.uit.edu.vn::54955dfb-6c99-4392-9f1d-30004a726cbf" providerId="AD" clId="Web-{7FBDBD18-830C-3129-0859-13D4112049DB}" dt="2023-10-15T04:12:35.765" v="184" actId="1076"/>
          <ac:picMkLst>
            <pc:docMk/>
            <pc:sldMk cId="3521981131" sldId="299"/>
            <ac:picMk id="25" creationId="{E7923360-7B6B-0395-9815-6CCA6AF4F12E}"/>
          </ac:picMkLst>
        </pc:picChg>
        <pc:picChg chg="add mod">
          <ac:chgData name="Nguyễn Duy Thắng" userId="S::22521333@ms.uit.edu.vn::54955dfb-6c99-4392-9f1d-30004a726cbf" providerId="AD" clId="Web-{7FBDBD18-830C-3129-0859-13D4112049DB}" dt="2023-10-15T04:12:30.358" v="181" actId="1076"/>
          <ac:picMkLst>
            <pc:docMk/>
            <pc:sldMk cId="3521981131" sldId="299"/>
            <ac:picMk id="27" creationId="{06A6FD3F-97AF-7327-38F9-E738D612FA17}"/>
          </ac:picMkLst>
        </pc:picChg>
        <pc:picChg chg="add mod">
          <ac:chgData name="Nguyễn Duy Thắng" userId="S::22521333@ms.uit.edu.vn::54955dfb-6c99-4392-9f1d-30004a726cbf" providerId="AD" clId="Web-{7FBDBD18-830C-3129-0859-13D4112049DB}" dt="2023-10-15T04:12:19.577" v="175" actId="1076"/>
          <ac:picMkLst>
            <pc:docMk/>
            <pc:sldMk cId="3521981131" sldId="299"/>
            <ac:picMk id="30" creationId="{02EFB97C-AFEA-04A2-5D8E-69A6E3E940E3}"/>
          </ac:picMkLst>
        </pc:picChg>
      </pc:sldChg>
    </pc:docChg>
  </pc:docChgLst>
  <pc:docChgLst>
    <pc:chgData name="Nguyễn Duy Thắng" userId="S::22521333@ms.uit.edu.vn::54955dfb-6c99-4392-9f1d-30004a726cbf" providerId="AD" clId="Web-{41D2FD84-CE51-6FF7-00F2-84BE538F9BAE}"/>
    <pc:docChg chg="modSld">
      <pc:chgData name="Nguyễn Duy Thắng" userId="S::22521333@ms.uit.edu.vn::54955dfb-6c99-4392-9f1d-30004a726cbf" providerId="AD" clId="Web-{41D2FD84-CE51-6FF7-00F2-84BE538F9BAE}" dt="2023-10-14T11:13:41.275" v="5" actId="1076"/>
      <pc:docMkLst>
        <pc:docMk/>
      </pc:docMkLst>
      <pc:sldChg chg="addSp modSp">
        <pc:chgData name="Nguyễn Duy Thắng" userId="S::22521333@ms.uit.edu.vn::54955dfb-6c99-4392-9f1d-30004a726cbf" providerId="AD" clId="Web-{41D2FD84-CE51-6FF7-00F2-84BE538F9BAE}" dt="2023-10-14T11:13:41.275" v="5" actId="1076"/>
        <pc:sldMkLst>
          <pc:docMk/>
          <pc:sldMk cId="3373560936" sldId="270"/>
        </pc:sldMkLst>
        <pc:picChg chg="add mod">
          <ac:chgData name="Nguyễn Duy Thắng" userId="S::22521333@ms.uit.edu.vn::54955dfb-6c99-4392-9f1d-30004a726cbf" providerId="AD" clId="Web-{41D2FD84-CE51-6FF7-00F2-84BE538F9BAE}" dt="2023-10-14T11:13:41.275" v="5" actId="1076"/>
          <ac:picMkLst>
            <pc:docMk/>
            <pc:sldMk cId="3373560936" sldId="270"/>
            <ac:picMk id="3" creationId="{03E5074A-E00F-F61C-6CCB-83317ED03E21}"/>
          </ac:picMkLst>
        </pc:picChg>
        <pc:picChg chg="add mod">
          <ac:chgData name="Nguyễn Duy Thắng" userId="S::22521333@ms.uit.edu.vn::54955dfb-6c99-4392-9f1d-30004a726cbf" providerId="AD" clId="Web-{41D2FD84-CE51-6FF7-00F2-84BE538F9BAE}" dt="2023-10-14T11:13:40.306" v="4" actId="1076"/>
          <ac:picMkLst>
            <pc:docMk/>
            <pc:sldMk cId="3373560936" sldId="270"/>
            <ac:picMk id="5" creationId="{924F529E-4285-BB95-055D-78F915A2DF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1DE97-F633-4663-A14F-ECD2BD67FF98}" type="datetimeFigureOut">
              <a:t>10/19/2023</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48979-ECEA-4604-A392-14FD00837F48}" type="slidenum">
              <a:t>‹#›</a:t>
            </a:fld>
            <a:endParaRPr lang="vi-VN"/>
          </a:p>
        </p:txBody>
      </p:sp>
    </p:spTree>
    <p:extLst>
      <p:ext uri="{BB962C8B-B14F-4D97-AF65-F5344CB8AC3E}">
        <p14:creationId xmlns:p14="http://schemas.microsoft.com/office/powerpoint/2010/main" val="43869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buFont typeface="Calibri"/>
              <a:buChar char="•"/>
            </a:pPr>
            <a:r>
              <a:rPr lang="vi-VN"/>
              <a:t>Quy mô nhỏ: Bài toán phải có quy mô nhỏ, tức là số lượng phần tử hoặc trạng thái không quá lớn để có thể duyệt qua tất cả các trường hợp một cách hợp lý trong thời gian hợp lý.</a:t>
            </a:r>
          </a:p>
          <a:p>
            <a:pPr>
              <a:buFont typeface="Calibri"/>
              <a:buChar char="•"/>
            </a:pPr>
            <a:r>
              <a:rPr lang="vi-VN">
                <a:latin typeface="Arial"/>
                <a:cs typeface="Arial"/>
              </a:rPr>
              <a:t>Độ phức tạp tính toán đơn giản: </a:t>
            </a: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đặc biệt hữu ích khi độ phức tạp tính toán của từng trường hợp là đơn giản và có thể được tính toán nhanh chóng. Nếu một trường hợp trong tất cả các trường hợp yêu cầu thời gian tính toán lâu hoặc tài nguyên lớn, </a:t>
            </a: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có thể trở nên không khả thi.</a:t>
            </a:r>
          </a:p>
          <a:p>
            <a:pPr>
              <a:buFont typeface="Calibri"/>
              <a:buChar char="•"/>
            </a:pPr>
            <a:r>
              <a:rPr lang="vi-VN">
                <a:latin typeface="Arial"/>
                <a:cs typeface="Arial"/>
              </a:rPr>
              <a:t>Có ít thông tin hướng dẫn: Bài toán không có thông tin hoặc chỉ dẫn cụ thể để giải quyết vấn đề một cách tối ưu hơn. </a:t>
            </a: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là cách tiếp cận thô tổng quát và tìm kiếm mọi khả năng.</a:t>
            </a:r>
          </a:p>
          <a:p>
            <a:pPr>
              <a:buFont typeface="Calibri"/>
              <a:buChar char="•"/>
            </a:pPr>
            <a:r>
              <a:rPr lang="vi-VN">
                <a:latin typeface="Arial"/>
                <a:cs typeface="Arial"/>
              </a:rPr>
              <a:t>Các ràng buộc đơn giản: Bài toán có các ràng buộc đơn giản, không yêu cầu kiến thức chuyên sâu hoặc phức tạp để áp dụng </a:t>
            </a: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a:t>
            </a:r>
          </a:p>
          <a:p>
            <a:pPr>
              <a:buFont typeface="Calibri"/>
              <a:buChar char="•"/>
            </a:pPr>
            <a:r>
              <a:rPr lang="vi-VN">
                <a:latin typeface="Arial"/>
                <a:cs typeface="Arial"/>
              </a:rPr>
              <a:t>Không yêu cầu tối ưu: </a:t>
            </a: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không phải là một phương pháp tối ưu hóa, nó chỉ đảm bảo tính đúng đắn của kết quả. Nếu bài toán yêu cầu tối ưu </a:t>
            </a:r>
            <a:r>
              <a:rPr lang="vi-VN" err="1">
                <a:latin typeface="Arial"/>
                <a:cs typeface="Arial"/>
              </a:rPr>
              <a:t>hoá</a:t>
            </a:r>
            <a:r>
              <a:rPr lang="vi-VN">
                <a:latin typeface="Arial"/>
                <a:cs typeface="Arial"/>
              </a:rPr>
              <a:t> với ràng buộc hay hàm mục tiêu phức tạp, </a:t>
            </a: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có thể không làm được công việc này.</a:t>
            </a:r>
          </a:p>
        </p:txBody>
      </p:sp>
      <p:sp>
        <p:nvSpPr>
          <p:cNvPr id="4" name="Chỗ dành sẵn cho Số hiệu Bản chiếu 3"/>
          <p:cNvSpPr>
            <a:spLocks noGrp="1"/>
          </p:cNvSpPr>
          <p:nvPr>
            <p:ph type="sldNum" sz="quarter" idx="5"/>
          </p:nvPr>
        </p:nvSpPr>
        <p:spPr/>
        <p:txBody>
          <a:bodyPr/>
          <a:lstStyle/>
          <a:p>
            <a:fld id="{8EC48979-ECEA-4604-A392-14FD00837F48}" type="slidenum">
              <a:t>11</a:t>
            </a:fld>
            <a:endParaRPr lang="vi-VN"/>
          </a:p>
        </p:txBody>
      </p:sp>
    </p:spTree>
    <p:extLst>
      <p:ext uri="{BB962C8B-B14F-4D97-AF65-F5344CB8AC3E}">
        <p14:creationId xmlns:p14="http://schemas.microsoft.com/office/powerpoint/2010/main" val="361623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b="1">
                <a:latin typeface="Arial"/>
                <a:cs typeface="Arial"/>
              </a:rPr>
              <a:t>Bài toán Tìm kiếm Tất cả các Tập con của một tập hợp có n phần tử (n&lt;20). Một tập con là một tập hợp con của tập hợp gốc, có thể chứa một hoặc nhiều phần tử hoặc không có phần tử nào.</a:t>
            </a:r>
            <a:endParaRPr lang="en-US" b="1" dirty="0">
              <a:latin typeface="Arial"/>
              <a:cs typeface="Arial"/>
            </a:endParaRPr>
          </a:p>
          <a:p>
            <a:pPr marL="285750" indent="-285750">
              <a:buFont typeface="Calibri"/>
              <a:buChar char="•"/>
            </a:pPr>
            <a:r>
              <a:rPr lang="vi-VN"/>
              <a:t>Quy mô nhỏ: Bài toán phải có quy mô nhỏ: n&lt;20.</a:t>
            </a:r>
            <a:endParaRPr lang="en-US" dirty="0"/>
          </a:p>
          <a:p>
            <a:pPr marL="285750" indent="-285750">
              <a:buFont typeface="Calibri"/>
              <a:buChar char="•"/>
            </a:pPr>
            <a:r>
              <a:rPr lang="vi-VN"/>
              <a:t>Độ phức tạp tính toán đơn giản: Độ phức tạp cho thuật toán brute force của bài toán này là O(2^n) vì số lượng tập con của 1 tập hợp n phần tử là 2^n.</a:t>
            </a:r>
            <a:endParaRPr lang="en-US" dirty="0"/>
          </a:p>
          <a:p>
            <a:pPr marL="285750" indent="-285750">
              <a:buFont typeface="Calibri"/>
              <a:buChar char="•"/>
            </a:pPr>
            <a:r>
              <a:rPr lang="vi-VN"/>
              <a:t>Có ít thông tin hướng dẫn: Bài toán cho thông tin: Một tập con là một tập hợp con của tập hợp gốc, có thể chứa một hoặc nhiều phần tử.</a:t>
            </a:r>
            <a:endParaRPr lang="en-US" dirty="0"/>
          </a:p>
          <a:p>
            <a:pPr marL="285750" indent="-285750">
              <a:buFont typeface="Calibri"/>
              <a:buChar char="•"/>
            </a:pPr>
            <a:r>
              <a:rPr lang="vi-VN"/>
              <a:t>Các ràng buộc đơn giản: Bài toán không có ràng buộc về số lượng tập con hay số phần tử trong tập con.</a:t>
            </a:r>
            <a:endParaRPr lang="en-US" dirty="0"/>
          </a:p>
          <a:p>
            <a:pPr marL="285750" indent="-285750">
              <a:buFont typeface="Calibri"/>
              <a:buChar char="•"/>
            </a:pPr>
            <a:r>
              <a:rPr lang="vi-VN"/>
              <a:t>Không yêu cầu tối ưu: Bài toán chỉ yêu cầu tìm tất cả tập con của tập hợp.</a:t>
            </a:r>
            <a:endParaRPr lang="en-US" dirty="0"/>
          </a:p>
          <a:p>
            <a:endParaRPr lang="en-US" dirty="0"/>
          </a:p>
          <a:p>
            <a:r>
              <a:rPr lang="vi-VN" b="1"/>
              <a:t>Bài toán Sinh hoán vị của một tập hợp có n phần tử (n&lt;10). </a:t>
            </a:r>
            <a:endParaRPr lang="en-US" dirty="0"/>
          </a:p>
          <a:p>
            <a:r>
              <a:rPr lang="vi-VN" b="1"/>
              <a:t>Sinh hoán vị là một phương pháp sắp xếp các phần tử trong một tập hợp thành các chuỗi khác nhau, trong đó mỗi phần tử chỉ xuất hiện đúng một lần. </a:t>
            </a:r>
            <a:endParaRPr lang="en-US" dirty="0"/>
          </a:p>
          <a:p>
            <a:pPr marL="285750" indent="-285750">
              <a:buFont typeface="Calibri"/>
              <a:buChar char="•"/>
            </a:pPr>
            <a:r>
              <a:rPr lang="vi-VN"/>
              <a:t>Quy mô nhỏ: Bài toán phải có quy mô nhỏ: n&lt;10.</a:t>
            </a:r>
            <a:endParaRPr lang="en-US" dirty="0"/>
          </a:p>
          <a:p>
            <a:pPr marL="285750" indent="-285750">
              <a:buFont typeface="Calibri"/>
              <a:buChar char="•"/>
            </a:pPr>
            <a:r>
              <a:rPr lang="vi-VN"/>
              <a:t>Độ phức tạp tính toán đơn giản: Độ phức tạp cho thuật toán brute force của bài toán này là O(n!) vì số hoán vị của 1 tập hợp là n!</a:t>
            </a:r>
            <a:endParaRPr lang="en-US" dirty="0"/>
          </a:p>
          <a:p>
            <a:pPr marL="285750" indent="-285750">
              <a:buFont typeface="Calibri"/>
              <a:buChar char="•"/>
            </a:pPr>
            <a:r>
              <a:rPr lang="vi-VN"/>
              <a:t>Có ít thông tin hướng dẫn: Bài toán cho thông tin: Một tập con là một tập hợp con của tập hợp gốc, có thể chứa một hoặc nhiều phần tử.</a:t>
            </a:r>
            <a:endParaRPr lang="en-US" dirty="0"/>
          </a:p>
          <a:p>
            <a:pPr marL="285750" indent="-285750">
              <a:buFont typeface="Calibri"/>
              <a:buChar char="•"/>
            </a:pPr>
            <a:r>
              <a:rPr lang="vi-VN"/>
              <a:t>Các ràng buộc đơn giản: Bài toán không có ràng buộc về số lượng tập con hay số phần tử trong tập con.</a:t>
            </a:r>
            <a:endParaRPr lang="en-US" dirty="0"/>
          </a:p>
          <a:p>
            <a:pPr marL="285750" indent="-285750">
              <a:buFont typeface="Calibri"/>
              <a:buChar char="•"/>
            </a:pPr>
            <a:r>
              <a:rPr lang="vi-VN"/>
              <a:t>Không yêu cầu tối ưu: Bài toán chỉ yêu cầu tìm tất cả hoán vị của tập hợp.</a:t>
            </a:r>
            <a:endParaRPr lang="en-US" dirty="0"/>
          </a:p>
          <a:p>
            <a:endParaRPr lang="en-US" dirty="0">
              <a:latin typeface="Calibri"/>
              <a:ea typeface="Calibri"/>
              <a:cs typeface="Calibri"/>
            </a:endParaRPr>
          </a:p>
        </p:txBody>
      </p:sp>
      <p:sp>
        <p:nvSpPr>
          <p:cNvPr id="4" name="Chỗ dành sẵn cho Số hiệu Bản chiếu 3"/>
          <p:cNvSpPr>
            <a:spLocks noGrp="1"/>
          </p:cNvSpPr>
          <p:nvPr>
            <p:ph type="sldNum" sz="quarter" idx="5"/>
          </p:nvPr>
        </p:nvSpPr>
        <p:spPr/>
        <p:txBody>
          <a:bodyPr/>
          <a:lstStyle/>
          <a:p>
            <a:fld id="{8EC48979-ECEA-4604-A392-14FD00837F48}" type="slidenum">
              <a:rPr lang="vi-VN"/>
              <a:t>12</a:t>
            </a:fld>
            <a:endParaRPr lang="vi-VN"/>
          </a:p>
        </p:txBody>
      </p:sp>
    </p:spTree>
    <p:extLst>
      <p:ext uri="{BB962C8B-B14F-4D97-AF65-F5344CB8AC3E}">
        <p14:creationId xmlns:p14="http://schemas.microsoft.com/office/powerpoint/2010/main" val="3031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b="1">
                <a:latin typeface="Arial"/>
                <a:cs typeface="Arial"/>
              </a:rPr>
              <a:t>Bài toán Tìm kiếm Tất cả các Tập con của một tập hợp có n phần tử (n&lt;20). Một tập con là một tập hợp con của tập hợp gốc, có thể chứa một hoặc nhiều phần tử hoặc không có phần tử nào.</a:t>
            </a:r>
            <a:endParaRPr lang="en-US" b="1" dirty="0">
              <a:latin typeface="Arial"/>
              <a:cs typeface="Arial"/>
            </a:endParaRPr>
          </a:p>
          <a:p>
            <a:pPr marL="285750" indent="-285750">
              <a:buFont typeface="Calibri"/>
              <a:buChar char="•"/>
            </a:pPr>
            <a:r>
              <a:rPr lang="vi-VN"/>
              <a:t>Quy mô nhỏ: Bài toán phải có quy mô nhỏ: n&lt;20.</a:t>
            </a:r>
            <a:endParaRPr lang="en-US" dirty="0"/>
          </a:p>
          <a:p>
            <a:pPr marL="285750" indent="-285750">
              <a:buFont typeface="Calibri"/>
              <a:buChar char="•"/>
            </a:pPr>
            <a:r>
              <a:rPr lang="vi-VN"/>
              <a:t>Độ phức tạp tính toán đơn giản: Độ phức tạp cho thuật toán brute force của bài toán này là O(2^n) vì số lượng tập con của 1 tập hợp n phần tử là 2^n.</a:t>
            </a:r>
            <a:endParaRPr lang="en-US" dirty="0"/>
          </a:p>
          <a:p>
            <a:pPr marL="285750" indent="-285750">
              <a:buFont typeface="Calibri"/>
              <a:buChar char="•"/>
            </a:pPr>
            <a:r>
              <a:rPr lang="vi-VN"/>
              <a:t>Có ít thông tin hướng dẫn: Bài toán cho thông tin: Một tập con là một tập hợp con của tập hợp gốc, có thể chứa một hoặc nhiều phần tử.</a:t>
            </a:r>
            <a:endParaRPr lang="en-US" dirty="0"/>
          </a:p>
          <a:p>
            <a:pPr marL="285750" indent="-285750">
              <a:buFont typeface="Calibri"/>
              <a:buChar char="•"/>
            </a:pPr>
            <a:r>
              <a:rPr lang="vi-VN"/>
              <a:t>Các ràng buộc đơn giản: Bài toán không có ràng buộc về số lượng tập con hay số phần tử trong tập con.</a:t>
            </a:r>
            <a:endParaRPr lang="en-US" dirty="0"/>
          </a:p>
          <a:p>
            <a:pPr marL="285750" indent="-285750">
              <a:buFont typeface="Calibri"/>
              <a:buChar char="•"/>
            </a:pPr>
            <a:r>
              <a:rPr lang="vi-VN"/>
              <a:t>Không yêu cầu tối ưu: Bài toán chỉ yêu cầu tìm tất cả tập con của tập hợp.</a:t>
            </a:r>
            <a:endParaRPr lang="en-US" dirty="0"/>
          </a:p>
          <a:p>
            <a:endParaRPr lang="en-US" dirty="0"/>
          </a:p>
          <a:p>
            <a:r>
              <a:rPr lang="vi-VN" b="1"/>
              <a:t>Bài toán Sinh hoán vị của một tập hợp có n phần tử (n&lt;10). </a:t>
            </a:r>
            <a:endParaRPr lang="en-US" dirty="0"/>
          </a:p>
          <a:p>
            <a:r>
              <a:rPr lang="vi-VN" b="1"/>
              <a:t>Sinh hoán vị là một phương pháp sắp xếp các phần tử trong một tập hợp thành các chuỗi khác nhau, trong đó mỗi phần tử chỉ xuất hiện đúng một lần. </a:t>
            </a:r>
            <a:endParaRPr lang="en-US" dirty="0"/>
          </a:p>
          <a:p>
            <a:pPr marL="285750" indent="-285750">
              <a:buFont typeface="Calibri"/>
              <a:buChar char="•"/>
            </a:pPr>
            <a:r>
              <a:rPr lang="vi-VN"/>
              <a:t>Quy mô nhỏ: Bài toán phải có quy mô nhỏ: n&lt;10.</a:t>
            </a:r>
            <a:endParaRPr lang="en-US" dirty="0"/>
          </a:p>
          <a:p>
            <a:pPr marL="285750" indent="-285750">
              <a:buFont typeface="Calibri"/>
              <a:buChar char="•"/>
            </a:pPr>
            <a:r>
              <a:rPr lang="vi-VN"/>
              <a:t>Độ phức tạp tính toán đơn giản: Độ phức tạp cho thuật toán brute force của bài toán này là O(n!) vì số hoán vị của 1 tập hợp là n!</a:t>
            </a:r>
            <a:endParaRPr lang="en-US" dirty="0"/>
          </a:p>
          <a:p>
            <a:pPr marL="285750" indent="-285750">
              <a:buFont typeface="Calibri"/>
              <a:buChar char="•"/>
            </a:pPr>
            <a:r>
              <a:rPr lang="vi-VN"/>
              <a:t>Có ít thông tin hướng dẫn: Bài toán cho thông tin: Một tập con là một tập hợp con của tập hợp gốc, có thể chứa một hoặc nhiều phần tử.</a:t>
            </a:r>
            <a:endParaRPr lang="en-US" dirty="0"/>
          </a:p>
          <a:p>
            <a:pPr marL="285750" indent="-285750">
              <a:buFont typeface="Calibri"/>
              <a:buChar char="•"/>
            </a:pPr>
            <a:r>
              <a:rPr lang="vi-VN"/>
              <a:t>Các ràng buộc đơn giản: Bài toán không có ràng buộc về số lượng tập con hay số phần tử trong tập con.</a:t>
            </a:r>
            <a:endParaRPr lang="en-US" dirty="0"/>
          </a:p>
          <a:p>
            <a:pPr marL="285750" indent="-285750">
              <a:buFont typeface="Calibri"/>
              <a:buChar char="•"/>
            </a:pPr>
            <a:r>
              <a:rPr lang="vi-VN"/>
              <a:t>Không yêu cầu tối ưu: Bài toán chỉ yêu cầu tìm tất cả hoán vị của tập hợp.</a:t>
            </a:r>
            <a:endParaRPr lang="en-US" dirty="0"/>
          </a:p>
          <a:p>
            <a:endParaRPr lang="en-US" dirty="0">
              <a:latin typeface="Calibri"/>
              <a:ea typeface="Calibri"/>
              <a:cs typeface="Calibri"/>
            </a:endParaRPr>
          </a:p>
        </p:txBody>
      </p:sp>
      <p:sp>
        <p:nvSpPr>
          <p:cNvPr id="4" name="Chỗ dành sẵn cho Số hiệu Bản chiếu 3"/>
          <p:cNvSpPr>
            <a:spLocks noGrp="1"/>
          </p:cNvSpPr>
          <p:nvPr>
            <p:ph type="sldNum" sz="quarter" idx="5"/>
          </p:nvPr>
        </p:nvSpPr>
        <p:spPr/>
        <p:txBody>
          <a:bodyPr/>
          <a:lstStyle/>
          <a:p>
            <a:fld id="{8EC48979-ECEA-4604-A392-14FD00837F48}" type="slidenum">
              <a:rPr lang="vi-VN"/>
              <a:t>13</a:t>
            </a:fld>
            <a:endParaRPr lang="vi-VN"/>
          </a:p>
        </p:txBody>
      </p:sp>
    </p:spTree>
    <p:extLst>
      <p:ext uri="{BB962C8B-B14F-4D97-AF65-F5344CB8AC3E}">
        <p14:creationId xmlns:p14="http://schemas.microsoft.com/office/powerpoint/2010/main" val="318590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03449B-78E7-4973-BC82-159263320635}"/>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18FFFB26-B3DC-4D43-95F6-1A0DADB14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5B74AAA4-2804-434B-A4A7-C7AEF3A1CA67}"/>
              </a:ext>
            </a:extLst>
          </p:cNvPr>
          <p:cNvSpPr>
            <a:spLocks noGrp="1"/>
          </p:cNvSpPr>
          <p:nvPr>
            <p:ph type="dt" sz="half" idx="10"/>
          </p:nvPr>
        </p:nvSpPr>
        <p:spPr/>
        <p:txBody>
          <a:bodyPr/>
          <a:lstStyle/>
          <a:p>
            <a:fld id="{18F00A93-4B2B-4714-9401-6F8C464A2AD7}" type="datetimeFigureOut">
              <a:rPr lang="vi-VN" smtClean="0"/>
              <a:t>19/10/2023</a:t>
            </a:fld>
            <a:endParaRPr lang="vi-VN"/>
          </a:p>
        </p:txBody>
      </p:sp>
      <p:sp>
        <p:nvSpPr>
          <p:cNvPr id="5" name="Chỗ dành sẵn cho Chân trang 4">
            <a:extLst>
              <a:ext uri="{FF2B5EF4-FFF2-40B4-BE49-F238E27FC236}">
                <a16:creationId xmlns:a16="http://schemas.microsoft.com/office/drawing/2014/main" id="{18C3CA19-98CC-4F6F-ADD1-948EFF01781D}"/>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8C18BC3D-6426-46F5-940B-E2F9F6BBB99B}"/>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371726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A142BD-3FB7-4491-A42E-84D69E536134}"/>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E8C18EC2-DE8A-4F8C-B905-44AAD15D9C21}"/>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688889AF-48BC-4684-92C7-5245B893C122}"/>
              </a:ext>
            </a:extLst>
          </p:cNvPr>
          <p:cNvSpPr>
            <a:spLocks noGrp="1"/>
          </p:cNvSpPr>
          <p:nvPr>
            <p:ph type="dt" sz="half" idx="10"/>
          </p:nvPr>
        </p:nvSpPr>
        <p:spPr/>
        <p:txBody>
          <a:bodyPr/>
          <a:lstStyle/>
          <a:p>
            <a:fld id="{18F00A93-4B2B-4714-9401-6F8C464A2AD7}" type="datetimeFigureOut">
              <a:rPr lang="vi-VN" smtClean="0"/>
              <a:t>19/10/2023</a:t>
            </a:fld>
            <a:endParaRPr lang="vi-VN"/>
          </a:p>
        </p:txBody>
      </p:sp>
      <p:sp>
        <p:nvSpPr>
          <p:cNvPr id="5" name="Chỗ dành sẵn cho Chân trang 4">
            <a:extLst>
              <a:ext uri="{FF2B5EF4-FFF2-40B4-BE49-F238E27FC236}">
                <a16:creationId xmlns:a16="http://schemas.microsoft.com/office/drawing/2014/main" id="{6AD06ACF-6D27-40E6-97E1-E19AE9A43E1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B1BDCC5D-C66F-40A3-88D7-A193B8241320}"/>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067458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2ADBD4D-2EEB-4C22-9151-F09C8906C6C8}"/>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545253DA-28C9-4463-A5B7-E40B9124DED6}"/>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27806BEF-1E1F-4674-B67F-9A6DA1CCC0BA}"/>
              </a:ext>
            </a:extLst>
          </p:cNvPr>
          <p:cNvSpPr>
            <a:spLocks noGrp="1"/>
          </p:cNvSpPr>
          <p:nvPr>
            <p:ph type="dt" sz="half" idx="10"/>
          </p:nvPr>
        </p:nvSpPr>
        <p:spPr/>
        <p:txBody>
          <a:bodyPr/>
          <a:lstStyle/>
          <a:p>
            <a:fld id="{18F00A93-4B2B-4714-9401-6F8C464A2AD7}" type="datetimeFigureOut">
              <a:rPr lang="vi-VN" smtClean="0"/>
              <a:t>19/10/2023</a:t>
            </a:fld>
            <a:endParaRPr lang="vi-VN"/>
          </a:p>
        </p:txBody>
      </p:sp>
      <p:sp>
        <p:nvSpPr>
          <p:cNvPr id="5" name="Chỗ dành sẵn cho Chân trang 4">
            <a:extLst>
              <a:ext uri="{FF2B5EF4-FFF2-40B4-BE49-F238E27FC236}">
                <a16:creationId xmlns:a16="http://schemas.microsoft.com/office/drawing/2014/main" id="{93B51FBA-2573-448E-90EE-131B00BF30C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27406330-D8FD-4254-B920-A387DDC0B67A}"/>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321630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7B81A1-4519-406B-9660-808B73394804}"/>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C22BB7ED-EF90-42C3-92BF-AE6A2EAA5E3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34C28176-7986-4E28-A4D0-235DE74969A1}"/>
              </a:ext>
            </a:extLst>
          </p:cNvPr>
          <p:cNvSpPr>
            <a:spLocks noGrp="1"/>
          </p:cNvSpPr>
          <p:nvPr>
            <p:ph type="dt" sz="half" idx="10"/>
          </p:nvPr>
        </p:nvSpPr>
        <p:spPr/>
        <p:txBody>
          <a:bodyPr/>
          <a:lstStyle/>
          <a:p>
            <a:fld id="{18F00A93-4B2B-4714-9401-6F8C464A2AD7}" type="datetimeFigureOut">
              <a:rPr lang="vi-VN" smtClean="0"/>
              <a:t>19/10/2023</a:t>
            </a:fld>
            <a:endParaRPr lang="vi-VN"/>
          </a:p>
        </p:txBody>
      </p:sp>
      <p:sp>
        <p:nvSpPr>
          <p:cNvPr id="5" name="Chỗ dành sẵn cho Chân trang 4">
            <a:extLst>
              <a:ext uri="{FF2B5EF4-FFF2-40B4-BE49-F238E27FC236}">
                <a16:creationId xmlns:a16="http://schemas.microsoft.com/office/drawing/2014/main" id="{2E923C16-BA92-450A-8BE7-3856CC048B33}"/>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633A8245-8292-4208-8CE2-6F626B09A0F7}"/>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64383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76ABDD-799E-493B-B21C-6E97B83F6FF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78D10783-0F0D-4517-BBD7-FB20765AAD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9F27F919-958D-4B66-8AA8-74DEE6EBE1FB}"/>
              </a:ext>
            </a:extLst>
          </p:cNvPr>
          <p:cNvSpPr>
            <a:spLocks noGrp="1"/>
          </p:cNvSpPr>
          <p:nvPr>
            <p:ph type="dt" sz="half" idx="10"/>
          </p:nvPr>
        </p:nvSpPr>
        <p:spPr/>
        <p:txBody>
          <a:bodyPr/>
          <a:lstStyle/>
          <a:p>
            <a:fld id="{18F00A93-4B2B-4714-9401-6F8C464A2AD7}" type="datetimeFigureOut">
              <a:rPr lang="vi-VN" smtClean="0"/>
              <a:t>19/10/2023</a:t>
            </a:fld>
            <a:endParaRPr lang="vi-VN"/>
          </a:p>
        </p:txBody>
      </p:sp>
      <p:sp>
        <p:nvSpPr>
          <p:cNvPr id="5" name="Chỗ dành sẵn cho Chân trang 4">
            <a:extLst>
              <a:ext uri="{FF2B5EF4-FFF2-40B4-BE49-F238E27FC236}">
                <a16:creationId xmlns:a16="http://schemas.microsoft.com/office/drawing/2014/main" id="{318A55DB-C4C9-4F65-B916-2EAB4DD895D7}"/>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2B8EC62-FFA5-4598-94B2-92FF7AF5C530}"/>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192601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D4AB08-610A-46AF-BFEC-7AD45B13DC0A}"/>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CB57D0F9-87E1-4DDE-9B79-95D4929B65C6}"/>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A54DF5C1-0629-4264-9B0E-BA853A765D30}"/>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5EA110F8-6833-4F19-9423-4D8AC65D8028}"/>
              </a:ext>
            </a:extLst>
          </p:cNvPr>
          <p:cNvSpPr>
            <a:spLocks noGrp="1"/>
          </p:cNvSpPr>
          <p:nvPr>
            <p:ph type="dt" sz="half" idx="10"/>
          </p:nvPr>
        </p:nvSpPr>
        <p:spPr/>
        <p:txBody>
          <a:bodyPr/>
          <a:lstStyle/>
          <a:p>
            <a:fld id="{18F00A93-4B2B-4714-9401-6F8C464A2AD7}" type="datetimeFigureOut">
              <a:rPr lang="vi-VN" smtClean="0"/>
              <a:t>19/10/2023</a:t>
            </a:fld>
            <a:endParaRPr lang="vi-VN"/>
          </a:p>
        </p:txBody>
      </p:sp>
      <p:sp>
        <p:nvSpPr>
          <p:cNvPr id="6" name="Chỗ dành sẵn cho Chân trang 5">
            <a:extLst>
              <a:ext uri="{FF2B5EF4-FFF2-40B4-BE49-F238E27FC236}">
                <a16:creationId xmlns:a16="http://schemas.microsoft.com/office/drawing/2014/main" id="{F871D25E-5FD2-4228-A1CE-04F3C4201C85}"/>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D7A58F68-F3DF-4E57-A4BC-EDEE0C867BAB}"/>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84632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CC847E-47B8-42B7-BD16-4C7CA631964F}"/>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28AD9A81-C12F-4AC5-A1E1-473C5BF277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33B719C2-2B3A-429C-BA86-9CDF2D37FA55}"/>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783C2921-8DCC-41D1-8A40-F3B23F55F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989A872A-B74C-4003-AD34-7ED619E92C6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A2D6D0BC-65F6-43EC-B28E-60CE647A086F}"/>
              </a:ext>
            </a:extLst>
          </p:cNvPr>
          <p:cNvSpPr>
            <a:spLocks noGrp="1"/>
          </p:cNvSpPr>
          <p:nvPr>
            <p:ph type="dt" sz="half" idx="10"/>
          </p:nvPr>
        </p:nvSpPr>
        <p:spPr/>
        <p:txBody>
          <a:bodyPr/>
          <a:lstStyle/>
          <a:p>
            <a:fld id="{18F00A93-4B2B-4714-9401-6F8C464A2AD7}" type="datetimeFigureOut">
              <a:rPr lang="vi-VN" smtClean="0"/>
              <a:t>19/10/2023</a:t>
            </a:fld>
            <a:endParaRPr lang="vi-VN"/>
          </a:p>
        </p:txBody>
      </p:sp>
      <p:sp>
        <p:nvSpPr>
          <p:cNvPr id="8" name="Chỗ dành sẵn cho Chân trang 7">
            <a:extLst>
              <a:ext uri="{FF2B5EF4-FFF2-40B4-BE49-F238E27FC236}">
                <a16:creationId xmlns:a16="http://schemas.microsoft.com/office/drawing/2014/main" id="{7AA2EC31-6350-41E7-A421-C82DB8B1EAF8}"/>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5C2241FE-D2CE-4918-911D-AD3AC9695EF3}"/>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18545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6F7A71-DE34-427D-8DE5-48527C38B809}"/>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785910D2-91E3-4007-B180-7C27B4205C1D}"/>
              </a:ext>
            </a:extLst>
          </p:cNvPr>
          <p:cNvSpPr>
            <a:spLocks noGrp="1"/>
          </p:cNvSpPr>
          <p:nvPr>
            <p:ph type="dt" sz="half" idx="10"/>
          </p:nvPr>
        </p:nvSpPr>
        <p:spPr/>
        <p:txBody>
          <a:bodyPr/>
          <a:lstStyle/>
          <a:p>
            <a:fld id="{18F00A93-4B2B-4714-9401-6F8C464A2AD7}" type="datetimeFigureOut">
              <a:rPr lang="vi-VN" smtClean="0"/>
              <a:t>19/10/2023</a:t>
            </a:fld>
            <a:endParaRPr lang="vi-VN"/>
          </a:p>
        </p:txBody>
      </p:sp>
      <p:sp>
        <p:nvSpPr>
          <p:cNvPr id="4" name="Chỗ dành sẵn cho Chân trang 3">
            <a:extLst>
              <a:ext uri="{FF2B5EF4-FFF2-40B4-BE49-F238E27FC236}">
                <a16:creationId xmlns:a16="http://schemas.microsoft.com/office/drawing/2014/main" id="{04F1EFDF-2222-4311-A2F0-13C86DBCEA4A}"/>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F8D401FC-C2B0-409D-8D26-B0072DDC948A}"/>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39313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53923CBD-0901-45F6-88A4-85CF5608A834}"/>
              </a:ext>
            </a:extLst>
          </p:cNvPr>
          <p:cNvSpPr>
            <a:spLocks noGrp="1"/>
          </p:cNvSpPr>
          <p:nvPr>
            <p:ph type="dt" sz="half" idx="10"/>
          </p:nvPr>
        </p:nvSpPr>
        <p:spPr/>
        <p:txBody>
          <a:bodyPr/>
          <a:lstStyle/>
          <a:p>
            <a:fld id="{18F00A93-4B2B-4714-9401-6F8C464A2AD7}" type="datetimeFigureOut">
              <a:rPr lang="vi-VN" smtClean="0"/>
              <a:t>19/10/2023</a:t>
            </a:fld>
            <a:endParaRPr lang="vi-VN"/>
          </a:p>
        </p:txBody>
      </p:sp>
      <p:sp>
        <p:nvSpPr>
          <p:cNvPr id="3" name="Chỗ dành sẵn cho Chân trang 2">
            <a:extLst>
              <a:ext uri="{FF2B5EF4-FFF2-40B4-BE49-F238E27FC236}">
                <a16:creationId xmlns:a16="http://schemas.microsoft.com/office/drawing/2014/main" id="{D651F58A-AED5-4A94-BD45-03B03CA1B3C9}"/>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68ECACFD-C177-4629-8309-BC350A8F841E}"/>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120938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1E94494-D516-4330-9214-9342C9E88300}"/>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6F0EC9E3-71F8-48D1-A1B6-C22CE2F5AE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4D396E47-AB58-4A69-9355-EA85C7B68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5F5C6E4D-A7B7-4ABE-80DC-7993B030D4DB}"/>
              </a:ext>
            </a:extLst>
          </p:cNvPr>
          <p:cNvSpPr>
            <a:spLocks noGrp="1"/>
          </p:cNvSpPr>
          <p:nvPr>
            <p:ph type="dt" sz="half" idx="10"/>
          </p:nvPr>
        </p:nvSpPr>
        <p:spPr/>
        <p:txBody>
          <a:bodyPr/>
          <a:lstStyle/>
          <a:p>
            <a:fld id="{18F00A93-4B2B-4714-9401-6F8C464A2AD7}" type="datetimeFigureOut">
              <a:rPr lang="vi-VN" smtClean="0"/>
              <a:t>19/10/2023</a:t>
            </a:fld>
            <a:endParaRPr lang="vi-VN"/>
          </a:p>
        </p:txBody>
      </p:sp>
      <p:sp>
        <p:nvSpPr>
          <p:cNvPr id="6" name="Chỗ dành sẵn cho Chân trang 5">
            <a:extLst>
              <a:ext uri="{FF2B5EF4-FFF2-40B4-BE49-F238E27FC236}">
                <a16:creationId xmlns:a16="http://schemas.microsoft.com/office/drawing/2014/main" id="{284C78B0-5378-4E9A-87BF-36416D4DA0A1}"/>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87940F2C-B2B5-4662-904F-8987A400A792}"/>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341887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4F05F65-F15D-45D4-908A-DF1DF0A6E67E}"/>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8D0C8826-D20B-4858-B04B-CC442FC1AA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C69EAA0B-4868-4441-BE7D-8FE408268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D45945B-5C2F-4EFB-86AC-D2554D1085E3}"/>
              </a:ext>
            </a:extLst>
          </p:cNvPr>
          <p:cNvSpPr>
            <a:spLocks noGrp="1"/>
          </p:cNvSpPr>
          <p:nvPr>
            <p:ph type="dt" sz="half" idx="10"/>
          </p:nvPr>
        </p:nvSpPr>
        <p:spPr/>
        <p:txBody>
          <a:bodyPr/>
          <a:lstStyle/>
          <a:p>
            <a:fld id="{18F00A93-4B2B-4714-9401-6F8C464A2AD7}" type="datetimeFigureOut">
              <a:rPr lang="vi-VN" smtClean="0"/>
              <a:t>19/10/2023</a:t>
            </a:fld>
            <a:endParaRPr lang="vi-VN"/>
          </a:p>
        </p:txBody>
      </p:sp>
      <p:sp>
        <p:nvSpPr>
          <p:cNvPr id="6" name="Chỗ dành sẵn cho Chân trang 5">
            <a:extLst>
              <a:ext uri="{FF2B5EF4-FFF2-40B4-BE49-F238E27FC236}">
                <a16:creationId xmlns:a16="http://schemas.microsoft.com/office/drawing/2014/main" id="{5AF04493-D9A4-4560-90FC-2E0D46B0A629}"/>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87097F0E-3604-44D0-B6DA-0A25B66CDB9C}"/>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53184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2612CC0C-8C85-4507-A043-89B133BE9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85A997D2-DD0B-4250-8C9C-F618401947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D4A35CCE-98E5-4603-B4A0-00EBD8B79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F00A93-4B2B-4714-9401-6F8C464A2AD7}" type="datetimeFigureOut">
              <a:rPr lang="vi-VN" smtClean="0"/>
              <a:t>19/10/2023</a:t>
            </a:fld>
            <a:endParaRPr lang="vi-VN"/>
          </a:p>
        </p:txBody>
      </p:sp>
      <p:sp>
        <p:nvSpPr>
          <p:cNvPr id="5" name="Chỗ dành sẵn cho Chân trang 4">
            <a:extLst>
              <a:ext uri="{FF2B5EF4-FFF2-40B4-BE49-F238E27FC236}">
                <a16:creationId xmlns:a16="http://schemas.microsoft.com/office/drawing/2014/main" id="{1E529ED5-0B9C-4AA6-BF9B-078F76683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2D975435-DBDA-4094-8317-C879B44E6C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712DE-C0B0-4D1D-85A0-2E673D34E8BD}" type="slidenum">
              <a:rPr lang="vi-VN" smtClean="0"/>
              <a:t>‹#›</a:t>
            </a:fld>
            <a:endParaRPr lang="vi-VN"/>
          </a:p>
        </p:txBody>
      </p:sp>
    </p:spTree>
    <p:extLst>
      <p:ext uri="{BB962C8B-B14F-4D97-AF65-F5344CB8AC3E}">
        <p14:creationId xmlns:p14="http://schemas.microsoft.com/office/powerpoint/2010/main" val="2457572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gif"/></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jpe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191948" y="-95344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297115" y="397024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a16="http://schemas.microsoft.com/office/drawing/2014/main" id="{A50203ED-80B4-4FDF-93DA-C248FEE1D4A4}"/>
              </a:ext>
            </a:extLst>
          </p:cNvPr>
          <p:cNvSpPr txBox="1"/>
          <p:nvPr/>
        </p:nvSpPr>
        <p:spPr>
          <a:xfrm>
            <a:off x="2595665" y="2695778"/>
            <a:ext cx="6769241" cy="1083314"/>
          </a:xfrm>
          <a:prstGeom prst="rect">
            <a:avLst/>
          </a:prstGeom>
          <a:noFill/>
        </p:spPr>
        <p:txBody>
          <a:bodyPr wrap="square" lIns="91440" tIns="45720" rIns="91440" bIns="45720" rtlCol="0" anchor="t">
            <a:spAutoFit/>
          </a:bodyPr>
          <a:lstStyle/>
          <a:p>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Phương </a:t>
            </a:r>
            <a:r>
              <a:rPr lang="en-US" sz="3200" err="1">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pháp</a:t>
            </a:r>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 </a:t>
            </a:r>
            <a:r>
              <a:rPr lang="en-US" sz="3200" err="1">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thiết</a:t>
            </a:r>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 </a:t>
            </a:r>
            <a:r>
              <a:rPr lang="en-US" sz="3200" err="1">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kế</a:t>
            </a:r>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 </a:t>
            </a:r>
            <a:r>
              <a:rPr lang="en-US" sz="3200" err="1">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thuật</a:t>
            </a:r>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 </a:t>
            </a:r>
            <a:r>
              <a:rPr lang="en-US" sz="3200" err="1">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toán</a:t>
            </a:r>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 Completed search - Brute force</a:t>
            </a:r>
            <a:endParaRPr lang="vi-VN">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endParaRPr>
          </a:p>
        </p:txBody>
      </p:sp>
      <p:sp>
        <p:nvSpPr>
          <p:cNvPr id="6" name="Hộp Văn bản 5">
            <a:extLst>
              <a:ext uri="{FF2B5EF4-FFF2-40B4-BE49-F238E27FC236}">
                <a16:creationId xmlns:a16="http://schemas.microsoft.com/office/drawing/2014/main" id="{12C549EB-3B6C-4E4B-9A9B-D9D74FE882F5}"/>
              </a:ext>
            </a:extLst>
          </p:cNvPr>
          <p:cNvSpPr txBox="1"/>
          <p:nvPr/>
        </p:nvSpPr>
        <p:spPr>
          <a:xfrm>
            <a:off x="-27234" y="6212952"/>
            <a:ext cx="4316372" cy="646331"/>
          </a:xfrm>
          <a:prstGeom prst="rect">
            <a:avLst/>
          </a:prstGeom>
          <a:noFill/>
        </p:spPr>
        <p:txBody>
          <a:bodyPr wrap="square" lIns="91440" tIns="45720" rIns="91440" bIns="45720" rtlCol="0" anchor="t">
            <a:spAutoFit/>
          </a:bodyPr>
          <a:lstStyle/>
          <a:p>
            <a:r>
              <a:rPr lang="en-US">
                <a:latin typeface="Arial"/>
                <a:cs typeface="Arial"/>
              </a:rPr>
              <a:t>Group 15</a:t>
            </a:r>
            <a:endParaRPr lang="vi-VN">
              <a:latin typeface="Arial"/>
              <a:cs typeface="Arial" panose="020B0604020202020204" pitchFamily="34" charset="0"/>
            </a:endParaRPr>
          </a:p>
          <a:p>
            <a:r>
              <a:rPr lang="en-US">
                <a:latin typeface="Arial"/>
                <a:cs typeface="Arial"/>
              </a:rPr>
              <a:t>CS112 - </a:t>
            </a:r>
            <a:r>
              <a:rPr lang="en-US" err="1">
                <a:latin typeface="Arial"/>
                <a:cs typeface="Arial"/>
              </a:rPr>
              <a:t>Phân</a:t>
            </a:r>
            <a:r>
              <a:rPr lang="en-US">
                <a:latin typeface="Arial"/>
                <a:cs typeface="Arial"/>
              </a:rPr>
              <a:t> </a:t>
            </a:r>
            <a:r>
              <a:rPr lang="en-US" err="1">
                <a:latin typeface="Arial"/>
                <a:cs typeface="Arial"/>
              </a:rPr>
              <a:t>tích</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thuật</a:t>
            </a:r>
            <a:r>
              <a:rPr lang="en-US">
                <a:latin typeface="Arial"/>
                <a:cs typeface="Arial"/>
              </a:rPr>
              <a:t> </a:t>
            </a:r>
            <a:r>
              <a:rPr lang="en-US" err="1">
                <a:latin typeface="Arial"/>
                <a:cs typeface="Arial"/>
              </a:rPr>
              <a:t>toán</a:t>
            </a:r>
            <a:endParaRPr lang="en-US">
              <a:latin typeface="Arial" panose="020B0604020202020204" pitchFamily="34" charset="0"/>
              <a:cs typeface="Arial" panose="020B0604020202020204" pitchFamily="34" charset="0"/>
            </a:endParaRPr>
          </a:p>
        </p:txBody>
      </p:sp>
      <p:sp>
        <p:nvSpPr>
          <p:cNvPr id="29" name="Hộp Văn bản 28">
            <a:extLst>
              <a:ext uri="{FF2B5EF4-FFF2-40B4-BE49-F238E27FC236}">
                <a16:creationId xmlns:a16="http://schemas.microsoft.com/office/drawing/2014/main" id="{8272D357-EA3D-43F9-B9FB-3EB9E401F275}"/>
              </a:ext>
            </a:extLst>
          </p:cNvPr>
          <p:cNvSpPr txBox="1"/>
          <p:nvPr/>
        </p:nvSpPr>
        <p:spPr>
          <a:xfrm>
            <a:off x="3026753" y="7940325"/>
            <a:ext cx="6138493" cy="707886"/>
          </a:xfrm>
          <a:prstGeom prst="rect">
            <a:avLst/>
          </a:prstGeom>
          <a:noFill/>
        </p:spPr>
        <p:txBody>
          <a:bodyPr wrap="square" rtlCol="0">
            <a:spAutoFit/>
          </a:bodyPr>
          <a:lstStyle/>
          <a:p>
            <a:pPr algn="ctr"/>
            <a:r>
              <a:rPr lang="en-US" sz="4000" b="1">
                <a:solidFill>
                  <a:srgbClr val="4C216D"/>
                </a:solidFill>
                <a:latin typeface="Arial" panose="020B0604020202020204" pitchFamily="34" charset="0"/>
                <a:cs typeface="Arial" panose="020B0604020202020204" pitchFamily="34" charset="0"/>
              </a:rPr>
              <a:t>Thành Viên Trong Nhóm</a:t>
            </a:r>
            <a:endParaRPr lang="vi-VN" sz="4000" b="1">
              <a:solidFill>
                <a:srgbClr val="4C216D"/>
              </a:solidFill>
              <a:latin typeface="Arial" panose="020B0604020202020204" pitchFamily="34" charset="0"/>
              <a:cs typeface="Arial" panose="020B0604020202020204" pitchFamily="34" charset="0"/>
            </a:endParaRPr>
          </a:p>
        </p:txBody>
      </p:sp>
      <p:sp>
        <p:nvSpPr>
          <p:cNvPr id="2" name="Hình chữ nhật: Góc Tròn 1">
            <a:extLst>
              <a:ext uri="{FF2B5EF4-FFF2-40B4-BE49-F238E27FC236}">
                <a16:creationId xmlns:a16="http://schemas.microsoft.com/office/drawing/2014/main" id="{69B6C268-A223-A66E-8AFD-04B6057A4DF7}"/>
              </a:ext>
            </a:extLst>
          </p:cNvPr>
          <p:cNvSpPr/>
          <p:nvPr/>
        </p:nvSpPr>
        <p:spPr>
          <a:xfrm>
            <a:off x="1049135" y="9984721"/>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ộp Văn bản 15">
            <a:extLst>
              <a:ext uri="{FF2B5EF4-FFF2-40B4-BE49-F238E27FC236}">
                <a16:creationId xmlns:a16="http://schemas.microsoft.com/office/drawing/2014/main" id="{A0780D6C-5A52-3FDB-DDF8-65D76C7D3C42}"/>
              </a:ext>
            </a:extLst>
          </p:cNvPr>
          <p:cNvSpPr txBox="1"/>
          <p:nvPr/>
        </p:nvSpPr>
        <p:spPr>
          <a:xfrm>
            <a:off x="1045222" y="11795261"/>
            <a:ext cx="2303094" cy="369332"/>
          </a:xfrm>
          <a:prstGeom prst="rect">
            <a:avLst/>
          </a:prstGeom>
          <a:noFill/>
        </p:spPr>
        <p:txBody>
          <a:bodyPr wrap="square" lIns="91440" tIns="45720" rIns="91440" bIns="45720" rtlCol="0" anchor="t">
            <a:spAutoFit/>
          </a:bodyPr>
          <a:lstStyle/>
          <a:p>
            <a:pPr algn="ctr"/>
            <a:r>
              <a:rPr lang="en-US" b="1">
                <a:latin typeface="Arial"/>
                <a:cs typeface="Arial"/>
              </a:rPr>
              <a:t>Nguyễn Duy Thắng</a:t>
            </a:r>
            <a:endParaRPr lang="en-US" b="1">
              <a:latin typeface="Arial" panose="020B0604020202020204" pitchFamily="34" charset="0"/>
              <a:cs typeface="Arial" panose="020B0604020202020204" pitchFamily="34" charset="0"/>
            </a:endParaRPr>
          </a:p>
        </p:txBody>
      </p:sp>
      <p:sp>
        <p:nvSpPr>
          <p:cNvPr id="10" name="Hộp Văn bản 16">
            <a:extLst>
              <a:ext uri="{FF2B5EF4-FFF2-40B4-BE49-F238E27FC236}">
                <a16:creationId xmlns:a16="http://schemas.microsoft.com/office/drawing/2014/main" id="{13C811F9-2A5D-F49B-6715-E17D3FBC81DA}"/>
              </a:ext>
            </a:extLst>
          </p:cNvPr>
          <p:cNvSpPr txBox="1"/>
          <p:nvPr/>
        </p:nvSpPr>
        <p:spPr>
          <a:xfrm>
            <a:off x="1505820" y="12078745"/>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22521333</a:t>
            </a:r>
            <a:endParaRPr lang="en-US" sz="1200">
              <a:latin typeface="Arial" panose="020B0604020202020204" pitchFamily="34" charset="0"/>
              <a:cs typeface="Arial" panose="020B0604020202020204" pitchFamily="34" charset="0"/>
            </a:endParaRPr>
          </a:p>
        </p:txBody>
      </p:sp>
      <p:sp>
        <p:nvSpPr>
          <p:cNvPr id="11" name="Hình chữ nhật: Góc Tròn 8">
            <a:extLst>
              <a:ext uri="{FF2B5EF4-FFF2-40B4-BE49-F238E27FC236}">
                <a16:creationId xmlns:a16="http://schemas.microsoft.com/office/drawing/2014/main" id="{D0035C29-04FF-54CE-ECE2-8703E25CF301}"/>
              </a:ext>
            </a:extLst>
          </p:cNvPr>
          <p:cNvSpPr/>
          <p:nvPr/>
        </p:nvSpPr>
        <p:spPr>
          <a:xfrm>
            <a:off x="4499651" y="13142476"/>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ình Bầu dục 12">
            <a:extLst>
              <a:ext uri="{FF2B5EF4-FFF2-40B4-BE49-F238E27FC236}">
                <a16:creationId xmlns:a16="http://schemas.microsoft.com/office/drawing/2014/main" id="{134ABD61-8CA9-F753-FA76-639031EC3B14}"/>
              </a:ext>
            </a:extLst>
          </p:cNvPr>
          <p:cNvSpPr/>
          <p:nvPr/>
        </p:nvSpPr>
        <p:spPr>
          <a:xfrm>
            <a:off x="4779214" y="13316245"/>
            <a:ext cx="1744803" cy="1633759"/>
          </a:xfrm>
          <a:prstGeom prst="ellipse">
            <a:avLst/>
          </a:prstGeom>
          <a:blipFill>
            <a:blip r:embed="rId2">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7">
            <a:extLst>
              <a:ext uri="{FF2B5EF4-FFF2-40B4-BE49-F238E27FC236}">
                <a16:creationId xmlns:a16="http://schemas.microsoft.com/office/drawing/2014/main" id="{F7B0FA72-452C-6D25-24B6-5E06E8EA62DD}"/>
              </a:ext>
            </a:extLst>
          </p:cNvPr>
          <p:cNvSpPr txBox="1"/>
          <p:nvPr/>
        </p:nvSpPr>
        <p:spPr>
          <a:xfrm>
            <a:off x="4429221" y="14950004"/>
            <a:ext cx="2398344" cy="369332"/>
          </a:xfrm>
          <a:prstGeom prst="rect">
            <a:avLst/>
          </a:prstGeom>
          <a:noFill/>
        </p:spPr>
        <p:txBody>
          <a:bodyPr wrap="square" lIns="91440" tIns="45720" rIns="91440" bIns="45720" rtlCol="0" anchor="t">
            <a:spAutoFit/>
          </a:bodyPr>
          <a:lstStyle/>
          <a:p>
            <a:pPr algn="ctr"/>
            <a:r>
              <a:rPr lang="en-US" b="1">
                <a:latin typeface="Arial"/>
                <a:cs typeface="Arial"/>
              </a:rPr>
              <a:t>Đặng Lê Thành Tâm</a:t>
            </a:r>
            <a:endParaRPr lang="en-US" b="1">
              <a:latin typeface="Arial" panose="020B0604020202020204" pitchFamily="34" charset="0"/>
              <a:cs typeface="Arial" panose="020B0604020202020204" pitchFamily="34" charset="0"/>
            </a:endParaRPr>
          </a:p>
        </p:txBody>
      </p:sp>
      <p:sp>
        <p:nvSpPr>
          <p:cNvPr id="14" name="Hộp Văn bản 18">
            <a:extLst>
              <a:ext uri="{FF2B5EF4-FFF2-40B4-BE49-F238E27FC236}">
                <a16:creationId xmlns:a16="http://schemas.microsoft.com/office/drawing/2014/main" id="{F6276A81-B128-0A00-DDC4-1659EBA23CBC}"/>
              </a:ext>
            </a:extLst>
          </p:cNvPr>
          <p:cNvSpPr txBox="1"/>
          <p:nvPr/>
        </p:nvSpPr>
        <p:spPr>
          <a:xfrm>
            <a:off x="4950432" y="15268124"/>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22521290</a:t>
            </a:r>
            <a:endParaRPr lang="vi-VN" sz="120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74902686-ECE8-6F0A-6803-D76B23CF7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816" y="10184479"/>
            <a:ext cx="1651937" cy="1633759"/>
          </a:xfrm>
          <a:prstGeom prst="ellipse">
            <a:avLst/>
          </a:prstGeom>
        </p:spPr>
      </p:pic>
    </p:spTree>
    <p:extLst>
      <p:ext uri="{BB962C8B-B14F-4D97-AF65-F5344CB8AC3E}">
        <p14:creationId xmlns:p14="http://schemas.microsoft.com/office/powerpoint/2010/main" val="1466717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652602" y="-2682156"/>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093450" y="192637"/>
            <a:ext cx="5872390" cy="529732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665202" y="553062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Góc Tròn 28">
            <a:extLst>
              <a:ext uri="{FF2B5EF4-FFF2-40B4-BE49-F238E27FC236}">
                <a16:creationId xmlns:a16="http://schemas.microsoft.com/office/drawing/2014/main" id="{CD91036E-471D-4BC5-98B7-E52BD77E0303}"/>
              </a:ext>
            </a:extLst>
          </p:cNvPr>
          <p:cNvSpPr/>
          <p:nvPr/>
        </p:nvSpPr>
        <p:spPr>
          <a:xfrm>
            <a:off x="2492579" y="-3632809"/>
            <a:ext cx="167219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err="1">
                <a:latin typeface="Arial"/>
                <a:cs typeface="Arial"/>
              </a:rPr>
              <a:t>Nội</a:t>
            </a:r>
            <a:r>
              <a:rPr lang="en-US" sz="1400" b="1">
                <a:latin typeface="Arial"/>
                <a:cs typeface="Arial"/>
              </a:rPr>
              <a:t> dung </a:t>
            </a:r>
            <a:r>
              <a:rPr lang="en-US" sz="1400" b="1" err="1">
                <a:latin typeface="Arial"/>
                <a:cs typeface="Arial"/>
              </a:rPr>
              <a:t>thảo</a:t>
            </a:r>
            <a:r>
              <a:rPr lang="en-US" sz="1400" b="1">
                <a:latin typeface="Arial"/>
                <a:cs typeface="Arial"/>
              </a:rPr>
              <a:t> </a:t>
            </a:r>
            <a:r>
              <a:rPr lang="en-US" sz="1400" b="1" err="1">
                <a:latin typeface="Arial"/>
                <a:cs typeface="Arial"/>
              </a:rPr>
              <a:t>luận</a:t>
            </a:r>
            <a:endParaRPr lang="en-US" sz="1400" b="1">
              <a:latin typeface="Arial"/>
              <a:cs typeface="Arial"/>
            </a:endParaRPr>
          </a:p>
        </p:txBody>
      </p:sp>
      <p:sp>
        <p:nvSpPr>
          <p:cNvPr id="145" name="Hình chữ nhật: Góc Tròn 144">
            <a:extLst>
              <a:ext uri="{FF2B5EF4-FFF2-40B4-BE49-F238E27FC236}">
                <a16:creationId xmlns:a16="http://schemas.microsoft.com/office/drawing/2014/main" id="{CBE9B62C-CB11-19C7-C938-261E6B1428E2}"/>
              </a:ext>
            </a:extLst>
          </p:cNvPr>
          <p:cNvSpPr/>
          <p:nvPr/>
        </p:nvSpPr>
        <p:spPr>
          <a:xfrm>
            <a:off x="14234351" y="-4140653"/>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7" name="Hộp Văn bản 146">
            <a:extLst>
              <a:ext uri="{FF2B5EF4-FFF2-40B4-BE49-F238E27FC236}">
                <a16:creationId xmlns:a16="http://schemas.microsoft.com/office/drawing/2014/main" id="{D6E960CA-CA73-663A-785B-92A76A4E8BBD}"/>
              </a:ext>
            </a:extLst>
          </p:cNvPr>
          <p:cNvSpPr txBox="1"/>
          <p:nvPr/>
        </p:nvSpPr>
        <p:spPr>
          <a:xfrm>
            <a:off x="14567134" y="-3842909"/>
            <a:ext cx="4337538" cy="369332"/>
          </a:xfrm>
          <a:prstGeom prst="rect">
            <a:avLst/>
          </a:prstGeom>
          <a:noFill/>
        </p:spPr>
        <p:txBody>
          <a:bodyPr wrap="square" lIns="91440" tIns="45720" rIns="91440" bIns="45720" rtlCol="0" anchor="t">
            <a:spAutoFit/>
          </a:bodyPr>
          <a:lstStyle/>
          <a:p>
            <a:r>
              <a:rPr lang="en-US">
                <a:latin typeface="Arial"/>
                <a:cs typeface="Arial"/>
              </a:rPr>
              <a:t>Quy </a:t>
            </a:r>
            <a:r>
              <a:rPr lang="en-US" err="1">
                <a:latin typeface="Arial"/>
                <a:cs typeface="Arial"/>
              </a:rPr>
              <a:t>mô</a:t>
            </a:r>
            <a:r>
              <a:rPr lang="en-US">
                <a:latin typeface="Arial"/>
                <a:cs typeface="Arial"/>
              </a:rPr>
              <a:t> </a:t>
            </a:r>
            <a:r>
              <a:rPr lang="en-US" err="1">
                <a:latin typeface="Arial"/>
                <a:cs typeface="Arial"/>
              </a:rPr>
              <a:t>nhỏ</a:t>
            </a:r>
            <a:endParaRPr lang="vi-VN" err="1"/>
          </a:p>
        </p:txBody>
      </p:sp>
      <p:sp>
        <p:nvSpPr>
          <p:cNvPr id="149" name="Hình chữ nhật: Góc Tròn 148">
            <a:extLst>
              <a:ext uri="{FF2B5EF4-FFF2-40B4-BE49-F238E27FC236}">
                <a16:creationId xmlns:a16="http://schemas.microsoft.com/office/drawing/2014/main" id="{70F7F692-379F-5DE4-4594-C747D54ACBC6}"/>
              </a:ext>
            </a:extLst>
          </p:cNvPr>
          <p:cNvSpPr/>
          <p:nvPr/>
        </p:nvSpPr>
        <p:spPr>
          <a:xfrm>
            <a:off x="16189672" y="-622205"/>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1" name="Hộp Văn bản 150">
            <a:extLst>
              <a:ext uri="{FF2B5EF4-FFF2-40B4-BE49-F238E27FC236}">
                <a16:creationId xmlns:a16="http://schemas.microsoft.com/office/drawing/2014/main" id="{78C89F43-506F-748C-878B-9DDCB7DD8D39}"/>
              </a:ext>
            </a:extLst>
          </p:cNvPr>
          <p:cNvSpPr txBox="1"/>
          <p:nvPr/>
        </p:nvSpPr>
        <p:spPr>
          <a:xfrm>
            <a:off x="16522455" y="-324461"/>
            <a:ext cx="4337538" cy="369332"/>
          </a:xfrm>
          <a:prstGeom prst="rect">
            <a:avLst/>
          </a:prstGeom>
          <a:noFill/>
        </p:spPr>
        <p:txBody>
          <a:bodyPr wrap="square" lIns="91440" tIns="45720" rIns="91440" bIns="45720" rtlCol="0" anchor="t">
            <a:spAutoFit/>
          </a:bodyPr>
          <a:lstStyle/>
          <a:p>
            <a:r>
              <a:rPr lang="en-US" err="1">
                <a:latin typeface="Arial"/>
                <a:cs typeface="Arial"/>
              </a:rPr>
              <a:t>Độ</a:t>
            </a:r>
            <a:r>
              <a:rPr lang="en-US">
                <a:latin typeface="Arial"/>
                <a:cs typeface="Arial"/>
              </a:rPr>
              <a:t> </a:t>
            </a:r>
            <a:r>
              <a:rPr lang="en-US" err="1">
                <a:latin typeface="Arial"/>
                <a:cs typeface="Arial"/>
              </a:rPr>
              <a:t>phức</a:t>
            </a:r>
            <a:r>
              <a:rPr lang="en-US">
                <a:latin typeface="Arial"/>
                <a:cs typeface="Arial"/>
              </a:rPr>
              <a:t> </a:t>
            </a:r>
            <a:r>
              <a:rPr lang="en-US" err="1">
                <a:latin typeface="Arial"/>
                <a:cs typeface="Arial"/>
              </a:rPr>
              <a:t>tạp</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toán</a:t>
            </a:r>
            <a:r>
              <a:rPr lang="en-US">
                <a:latin typeface="Arial"/>
                <a:cs typeface="Arial"/>
              </a:rPr>
              <a:t> </a:t>
            </a:r>
            <a:r>
              <a:rPr lang="en-US" err="1">
                <a:latin typeface="Arial"/>
                <a:cs typeface="Arial"/>
              </a:rPr>
              <a:t>đơn</a:t>
            </a:r>
            <a:r>
              <a:rPr lang="en-US">
                <a:latin typeface="Arial"/>
                <a:cs typeface="Arial"/>
              </a:rPr>
              <a:t> </a:t>
            </a:r>
            <a:r>
              <a:rPr lang="en-US" err="1">
                <a:latin typeface="Arial"/>
                <a:cs typeface="Arial"/>
              </a:rPr>
              <a:t>giản</a:t>
            </a:r>
            <a:endParaRPr lang="vi-VN" err="1"/>
          </a:p>
        </p:txBody>
      </p:sp>
      <p:sp>
        <p:nvSpPr>
          <p:cNvPr id="153" name="Hình chữ nhật: Góc Tròn 152">
            <a:extLst>
              <a:ext uri="{FF2B5EF4-FFF2-40B4-BE49-F238E27FC236}">
                <a16:creationId xmlns:a16="http://schemas.microsoft.com/office/drawing/2014/main" id="{D9ACDDDF-1C58-290D-B72A-87DB958901CE}"/>
              </a:ext>
            </a:extLst>
          </p:cNvPr>
          <p:cNvSpPr/>
          <p:nvPr/>
        </p:nvSpPr>
        <p:spPr>
          <a:xfrm>
            <a:off x="13414842" y="3072263"/>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5" name="Hộp Văn bản 154">
            <a:extLst>
              <a:ext uri="{FF2B5EF4-FFF2-40B4-BE49-F238E27FC236}">
                <a16:creationId xmlns:a16="http://schemas.microsoft.com/office/drawing/2014/main" id="{F3CE335B-FE36-CAD1-9284-65A274861402}"/>
              </a:ext>
            </a:extLst>
          </p:cNvPr>
          <p:cNvSpPr txBox="1"/>
          <p:nvPr/>
        </p:nvSpPr>
        <p:spPr>
          <a:xfrm>
            <a:off x="13747625" y="3370007"/>
            <a:ext cx="4337538" cy="369332"/>
          </a:xfrm>
          <a:prstGeom prst="rect">
            <a:avLst/>
          </a:prstGeom>
          <a:noFill/>
        </p:spPr>
        <p:txBody>
          <a:bodyPr wrap="square" lIns="91440" tIns="45720" rIns="91440" bIns="45720" rtlCol="0" anchor="t">
            <a:spAutoFit/>
          </a:bodyPr>
          <a:lstStyle/>
          <a:p>
            <a:r>
              <a:rPr lang="en-US" err="1">
                <a:latin typeface="Arial"/>
                <a:cs typeface="Arial"/>
              </a:rPr>
              <a:t>Có</a:t>
            </a:r>
            <a:r>
              <a:rPr lang="en-US">
                <a:latin typeface="Arial"/>
                <a:cs typeface="Arial"/>
              </a:rPr>
              <a:t> </a:t>
            </a:r>
            <a:r>
              <a:rPr lang="en-US" err="1">
                <a:latin typeface="Arial"/>
                <a:cs typeface="Arial"/>
              </a:rPr>
              <a:t>ít</a:t>
            </a:r>
            <a:r>
              <a:rPr lang="en-US">
                <a:latin typeface="Arial"/>
                <a:cs typeface="Arial"/>
              </a:rPr>
              <a:t> </a:t>
            </a:r>
            <a:r>
              <a:rPr lang="en-US" err="1">
                <a:latin typeface="Arial"/>
                <a:cs typeface="Arial"/>
              </a:rPr>
              <a:t>thông</a:t>
            </a:r>
            <a:r>
              <a:rPr lang="en-US">
                <a:latin typeface="Arial"/>
                <a:cs typeface="Arial"/>
              </a:rPr>
              <a:t> tin </a:t>
            </a:r>
            <a:r>
              <a:rPr lang="en-US" err="1">
                <a:latin typeface="Arial"/>
                <a:cs typeface="Arial"/>
              </a:rPr>
              <a:t>hướng</a:t>
            </a:r>
            <a:r>
              <a:rPr lang="en-US">
                <a:latin typeface="Arial"/>
                <a:cs typeface="Arial"/>
              </a:rPr>
              <a:t> </a:t>
            </a:r>
            <a:r>
              <a:rPr lang="en-US" err="1">
                <a:latin typeface="Arial"/>
                <a:cs typeface="Arial"/>
              </a:rPr>
              <a:t>dẫn</a:t>
            </a:r>
            <a:endParaRPr lang="vi-VN" err="1"/>
          </a:p>
        </p:txBody>
      </p:sp>
      <p:sp>
        <p:nvSpPr>
          <p:cNvPr id="157" name="Hình chữ nhật: Góc Tròn 156">
            <a:extLst>
              <a:ext uri="{FF2B5EF4-FFF2-40B4-BE49-F238E27FC236}">
                <a16:creationId xmlns:a16="http://schemas.microsoft.com/office/drawing/2014/main" id="{D8CAF900-8568-12CE-E5AA-F3DE633F5B85}"/>
              </a:ext>
            </a:extLst>
          </p:cNvPr>
          <p:cNvSpPr/>
          <p:nvPr/>
        </p:nvSpPr>
        <p:spPr>
          <a:xfrm>
            <a:off x="14751936" y="7525239"/>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9" name="Hộp Văn bản 158">
            <a:extLst>
              <a:ext uri="{FF2B5EF4-FFF2-40B4-BE49-F238E27FC236}">
                <a16:creationId xmlns:a16="http://schemas.microsoft.com/office/drawing/2014/main" id="{C104F54F-CBD4-5D02-527F-5A2524902DF3}"/>
              </a:ext>
            </a:extLst>
          </p:cNvPr>
          <p:cNvSpPr txBox="1"/>
          <p:nvPr/>
        </p:nvSpPr>
        <p:spPr>
          <a:xfrm>
            <a:off x="15084719" y="7822983"/>
            <a:ext cx="4337538" cy="369332"/>
          </a:xfrm>
          <a:prstGeom prst="rect">
            <a:avLst/>
          </a:prstGeom>
          <a:noFill/>
        </p:spPr>
        <p:txBody>
          <a:bodyPr wrap="square" lIns="91440" tIns="45720" rIns="91440" bIns="45720" rtlCol="0" anchor="t">
            <a:spAutoFit/>
          </a:bodyPr>
          <a:lstStyle/>
          <a:p>
            <a:r>
              <a:rPr lang="en-US">
                <a:latin typeface="Arial"/>
                <a:cs typeface="Arial"/>
              </a:rPr>
              <a:t>Các </a:t>
            </a:r>
            <a:r>
              <a:rPr lang="en-US" err="1">
                <a:latin typeface="Arial"/>
                <a:cs typeface="Arial"/>
              </a:rPr>
              <a:t>ràng</a:t>
            </a:r>
            <a:r>
              <a:rPr lang="en-US">
                <a:latin typeface="Arial"/>
                <a:cs typeface="Arial"/>
              </a:rPr>
              <a:t> </a:t>
            </a:r>
            <a:r>
              <a:rPr lang="en-US" err="1">
                <a:latin typeface="Arial"/>
                <a:cs typeface="Arial"/>
              </a:rPr>
              <a:t>buộc</a:t>
            </a:r>
            <a:r>
              <a:rPr lang="en-US">
                <a:latin typeface="Arial"/>
                <a:cs typeface="Arial"/>
              </a:rPr>
              <a:t> </a:t>
            </a:r>
            <a:r>
              <a:rPr lang="en-US" err="1">
                <a:latin typeface="Arial"/>
                <a:cs typeface="Arial"/>
              </a:rPr>
              <a:t>đơn</a:t>
            </a:r>
            <a:r>
              <a:rPr lang="en-US">
                <a:latin typeface="Arial"/>
                <a:cs typeface="Arial"/>
              </a:rPr>
              <a:t> </a:t>
            </a:r>
            <a:r>
              <a:rPr lang="en-US" err="1">
                <a:latin typeface="Arial"/>
                <a:cs typeface="Arial"/>
              </a:rPr>
              <a:t>giản</a:t>
            </a:r>
            <a:endParaRPr lang="vi-VN" err="1"/>
          </a:p>
        </p:txBody>
      </p:sp>
      <p:sp>
        <p:nvSpPr>
          <p:cNvPr id="161" name="Hình chữ nhật: Góc Tròn 160">
            <a:extLst>
              <a:ext uri="{FF2B5EF4-FFF2-40B4-BE49-F238E27FC236}">
                <a16:creationId xmlns:a16="http://schemas.microsoft.com/office/drawing/2014/main" id="{B4A45A17-933B-4B2B-2074-2F8712D7E0C3}"/>
              </a:ext>
            </a:extLst>
          </p:cNvPr>
          <p:cNvSpPr/>
          <p:nvPr/>
        </p:nvSpPr>
        <p:spPr>
          <a:xfrm>
            <a:off x="14751936" y="10842403"/>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3" name="Hộp Văn bản 162">
            <a:extLst>
              <a:ext uri="{FF2B5EF4-FFF2-40B4-BE49-F238E27FC236}">
                <a16:creationId xmlns:a16="http://schemas.microsoft.com/office/drawing/2014/main" id="{75E2D144-5B72-E9DD-1A5F-A05C86473A2E}"/>
              </a:ext>
            </a:extLst>
          </p:cNvPr>
          <p:cNvSpPr txBox="1"/>
          <p:nvPr/>
        </p:nvSpPr>
        <p:spPr>
          <a:xfrm>
            <a:off x="15084719" y="11140147"/>
            <a:ext cx="4337538" cy="369332"/>
          </a:xfrm>
          <a:prstGeom prst="rect">
            <a:avLst/>
          </a:prstGeom>
          <a:noFill/>
        </p:spPr>
        <p:txBody>
          <a:bodyPr wrap="square" lIns="91440" tIns="45720" rIns="91440" bIns="45720" rtlCol="0" anchor="t">
            <a:spAutoFit/>
          </a:bodyPr>
          <a:lstStyle/>
          <a:p>
            <a:r>
              <a:rPr lang="en-US" err="1">
                <a:latin typeface="Arial"/>
                <a:cs typeface="Arial"/>
              </a:rPr>
              <a:t>Không</a:t>
            </a:r>
            <a:r>
              <a:rPr lang="en-US">
                <a:latin typeface="Arial"/>
                <a:cs typeface="Arial"/>
              </a:rPr>
              <a:t> </a:t>
            </a:r>
            <a:r>
              <a:rPr lang="en-US" err="1">
                <a:latin typeface="Arial"/>
                <a:cs typeface="Arial"/>
              </a:rPr>
              <a:t>yêu</a:t>
            </a:r>
            <a:r>
              <a:rPr lang="en-US">
                <a:latin typeface="Arial"/>
                <a:cs typeface="Arial"/>
              </a:rPr>
              <a:t> </a:t>
            </a:r>
            <a:r>
              <a:rPr lang="en-US" err="1">
                <a:latin typeface="Arial"/>
                <a:cs typeface="Arial"/>
              </a:rPr>
              <a:t>cầu</a:t>
            </a:r>
            <a:r>
              <a:rPr lang="en-US">
                <a:latin typeface="Arial"/>
                <a:cs typeface="Arial"/>
              </a:rPr>
              <a:t> </a:t>
            </a:r>
            <a:r>
              <a:rPr lang="en-US" err="1">
                <a:latin typeface="Arial"/>
                <a:cs typeface="Arial"/>
              </a:rPr>
              <a:t>tối</a:t>
            </a:r>
            <a:r>
              <a:rPr lang="en-US">
                <a:latin typeface="Arial"/>
                <a:cs typeface="Arial"/>
              </a:rPr>
              <a:t> </a:t>
            </a:r>
            <a:r>
              <a:rPr lang="en-US" err="1">
                <a:latin typeface="Arial"/>
                <a:cs typeface="Arial"/>
              </a:rPr>
              <a:t>ưu</a:t>
            </a:r>
            <a:endParaRPr lang="vi-VN" err="1"/>
          </a:p>
        </p:txBody>
      </p:sp>
      <p:sp>
        <p:nvSpPr>
          <p:cNvPr id="3" name="Rectangle: Rounded Corners 8">
            <a:extLst>
              <a:ext uri="{FF2B5EF4-FFF2-40B4-BE49-F238E27FC236}">
                <a16:creationId xmlns:a16="http://schemas.microsoft.com/office/drawing/2014/main" id="{14C664C5-7F59-5465-DC52-F51644ACA3F7}"/>
              </a:ext>
            </a:extLst>
          </p:cNvPr>
          <p:cNvSpPr/>
          <p:nvPr/>
        </p:nvSpPr>
        <p:spPr>
          <a:xfrm>
            <a:off x="-7070160" y="99662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 name="Rectangle: Rounded Corners 12">
            <a:extLst>
              <a:ext uri="{FF2B5EF4-FFF2-40B4-BE49-F238E27FC236}">
                <a16:creationId xmlns:a16="http://schemas.microsoft.com/office/drawing/2014/main" id="{2A528115-D479-C599-6909-D28765242718}"/>
              </a:ext>
            </a:extLst>
          </p:cNvPr>
          <p:cNvSpPr/>
          <p:nvPr/>
        </p:nvSpPr>
        <p:spPr>
          <a:xfrm>
            <a:off x="-6831663" y="108392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 name="TextBox 14">
            <a:extLst>
              <a:ext uri="{FF2B5EF4-FFF2-40B4-BE49-F238E27FC236}">
                <a16:creationId xmlns:a16="http://schemas.microsoft.com/office/drawing/2014/main" id="{EC01657A-B14B-83AB-6ACF-0BCC9D82E70E}"/>
              </a:ext>
            </a:extLst>
          </p:cNvPr>
          <p:cNvSpPr txBox="1"/>
          <p:nvPr/>
        </p:nvSpPr>
        <p:spPr>
          <a:xfrm>
            <a:off x="-6388841" y="1161973"/>
            <a:ext cx="4257361"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COMPLETED SEARCH - BRUTE FORCE LÀ GÌ ?</a:t>
            </a:r>
          </a:p>
        </p:txBody>
      </p:sp>
      <p:sp>
        <p:nvSpPr>
          <p:cNvPr id="10" name="Rectangle: Rounded Corners 8">
            <a:extLst>
              <a:ext uri="{FF2B5EF4-FFF2-40B4-BE49-F238E27FC236}">
                <a16:creationId xmlns:a16="http://schemas.microsoft.com/office/drawing/2014/main" id="{3C967C00-9AF6-864C-4D1F-343F5752779B}"/>
              </a:ext>
            </a:extLst>
          </p:cNvPr>
          <p:cNvSpPr/>
          <p:nvPr/>
        </p:nvSpPr>
        <p:spPr>
          <a:xfrm>
            <a:off x="3576053" y="24443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1" name="Rectangle: Rounded Corners 12">
            <a:extLst>
              <a:ext uri="{FF2B5EF4-FFF2-40B4-BE49-F238E27FC236}">
                <a16:creationId xmlns:a16="http://schemas.microsoft.com/office/drawing/2014/main" id="{D27ABA0B-DDCC-8C78-05F0-DB6B2F7D8CB5}"/>
              </a:ext>
            </a:extLst>
          </p:cNvPr>
          <p:cNvSpPr/>
          <p:nvPr/>
        </p:nvSpPr>
        <p:spPr>
          <a:xfrm>
            <a:off x="3814550" y="25316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2" name="TextBox 14">
            <a:extLst>
              <a:ext uri="{FF2B5EF4-FFF2-40B4-BE49-F238E27FC236}">
                <a16:creationId xmlns:a16="http://schemas.microsoft.com/office/drawing/2014/main" id="{3FE64531-72D9-1D62-94E4-A51C0ADEC15D}"/>
              </a:ext>
            </a:extLst>
          </p:cNvPr>
          <p:cNvSpPr txBox="1"/>
          <p:nvPr/>
        </p:nvSpPr>
        <p:spPr>
          <a:xfrm>
            <a:off x="4272993" y="2605511"/>
            <a:ext cx="2889226" cy="307777"/>
          </a:xfrm>
          <a:prstGeom prst="rect">
            <a:avLst/>
          </a:prstGeom>
          <a:noFill/>
        </p:spPr>
        <p:txBody>
          <a:bodyPr wrap="square" lIns="91440" tIns="45720" rIns="91440" bIns="45720" rtlCol="0" anchor="t">
            <a:spAutoFit/>
          </a:bodyPr>
          <a:lstStyle/>
          <a:p>
            <a:r>
              <a:rPr lang="en-MY" sz="1400" dirty="0">
                <a:latin typeface="Arial Bold" panose="020B0704020202020204" pitchFamily="34" charset="0"/>
                <a:cs typeface="Arial Bold" panose="020B0704020202020204" pitchFamily="34" charset="0"/>
              </a:rPr>
              <a:t>ĐẶC ĐIỂM BÀI TOÁN</a:t>
            </a:r>
          </a:p>
        </p:txBody>
      </p:sp>
      <p:sp>
        <p:nvSpPr>
          <p:cNvPr id="15" name="Rectangle: Rounded Corners 8">
            <a:extLst>
              <a:ext uri="{FF2B5EF4-FFF2-40B4-BE49-F238E27FC236}">
                <a16:creationId xmlns:a16="http://schemas.microsoft.com/office/drawing/2014/main" id="{C71FE7BC-2900-102A-0644-AF8854DE7F9C}"/>
              </a:ext>
            </a:extLst>
          </p:cNvPr>
          <p:cNvSpPr/>
          <p:nvPr/>
        </p:nvSpPr>
        <p:spPr>
          <a:xfrm>
            <a:off x="-7070160" y="3237059"/>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6" name="Rectangle: Rounded Corners 12">
            <a:extLst>
              <a:ext uri="{FF2B5EF4-FFF2-40B4-BE49-F238E27FC236}">
                <a16:creationId xmlns:a16="http://schemas.microsoft.com/office/drawing/2014/main" id="{6369D1D3-7067-ACBE-C533-743C4F3406FE}"/>
              </a:ext>
            </a:extLst>
          </p:cNvPr>
          <p:cNvSpPr/>
          <p:nvPr/>
        </p:nvSpPr>
        <p:spPr>
          <a:xfrm>
            <a:off x="-6831663" y="3324351"/>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7" name="TextBox 14">
            <a:extLst>
              <a:ext uri="{FF2B5EF4-FFF2-40B4-BE49-F238E27FC236}">
                <a16:creationId xmlns:a16="http://schemas.microsoft.com/office/drawing/2014/main" id="{5DC2E2BE-9EC6-53D3-40BF-BD88E9BA75E4}"/>
              </a:ext>
            </a:extLst>
          </p:cNvPr>
          <p:cNvSpPr txBox="1"/>
          <p:nvPr/>
        </p:nvSpPr>
        <p:spPr>
          <a:xfrm>
            <a:off x="-6374463" y="3399062"/>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0" name="Rectangle: Rounded Corners 8">
            <a:extLst>
              <a:ext uri="{FF2B5EF4-FFF2-40B4-BE49-F238E27FC236}">
                <a16:creationId xmlns:a16="http://schemas.microsoft.com/office/drawing/2014/main" id="{E7449D20-D085-6D71-B1AF-36F89711DCC1}"/>
              </a:ext>
            </a:extLst>
          </p:cNvPr>
          <p:cNvSpPr/>
          <p:nvPr/>
        </p:nvSpPr>
        <p:spPr>
          <a:xfrm>
            <a:off x="-7070160" y="4363959"/>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1" name="Rectangle: Rounded Corners 12">
            <a:extLst>
              <a:ext uri="{FF2B5EF4-FFF2-40B4-BE49-F238E27FC236}">
                <a16:creationId xmlns:a16="http://schemas.microsoft.com/office/drawing/2014/main" id="{059B9E6F-E78A-713F-79E3-8837A632D9ED}"/>
              </a:ext>
            </a:extLst>
          </p:cNvPr>
          <p:cNvSpPr/>
          <p:nvPr/>
        </p:nvSpPr>
        <p:spPr>
          <a:xfrm>
            <a:off x="-6831663" y="4451251"/>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2" name="TextBox 14">
            <a:extLst>
              <a:ext uri="{FF2B5EF4-FFF2-40B4-BE49-F238E27FC236}">
                <a16:creationId xmlns:a16="http://schemas.microsoft.com/office/drawing/2014/main" id="{B1662766-1CF7-F36B-C6B7-DFC6B7D079F4}"/>
              </a:ext>
            </a:extLst>
          </p:cNvPr>
          <p:cNvSpPr txBox="1"/>
          <p:nvPr/>
        </p:nvSpPr>
        <p:spPr>
          <a:xfrm>
            <a:off x="-6388841" y="452596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25" name="Rectangle: Rounded Corners 8">
            <a:extLst>
              <a:ext uri="{FF2B5EF4-FFF2-40B4-BE49-F238E27FC236}">
                <a16:creationId xmlns:a16="http://schemas.microsoft.com/office/drawing/2014/main" id="{C3A5486A-3CE0-DF8E-FAE5-F81976AFD2B3}"/>
              </a:ext>
            </a:extLst>
          </p:cNvPr>
          <p:cNvSpPr/>
          <p:nvPr/>
        </p:nvSpPr>
        <p:spPr>
          <a:xfrm>
            <a:off x="-7070160" y="5490859"/>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6" name="Rectangle: Rounded Corners 12">
            <a:extLst>
              <a:ext uri="{FF2B5EF4-FFF2-40B4-BE49-F238E27FC236}">
                <a16:creationId xmlns:a16="http://schemas.microsoft.com/office/drawing/2014/main" id="{A7404928-D31B-A1B9-E620-744B1F4E6801}"/>
              </a:ext>
            </a:extLst>
          </p:cNvPr>
          <p:cNvSpPr/>
          <p:nvPr/>
        </p:nvSpPr>
        <p:spPr>
          <a:xfrm>
            <a:off x="-6831663" y="5578151"/>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7" name="TextBox 14">
            <a:extLst>
              <a:ext uri="{FF2B5EF4-FFF2-40B4-BE49-F238E27FC236}">
                <a16:creationId xmlns:a16="http://schemas.microsoft.com/office/drawing/2014/main" id="{94B94845-0EF0-D3A3-0B68-4EAC3568E3D5}"/>
              </a:ext>
            </a:extLst>
          </p:cNvPr>
          <p:cNvSpPr txBox="1"/>
          <p:nvPr/>
        </p:nvSpPr>
        <p:spPr>
          <a:xfrm>
            <a:off x="-6388841" y="565286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465815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1549898" y="517058"/>
            <a:ext cx="5032069" cy="6340850"/>
          </a:xfrm>
          <a:prstGeom prst="roundRect">
            <a:avLst>
              <a:gd name="adj" fmla="val 7747"/>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1748521" y="656786"/>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Hình chữ nhật: Góc Tròn 1">
            <a:extLst>
              <a:ext uri="{FF2B5EF4-FFF2-40B4-BE49-F238E27FC236}">
                <a16:creationId xmlns:a16="http://schemas.microsoft.com/office/drawing/2014/main" id="{C9D1D626-FFB7-4554-B235-1D21976BCDFB}"/>
              </a:ext>
            </a:extLst>
          </p:cNvPr>
          <p:cNvSpPr/>
          <p:nvPr/>
        </p:nvSpPr>
        <p:spPr>
          <a:xfrm>
            <a:off x="3940163" y="661385"/>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2">
            <a:extLst>
              <a:ext uri="{FF2B5EF4-FFF2-40B4-BE49-F238E27FC236}">
                <a16:creationId xmlns:a16="http://schemas.microsoft.com/office/drawing/2014/main" id="{12E60FB0-D227-4786-8DD9-646EF5F38497}"/>
              </a:ext>
            </a:extLst>
          </p:cNvPr>
          <p:cNvSpPr txBox="1"/>
          <p:nvPr/>
        </p:nvSpPr>
        <p:spPr>
          <a:xfrm>
            <a:off x="4272946" y="959129"/>
            <a:ext cx="4337538" cy="369332"/>
          </a:xfrm>
          <a:prstGeom prst="rect">
            <a:avLst/>
          </a:prstGeom>
          <a:noFill/>
        </p:spPr>
        <p:txBody>
          <a:bodyPr wrap="square" lIns="91440" tIns="45720" rIns="91440" bIns="45720" rtlCol="0" anchor="t">
            <a:spAutoFit/>
          </a:bodyPr>
          <a:lstStyle/>
          <a:p>
            <a:r>
              <a:rPr lang="en-US">
                <a:latin typeface="Arial"/>
                <a:cs typeface="Arial"/>
              </a:rPr>
              <a:t>Quy </a:t>
            </a:r>
            <a:r>
              <a:rPr lang="en-US" err="1">
                <a:latin typeface="Arial"/>
                <a:cs typeface="Arial"/>
              </a:rPr>
              <a:t>mô</a:t>
            </a:r>
            <a:r>
              <a:rPr lang="en-US">
                <a:latin typeface="Arial"/>
                <a:cs typeface="Arial"/>
              </a:rPr>
              <a:t> </a:t>
            </a:r>
            <a:r>
              <a:rPr lang="en-US" err="1">
                <a:latin typeface="Arial"/>
                <a:cs typeface="Arial"/>
              </a:rPr>
              <a:t>nhỏ</a:t>
            </a:r>
            <a:endParaRPr lang="vi-VN" err="1"/>
          </a:p>
        </p:txBody>
      </p:sp>
      <p:sp>
        <p:nvSpPr>
          <p:cNvPr id="60" name="TextBox 14">
            <a:extLst>
              <a:ext uri="{FF2B5EF4-FFF2-40B4-BE49-F238E27FC236}">
                <a16:creationId xmlns:a16="http://schemas.microsoft.com/office/drawing/2014/main" id="{BCD3598D-6871-3209-698A-0F30B959B882}"/>
              </a:ext>
            </a:extLst>
          </p:cNvPr>
          <p:cNvSpPr txBox="1"/>
          <p:nvPr/>
        </p:nvSpPr>
        <p:spPr>
          <a:xfrm>
            <a:off x="1746193" y="1651816"/>
            <a:ext cx="1929671" cy="2554545"/>
          </a:xfrm>
          <a:prstGeom prst="rect">
            <a:avLst/>
          </a:prstGeom>
          <a:noFill/>
        </p:spPr>
        <p:txBody>
          <a:bodyPr wrap="square" lIns="91440" tIns="45720" rIns="91440" bIns="45720" rtlCol="0" anchor="t">
            <a:spAutoFit/>
          </a:bodyPr>
          <a:lstStyle/>
          <a:p>
            <a:r>
              <a:rPr lang="en-MY" sz="4000" dirty="0">
                <a:solidFill>
                  <a:schemeClr val="tx1">
                    <a:lumMod val="95000"/>
                    <a:lumOff val="5000"/>
                  </a:schemeClr>
                </a:solidFill>
                <a:latin typeface="Arial Bold" panose="020B0704020202020204" pitchFamily="34" charset="0"/>
                <a:cs typeface="Arial Bold" panose="020B0704020202020204" pitchFamily="34" charset="0"/>
              </a:rPr>
              <a:t>ĐẶC ĐIỂM BÀI TOÁN</a:t>
            </a:r>
          </a:p>
        </p:txBody>
      </p:sp>
      <p:sp>
        <p:nvSpPr>
          <p:cNvPr id="61" name="Hình chữ nhật: Góc Tròn 60">
            <a:extLst>
              <a:ext uri="{FF2B5EF4-FFF2-40B4-BE49-F238E27FC236}">
                <a16:creationId xmlns:a16="http://schemas.microsoft.com/office/drawing/2014/main" id="{FE44E6DD-CE02-D566-50A7-4874B76D7F25}"/>
              </a:ext>
            </a:extLst>
          </p:cNvPr>
          <p:cNvSpPr/>
          <p:nvPr/>
        </p:nvSpPr>
        <p:spPr>
          <a:xfrm>
            <a:off x="3940163" y="1951342"/>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Hộp Văn bản 61">
            <a:extLst>
              <a:ext uri="{FF2B5EF4-FFF2-40B4-BE49-F238E27FC236}">
                <a16:creationId xmlns:a16="http://schemas.microsoft.com/office/drawing/2014/main" id="{D7E208A6-8B73-43BA-4620-89CD8B424809}"/>
              </a:ext>
            </a:extLst>
          </p:cNvPr>
          <p:cNvSpPr txBox="1"/>
          <p:nvPr/>
        </p:nvSpPr>
        <p:spPr>
          <a:xfrm>
            <a:off x="4272946" y="2249086"/>
            <a:ext cx="4337538" cy="369332"/>
          </a:xfrm>
          <a:prstGeom prst="rect">
            <a:avLst/>
          </a:prstGeom>
          <a:noFill/>
        </p:spPr>
        <p:txBody>
          <a:bodyPr wrap="square" lIns="91440" tIns="45720" rIns="91440" bIns="45720" rtlCol="0" anchor="t">
            <a:spAutoFit/>
          </a:bodyPr>
          <a:lstStyle/>
          <a:p>
            <a:r>
              <a:rPr lang="en-US" err="1">
                <a:latin typeface="Arial"/>
                <a:cs typeface="Arial"/>
              </a:rPr>
              <a:t>Độ</a:t>
            </a:r>
            <a:r>
              <a:rPr lang="en-US">
                <a:latin typeface="Arial"/>
                <a:cs typeface="Arial"/>
              </a:rPr>
              <a:t> </a:t>
            </a:r>
            <a:r>
              <a:rPr lang="en-US" err="1">
                <a:latin typeface="Arial"/>
                <a:cs typeface="Arial"/>
              </a:rPr>
              <a:t>phức</a:t>
            </a:r>
            <a:r>
              <a:rPr lang="en-US">
                <a:latin typeface="Arial"/>
                <a:cs typeface="Arial"/>
              </a:rPr>
              <a:t> </a:t>
            </a:r>
            <a:r>
              <a:rPr lang="en-US" err="1">
                <a:latin typeface="Arial"/>
                <a:cs typeface="Arial"/>
              </a:rPr>
              <a:t>tạp</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toán</a:t>
            </a:r>
            <a:r>
              <a:rPr lang="en-US">
                <a:latin typeface="Arial"/>
                <a:cs typeface="Arial"/>
              </a:rPr>
              <a:t> </a:t>
            </a:r>
            <a:r>
              <a:rPr lang="en-US" err="1">
                <a:latin typeface="Arial"/>
                <a:cs typeface="Arial"/>
              </a:rPr>
              <a:t>đơn</a:t>
            </a:r>
            <a:r>
              <a:rPr lang="en-US">
                <a:latin typeface="Arial"/>
                <a:cs typeface="Arial"/>
              </a:rPr>
              <a:t> </a:t>
            </a:r>
            <a:r>
              <a:rPr lang="en-US" err="1">
                <a:latin typeface="Arial"/>
                <a:cs typeface="Arial"/>
              </a:rPr>
              <a:t>giản</a:t>
            </a:r>
            <a:endParaRPr lang="vi-VN" err="1"/>
          </a:p>
        </p:txBody>
      </p:sp>
      <p:sp>
        <p:nvSpPr>
          <p:cNvPr id="63" name="Hình chữ nhật: Góc Tròn 62">
            <a:extLst>
              <a:ext uri="{FF2B5EF4-FFF2-40B4-BE49-F238E27FC236}">
                <a16:creationId xmlns:a16="http://schemas.microsoft.com/office/drawing/2014/main" id="{C5A9EFDC-241D-8F47-636D-CBBA36AED491}"/>
              </a:ext>
            </a:extLst>
          </p:cNvPr>
          <p:cNvSpPr/>
          <p:nvPr/>
        </p:nvSpPr>
        <p:spPr>
          <a:xfrm>
            <a:off x="3940163" y="3230414"/>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Hộp Văn bản 63">
            <a:extLst>
              <a:ext uri="{FF2B5EF4-FFF2-40B4-BE49-F238E27FC236}">
                <a16:creationId xmlns:a16="http://schemas.microsoft.com/office/drawing/2014/main" id="{E813B153-97A0-0E39-7D29-375012186667}"/>
              </a:ext>
            </a:extLst>
          </p:cNvPr>
          <p:cNvSpPr txBox="1"/>
          <p:nvPr/>
        </p:nvSpPr>
        <p:spPr>
          <a:xfrm>
            <a:off x="4272946" y="3528158"/>
            <a:ext cx="4337538" cy="369332"/>
          </a:xfrm>
          <a:prstGeom prst="rect">
            <a:avLst/>
          </a:prstGeom>
          <a:noFill/>
        </p:spPr>
        <p:txBody>
          <a:bodyPr wrap="square" lIns="91440" tIns="45720" rIns="91440" bIns="45720" rtlCol="0" anchor="t">
            <a:spAutoFit/>
          </a:bodyPr>
          <a:lstStyle/>
          <a:p>
            <a:r>
              <a:rPr lang="en-US" err="1">
                <a:latin typeface="Arial"/>
                <a:cs typeface="Arial"/>
              </a:rPr>
              <a:t>Có</a:t>
            </a:r>
            <a:r>
              <a:rPr lang="en-US">
                <a:latin typeface="Arial"/>
                <a:cs typeface="Arial"/>
              </a:rPr>
              <a:t> </a:t>
            </a:r>
            <a:r>
              <a:rPr lang="en-US" err="1">
                <a:latin typeface="Arial"/>
                <a:cs typeface="Arial"/>
              </a:rPr>
              <a:t>ít</a:t>
            </a:r>
            <a:r>
              <a:rPr lang="en-US">
                <a:latin typeface="Arial"/>
                <a:cs typeface="Arial"/>
              </a:rPr>
              <a:t> </a:t>
            </a:r>
            <a:r>
              <a:rPr lang="en-US" err="1">
                <a:latin typeface="Arial"/>
                <a:cs typeface="Arial"/>
              </a:rPr>
              <a:t>thông</a:t>
            </a:r>
            <a:r>
              <a:rPr lang="en-US">
                <a:latin typeface="Arial"/>
                <a:cs typeface="Arial"/>
              </a:rPr>
              <a:t> tin </a:t>
            </a:r>
            <a:r>
              <a:rPr lang="en-US" err="1">
                <a:latin typeface="Arial"/>
                <a:cs typeface="Arial"/>
              </a:rPr>
              <a:t>hướng</a:t>
            </a:r>
            <a:r>
              <a:rPr lang="en-US">
                <a:latin typeface="Arial"/>
                <a:cs typeface="Arial"/>
              </a:rPr>
              <a:t> </a:t>
            </a:r>
            <a:r>
              <a:rPr lang="en-US" err="1">
                <a:latin typeface="Arial"/>
                <a:cs typeface="Arial"/>
              </a:rPr>
              <a:t>dẫn</a:t>
            </a:r>
            <a:endParaRPr lang="vi-VN" err="1"/>
          </a:p>
        </p:txBody>
      </p:sp>
      <p:sp>
        <p:nvSpPr>
          <p:cNvPr id="69" name="Hình chữ nhật: Góc Tròn 68">
            <a:extLst>
              <a:ext uri="{FF2B5EF4-FFF2-40B4-BE49-F238E27FC236}">
                <a16:creationId xmlns:a16="http://schemas.microsoft.com/office/drawing/2014/main" id="{1306CAA8-6B1C-B144-54BB-BC8A8EB5EBE4}"/>
              </a:ext>
            </a:extLst>
          </p:cNvPr>
          <p:cNvSpPr/>
          <p:nvPr/>
        </p:nvSpPr>
        <p:spPr>
          <a:xfrm>
            <a:off x="3940163" y="4520371"/>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0" name="Hộp Văn bản 69">
            <a:extLst>
              <a:ext uri="{FF2B5EF4-FFF2-40B4-BE49-F238E27FC236}">
                <a16:creationId xmlns:a16="http://schemas.microsoft.com/office/drawing/2014/main" id="{B200B1F4-9346-A68E-92DF-2D2D6881925E}"/>
              </a:ext>
            </a:extLst>
          </p:cNvPr>
          <p:cNvSpPr txBox="1"/>
          <p:nvPr/>
        </p:nvSpPr>
        <p:spPr>
          <a:xfrm>
            <a:off x="4272946" y="4818115"/>
            <a:ext cx="4337538" cy="369332"/>
          </a:xfrm>
          <a:prstGeom prst="rect">
            <a:avLst/>
          </a:prstGeom>
          <a:noFill/>
        </p:spPr>
        <p:txBody>
          <a:bodyPr wrap="square" lIns="91440" tIns="45720" rIns="91440" bIns="45720" rtlCol="0" anchor="t">
            <a:spAutoFit/>
          </a:bodyPr>
          <a:lstStyle/>
          <a:p>
            <a:r>
              <a:rPr lang="en-US">
                <a:latin typeface="Arial"/>
                <a:cs typeface="Arial"/>
              </a:rPr>
              <a:t>Các </a:t>
            </a:r>
            <a:r>
              <a:rPr lang="en-US" err="1">
                <a:latin typeface="Arial"/>
                <a:cs typeface="Arial"/>
              </a:rPr>
              <a:t>ràng</a:t>
            </a:r>
            <a:r>
              <a:rPr lang="en-US">
                <a:latin typeface="Arial"/>
                <a:cs typeface="Arial"/>
              </a:rPr>
              <a:t> </a:t>
            </a:r>
            <a:r>
              <a:rPr lang="en-US" err="1">
                <a:latin typeface="Arial"/>
                <a:cs typeface="Arial"/>
              </a:rPr>
              <a:t>buộc</a:t>
            </a:r>
            <a:r>
              <a:rPr lang="en-US">
                <a:latin typeface="Arial"/>
                <a:cs typeface="Arial"/>
              </a:rPr>
              <a:t> </a:t>
            </a:r>
            <a:r>
              <a:rPr lang="en-US" err="1">
                <a:latin typeface="Arial"/>
                <a:cs typeface="Arial"/>
              </a:rPr>
              <a:t>đơn</a:t>
            </a:r>
            <a:r>
              <a:rPr lang="en-US">
                <a:latin typeface="Arial"/>
                <a:cs typeface="Arial"/>
              </a:rPr>
              <a:t> </a:t>
            </a:r>
            <a:r>
              <a:rPr lang="en-US" err="1">
                <a:latin typeface="Arial"/>
                <a:cs typeface="Arial"/>
              </a:rPr>
              <a:t>giản</a:t>
            </a:r>
            <a:endParaRPr lang="vi-VN" err="1"/>
          </a:p>
        </p:txBody>
      </p:sp>
      <p:sp>
        <p:nvSpPr>
          <p:cNvPr id="72" name="Hình chữ nhật: Góc Tròn 71">
            <a:extLst>
              <a:ext uri="{FF2B5EF4-FFF2-40B4-BE49-F238E27FC236}">
                <a16:creationId xmlns:a16="http://schemas.microsoft.com/office/drawing/2014/main" id="{90524801-A866-E415-2D6F-F39B72C7B1B6}"/>
              </a:ext>
            </a:extLst>
          </p:cNvPr>
          <p:cNvSpPr/>
          <p:nvPr/>
        </p:nvSpPr>
        <p:spPr>
          <a:xfrm>
            <a:off x="3940163" y="5810328"/>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3" name="Hộp Văn bản 72">
            <a:extLst>
              <a:ext uri="{FF2B5EF4-FFF2-40B4-BE49-F238E27FC236}">
                <a16:creationId xmlns:a16="http://schemas.microsoft.com/office/drawing/2014/main" id="{E0F4259D-4139-4FA8-5C1C-F445489D940E}"/>
              </a:ext>
            </a:extLst>
          </p:cNvPr>
          <p:cNvSpPr txBox="1"/>
          <p:nvPr/>
        </p:nvSpPr>
        <p:spPr>
          <a:xfrm>
            <a:off x="4272946" y="6108072"/>
            <a:ext cx="4337538" cy="369332"/>
          </a:xfrm>
          <a:prstGeom prst="rect">
            <a:avLst/>
          </a:prstGeom>
          <a:noFill/>
        </p:spPr>
        <p:txBody>
          <a:bodyPr wrap="square" lIns="91440" tIns="45720" rIns="91440" bIns="45720" rtlCol="0" anchor="t">
            <a:spAutoFit/>
          </a:bodyPr>
          <a:lstStyle/>
          <a:p>
            <a:r>
              <a:rPr lang="en-US" err="1">
                <a:latin typeface="Arial"/>
                <a:cs typeface="Arial"/>
              </a:rPr>
              <a:t>Không</a:t>
            </a:r>
            <a:r>
              <a:rPr lang="en-US">
                <a:latin typeface="Arial"/>
                <a:cs typeface="Arial"/>
              </a:rPr>
              <a:t> </a:t>
            </a:r>
            <a:r>
              <a:rPr lang="en-US" err="1">
                <a:latin typeface="Arial"/>
                <a:cs typeface="Arial"/>
              </a:rPr>
              <a:t>yêu</a:t>
            </a:r>
            <a:r>
              <a:rPr lang="en-US">
                <a:latin typeface="Arial"/>
                <a:cs typeface="Arial"/>
              </a:rPr>
              <a:t> </a:t>
            </a:r>
            <a:r>
              <a:rPr lang="en-US" err="1">
                <a:latin typeface="Arial"/>
                <a:cs typeface="Arial"/>
              </a:rPr>
              <a:t>cầu</a:t>
            </a:r>
            <a:r>
              <a:rPr lang="en-US">
                <a:latin typeface="Arial"/>
                <a:cs typeface="Arial"/>
              </a:rPr>
              <a:t> </a:t>
            </a:r>
            <a:r>
              <a:rPr lang="en-US" err="1">
                <a:latin typeface="Arial"/>
                <a:cs typeface="Arial"/>
              </a:rPr>
              <a:t>tối</a:t>
            </a:r>
            <a:r>
              <a:rPr lang="en-US">
                <a:latin typeface="Arial"/>
                <a:cs typeface="Arial"/>
              </a:rPr>
              <a:t> </a:t>
            </a:r>
            <a:r>
              <a:rPr lang="en-US" err="1">
                <a:latin typeface="Arial"/>
                <a:cs typeface="Arial"/>
              </a:rPr>
              <a:t>ưu</a:t>
            </a:r>
            <a:endParaRPr lang="vi-VN" err="1"/>
          </a:p>
        </p:txBody>
      </p:sp>
      <p:sp>
        <p:nvSpPr>
          <p:cNvPr id="6" name="Rectangle: Rounded Corners 8">
            <a:extLst>
              <a:ext uri="{FF2B5EF4-FFF2-40B4-BE49-F238E27FC236}">
                <a16:creationId xmlns:a16="http://schemas.microsoft.com/office/drawing/2014/main" id="{8325967D-16FB-2764-04FA-372812994E2C}"/>
              </a:ext>
            </a:extLst>
          </p:cNvPr>
          <p:cNvSpPr/>
          <p:nvPr/>
        </p:nvSpPr>
        <p:spPr>
          <a:xfrm>
            <a:off x="-6107634" y="10902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2" name="Rectangle: Rounded Corners 12">
            <a:extLst>
              <a:ext uri="{FF2B5EF4-FFF2-40B4-BE49-F238E27FC236}">
                <a16:creationId xmlns:a16="http://schemas.microsoft.com/office/drawing/2014/main" id="{8A604479-2C6B-5C0D-7CAF-CFC07A74D47F}"/>
              </a:ext>
            </a:extLst>
          </p:cNvPr>
          <p:cNvSpPr/>
          <p:nvPr/>
        </p:nvSpPr>
        <p:spPr>
          <a:xfrm>
            <a:off x="-5869137" y="11774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a16="http://schemas.microsoft.com/office/drawing/2014/main" id="{4AFA5905-8D42-6D4B-3640-1804DF894D07}"/>
              </a:ext>
            </a:extLst>
          </p:cNvPr>
          <p:cNvSpPr txBox="1"/>
          <p:nvPr/>
        </p:nvSpPr>
        <p:spPr>
          <a:xfrm>
            <a:off x="-5426315" y="125555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18" name="Rectangle: Rounded Corners 8">
            <a:extLst>
              <a:ext uri="{FF2B5EF4-FFF2-40B4-BE49-F238E27FC236}">
                <a16:creationId xmlns:a16="http://schemas.microsoft.com/office/drawing/2014/main" id="{CA415BE7-7412-75D4-5F5A-BA7F49B5DC71}"/>
              </a:ext>
            </a:extLst>
          </p:cNvPr>
          <p:cNvSpPr/>
          <p:nvPr/>
        </p:nvSpPr>
        <p:spPr>
          <a:xfrm>
            <a:off x="-6107634" y="33306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a16="http://schemas.microsoft.com/office/drawing/2014/main" id="{9ACB60E5-B9D0-46CA-FE3C-CE408A9A08B3}"/>
              </a:ext>
            </a:extLst>
          </p:cNvPr>
          <p:cNvSpPr/>
          <p:nvPr/>
        </p:nvSpPr>
        <p:spPr>
          <a:xfrm>
            <a:off x="-5869137" y="34179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2D4AAAE1-E38A-26F0-2AA5-DCC971C0C35E}"/>
              </a:ext>
            </a:extLst>
          </p:cNvPr>
          <p:cNvSpPr txBox="1"/>
          <p:nvPr/>
        </p:nvSpPr>
        <p:spPr>
          <a:xfrm>
            <a:off x="-5411937" y="349264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4" name="Rectangle: Rounded Corners 8">
            <a:extLst>
              <a:ext uri="{FF2B5EF4-FFF2-40B4-BE49-F238E27FC236}">
                <a16:creationId xmlns:a16="http://schemas.microsoft.com/office/drawing/2014/main" id="{828E8C94-219B-441F-3CE1-54D9FA27F2D0}"/>
              </a:ext>
            </a:extLst>
          </p:cNvPr>
          <p:cNvSpPr/>
          <p:nvPr/>
        </p:nvSpPr>
        <p:spPr>
          <a:xfrm>
            <a:off x="-6107634" y="44575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6" name="Rectangle: Rounded Corners 12">
            <a:extLst>
              <a:ext uri="{FF2B5EF4-FFF2-40B4-BE49-F238E27FC236}">
                <a16:creationId xmlns:a16="http://schemas.microsoft.com/office/drawing/2014/main" id="{B5A17E4D-4DB7-4B42-6CB0-8171050A9C9E}"/>
              </a:ext>
            </a:extLst>
          </p:cNvPr>
          <p:cNvSpPr/>
          <p:nvPr/>
        </p:nvSpPr>
        <p:spPr>
          <a:xfrm>
            <a:off x="-5869137" y="45448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a16="http://schemas.microsoft.com/office/drawing/2014/main" id="{A9325579-9FE0-C811-2325-206C34969332}"/>
              </a:ext>
            </a:extLst>
          </p:cNvPr>
          <p:cNvSpPr txBox="1"/>
          <p:nvPr/>
        </p:nvSpPr>
        <p:spPr>
          <a:xfrm>
            <a:off x="-5426315" y="46195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31" name="Rectangle: Rounded Corners 8">
            <a:extLst>
              <a:ext uri="{FF2B5EF4-FFF2-40B4-BE49-F238E27FC236}">
                <a16:creationId xmlns:a16="http://schemas.microsoft.com/office/drawing/2014/main" id="{174DAFA7-5CBA-711C-2E77-985FA6213857}"/>
              </a:ext>
            </a:extLst>
          </p:cNvPr>
          <p:cNvSpPr/>
          <p:nvPr/>
        </p:nvSpPr>
        <p:spPr>
          <a:xfrm>
            <a:off x="-6107634" y="55844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4" name="Rectangle: Rounded Corners 12">
            <a:extLst>
              <a:ext uri="{FF2B5EF4-FFF2-40B4-BE49-F238E27FC236}">
                <a16:creationId xmlns:a16="http://schemas.microsoft.com/office/drawing/2014/main" id="{47ADFB38-0A65-63B9-A84A-31821C39558F}"/>
              </a:ext>
            </a:extLst>
          </p:cNvPr>
          <p:cNvSpPr/>
          <p:nvPr/>
        </p:nvSpPr>
        <p:spPr>
          <a:xfrm>
            <a:off x="-5869137" y="56717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9" name="TextBox 14">
            <a:extLst>
              <a:ext uri="{FF2B5EF4-FFF2-40B4-BE49-F238E27FC236}">
                <a16:creationId xmlns:a16="http://schemas.microsoft.com/office/drawing/2014/main" id="{75F24407-4061-7756-291C-4C25E633673C}"/>
              </a:ext>
            </a:extLst>
          </p:cNvPr>
          <p:cNvSpPr txBox="1"/>
          <p:nvPr/>
        </p:nvSpPr>
        <p:spPr>
          <a:xfrm>
            <a:off x="-5426315" y="57464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2397263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769083" y="310095"/>
            <a:ext cx="5032069" cy="6340850"/>
          </a:xfrm>
          <a:prstGeom prst="roundRect">
            <a:avLst>
              <a:gd name="adj" fmla="val 7747"/>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0" name="TextBox 14">
            <a:extLst>
              <a:ext uri="{FF2B5EF4-FFF2-40B4-BE49-F238E27FC236}">
                <a16:creationId xmlns:a16="http://schemas.microsoft.com/office/drawing/2014/main" id="{BCD3598D-6871-3209-698A-0F30B959B882}"/>
              </a:ext>
            </a:extLst>
          </p:cNvPr>
          <p:cNvSpPr txBox="1"/>
          <p:nvPr/>
        </p:nvSpPr>
        <p:spPr>
          <a:xfrm>
            <a:off x="2169526" y="635816"/>
            <a:ext cx="2889226" cy="415498"/>
          </a:xfrm>
          <a:prstGeom prst="rect">
            <a:avLst/>
          </a:prstGeom>
          <a:noFill/>
        </p:spPr>
        <p:txBody>
          <a:bodyPr wrap="square" lIns="91440" tIns="45720" rIns="91440" bIns="45720" rtlCol="0" anchor="t">
            <a:spAutoFit/>
          </a:bodyPr>
          <a:lstStyle/>
          <a:p>
            <a:r>
              <a:rPr lang="en-MY" sz="2100" dirty="0">
                <a:solidFill>
                  <a:schemeClr val="tx1">
                    <a:lumMod val="95000"/>
                    <a:lumOff val="5000"/>
                  </a:schemeClr>
                </a:solidFill>
                <a:latin typeface="Arial Bold" panose="020B0704020202020204" pitchFamily="34" charset="0"/>
                <a:cs typeface="Arial Bold" panose="020B0704020202020204" pitchFamily="34" charset="0"/>
              </a:rPr>
              <a:t>ĐẶC ĐIỂM BÀI TOÁN</a:t>
            </a:r>
          </a:p>
        </p:txBody>
      </p:sp>
      <p:sp>
        <p:nvSpPr>
          <p:cNvPr id="74" name="Hộp Văn bản 73">
            <a:extLst>
              <a:ext uri="{FF2B5EF4-FFF2-40B4-BE49-F238E27FC236}">
                <a16:creationId xmlns:a16="http://schemas.microsoft.com/office/drawing/2014/main" id="{69C1570D-1D00-1C3C-8030-95F7147559FE}"/>
              </a:ext>
            </a:extLst>
          </p:cNvPr>
          <p:cNvSpPr txBox="1"/>
          <p:nvPr/>
        </p:nvSpPr>
        <p:spPr>
          <a:xfrm>
            <a:off x="869950" y="2090935"/>
            <a:ext cx="484505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solidFill>
                  <a:schemeClr val="tx1">
                    <a:lumMod val="95000"/>
                    <a:lumOff val="5000"/>
                  </a:schemeClr>
                </a:solidFill>
                <a:latin typeface="Arial"/>
                <a:cs typeface="Arial"/>
              </a:rPr>
              <a:t>Ví dụ 1: </a:t>
            </a:r>
            <a:r>
              <a:rPr lang="vi-VN" dirty="0">
                <a:solidFill>
                  <a:schemeClr val="tx1">
                    <a:lumMod val="95000"/>
                    <a:lumOff val="5000"/>
                  </a:schemeClr>
                </a:solidFill>
                <a:latin typeface="Arial"/>
                <a:cs typeface="Arial"/>
              </a:rPr>
              <a:t>Bài toán Tìm kiếm Tất cả các Tập con của một tập hợp có n phần tử (n&lt;20). Một tập con là một tập hợp con của tập hợp gốc, có thể chứa một hoặc nhiều phần tử hoặc không có phần tử nào.</a:t>
            </a:r>
          </a:p>
          <a:p>
            <a:endParaRPr lang="vi-VN" dirty="0">
              <a:solidFill>
                <a:schemeClr val="bg1">
                  <a:lumMod val="95000"/>
                </a:schemeClr>
              </a:solidFill>
              <a:latin typeface="Arial"/>
              <a:cs typeface="Arial"/>
            </a:endParaRPr>
          </a:p>
        </p:txBody>
      </p:sp>
      <p:sp>
        <p:nvSpPr>
          <p:cNvPr id="82" name="Hình chữ nhật: Góc Tròn 81">
            <a:extLst>
              <a:ext uri="{FF2B5EF4-FFF2-40B4-BE49-F238E27FC236}">
                <a16:creationId xmlns:a16="http://schemas.microsoft.com/office/drawing/2014/main" id="{2DC9B6CA-508E-3374-7312-805EEB56B366}"/>
              </a:ext>
            </a:extLst>
          </p:cNvPr>
          <p:cNvSpPr/>
          <p:nvPr/>
        </p:nvSpPr>
        <p:spPr>
          <a:xfrm>
            <a:off x="6096767" y="503234"/>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4" name="Hộp Văn bản 83">
            <a:extLst>
              <a:ext uri="{FF2B5EF4-FFF2-40B4-BE49-F238E27FC236}">
                <a16:creationId xmlns:a16="http://schemas.microsoft.com/office/drawing/2014/main" id="{53237A28-A4E4-D0C9-7D49-D26DAB85E2D7}"/>
              </a:ext>
            </a:extLst>
          </p:cNvPr>
          <p:cNvSpPr txBox="1"/>
          <p:nvPr/>
        </p:nvSpPr>
        <p:spPr>
          <a:xfrm>
            <a:off x="6429550" y="800978"/>
            <a:ext cx="4337538" cy="369332"/>
          </a:xfrm>
          <a:prstGeom prst="rect">
            <a:avLst/>
          </a:prstGeom>
          <a:noFill/>
        </p:spPr>
        <p:txBody>
          <a:bodyPr wrap="square" lIns="91440" tIns="45720" rIns="91440" bIns="45720" rtlCol="0" anchor="t">
            <a:spAutoFit/>
          </a:bodyPr>
          <a:lstStyle/>
          <a:p>
            <a:r>
              <a:rPr lang="en-US">
                <a:latin typeface="Arial"/>
                <a:cs typeface="Arial"/>
              </a:rPr>
              <a:t>Quy </a:t>
            </a:r>
            <a:r>
              <a:rPr lang="en-US" err="1">
                <a:latin typeface="Arial"/>
                <a:cs typeface="Arial"/>
              </a:rPr>
              <a:t>mô</a:t>
            </a:r>
            <a:r>
              <a:rPr lang="en-US">
                <a:latin typeface="Arial"/>
                <a:cs typeface="Arial"/>
              </a:rPr>
              <a:t> </a:t>
            </a:r>
            <a:r>
              <a:rPr lang="en-US" err="1">
                <a:latin typeface="Arial"/>
                <a:cs typeface="Arial"/>
              </a:rPr>
              <a:t>nhỏ</a:t>
            </a:r>
            <a:endParaRPr lang="vi-VN" err="1"/>
          </a:p>
        </p:txBody>
      </p:sp>
      <p:sp>
        <p:nvSpPr>
          <p:cNvPr id="86" name="Hình chữ nhật: Góc Tròn 85">
            <a:extLst>
              <a:ext uri="{FF2B5EF4-FFF2-40B4-BE49-F238E27FC236}">
                <a16:creationId xmlns:a16="http://schemas.microsoft.com/office/drawing/2014/main" id="{1525B41F-E408-CFDD-12E1-F4E76E9B6F60}"/>
              </a:ext>
            </a:extLst>
          </p:cNvPr>
          <p:cNvSpPr/>
          <p:nvPr/>
        </p:nvSpPr>
        <p:spPr>
          <a:xfrm>
            <a:off x="6096767" y="1793191"/>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8" name="Hộp Văn bản 87">
            <a:extLst>
              <a:ext uri="{FF2B5EF4-FFF2-40B4-BE49-F238E27FC236}">
                <a16:creationId xmlns:a16="http://schemas.microsoft.com/office/drawing/2014/main" id="{0C38C569-1936-3372-E906-9B9E9CB4A860}"/>
              </a:ext>
            </a:extLst>
          </p:cNvPr>
          <p:cNvSpPr txBox="1"/>
          <p:nvPr/>
        </p:nvSpPr>
        <p:spPr>
          <a:xfrm>
            <a:off x="6429550" y="2090935"/>
            <a:ext cx="4337538" cy="369332"/>
          </a:xfrm>
          <a:prstGeom prst="rect">
            <a:avLst/>
          </a:prstGeom>
          <a:noFill/>
        </p:spPr>
        <p:txBody>
          <a:bodyPr wrap="square" lIns="91440" tIns="45720" rIns="91440" bIns="45720" rtlCol="0" anchor="t">
            <a:spAutoFit/>
          </a:bodyPr>
          <a:lstStyle/>
          <a:p>
            <a:r>
              <a:rPr lang="en-US" err="1">
                <a:latin typeface="Arial"/>
                <a:cs typeface="Arial"/>
              </a:rPr>
              <a:t>Độ</a:t>
            </a:r>
            <a:r>
              <a:rPr lang="en-US">
                <a:latin typeface="Arial"/>
                <a:cs typeface="Arial"/>
              </a:rPr>
              <a:t> </a:t>
            </a:r>
            <a:r>
              <a:rPr lang="en-US" err="1">
                <a:latin typeface="Arial"/>
                <a:cs typeface="Arial"/>
              </a:rPr>
              <a:t>phức</a:t>
            </a:r>
            <a:r>
              <a:rPr lang="en-US">
                <a:latin typeface="Arial"/>
                <a:cs typeface="Arial"/>
              </a:rPr>
              <a:t> </a:t>
            </a:r>
            <a:r>
              <a:rPr lang="en-US" err="1">
                <a:latin typeface="Arial"/>
                <a:cs typeface="Arial"/>
              </a:rPr>
              <a:t>tạp</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toán</a:t>
            </a:r>
            <a:r>
              <a:rPr lang="en-US">
                <a:latin typeface="Arial"/>
                <a:cs typeface="Arial"/>
              </a:rPr>
              <a:t> </a:t>
            </a:r>
            <a:r>
              <a:rPr lang="en-US" err="1">
                <a:latin typeface="Arial"/>
                <a:cs typeface="Arial"/>
              </a:rPr>
              <a:t>đơn</a:t>
            </a:r>
            <a:r>
              <a:rPr lang="en-US">
                <a:latin typeface="Arial"/>
                <a:cs typeface="Arial"/>
              </a:rPr>
              <a:t> </a:t>
            </a:r>
            <a:r>
              <a:rPr lang="en-US" err="1">
                <a:latin typeface="Arial"/>
                <a:cs typeface="Arial"/>
              </a:rPr>
              <a:t>giản</a:t>
            </a:r>
            <a:endParaRPr lang="vi-VN" err="1"/>
          </a:p>
        </p:txBody>
      </p:sp>
      <p:sp>
        <p:nvSpPr>
          <p:cNvPr id="90" name="Hình chữ nhật: Góc Tròn 89">
            <a:extLst>
              <a:ext uri="{FF2B5EF4-FFF2-40B4-BE49-F238E27FC236}">
                <a16:creationId xmlns:a16="http://schemas.microsoft.com/office/drawing/2014/main" id="{909D1D7B-9E7B-BB92-510B-C8487DF253D5}"/>
              </a:ext>
            </a:extLst>
          </p:cNvPr>
          <p:cNvSpPr/>
          <p:nvPr/>
        </p:nvSpPr>
        <p:spPr>
          <a:xfrm>
            <a:off x="6096767" y="3072263"/>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2" name="Hộp Văn bản 91">
            <a:extLst>
              <a:ext uri="{FF2B5EF4-FFF2-40B4-BE49-F238E27FC236}">
                <a16:creationId xmlns:a16="http://schemas.microsoft.com/office/drawing/2014/main" id="{319EB0E3-93DD-50B9-E28C-A79072FE7422}"/>
              </a:ext>
            </a:extLst>
          </p:cNvPr>
          <p:cNvSpPr txBox="1"/>
          <p:nvPr/>
        </p:nvSpPr>
        <p:spPr>
          <a:xfrm>
            <a:off x="6429550" y="3370007"/>
            <a:ext cx="4337538" cy="369332"/>
          </a:xfrm>
          <a:prstGeom prst="rect">
            <a:avLst/>
          </a:prstGeom>
          <a:noFill/>
        </p:spPr>
        <p:txBody>
          <a:bodyPr wrap="square" lIns="91440" tIns="45720" rIns="91440" bIns="45720" rtlCol="0" anchor="t">
            <a:spAutoFit/>
          </a:bodyPr>
          <a:lstStyle/>
          <a:p>
            <a:r>
              <a:rPr lang="en-US" err="1">
                <a:latin typeface="Arial"/>
                <a:cs typeface="Arial"/>
              </a:rPr>
              <a:t>Có</a:t>
            </a:r>
            <a:r>
              <a:rPr lang="en-US">
                <a:latin typeface="Arial"/>
                <a:cs typeface="Arial"/>
              </a:rPr>
              <a:t> </a:t>
            </a:r>
            <a:r>
              <a:rPr lang="en-US" err="1">
                <a:latin typeface="Arial"/>
                <a:cs typeface="Arial"/>
              </a:rPr>
              <a:t>ít</a:t>
            </a:r>
            <a:r>
              <a:rPr lang="en-US">
                <a:latin typeface="Arial"/>
                <a:cs typeface="Arial"/>
              </a:rPr>
              <a:t> </a:t>
            </a:r>
            <a:r>
              <a:rPr lang="en-US" err="1">
                <a:latin typeface="Arial"/>
                <a:cs typeface="Arial"/>
              </a:rPr>
              <a:t>thông</a:t>
            </a:r>
            <a:r>
              <a:rPr lang="en-US">
                <a:latin typeface="Arial"/>
                <a:cs typeface="Arial"/>
              </a:rPr>
              <a:t> tin </a:t>
            </a:r>
            <a:r>
              <a:rPr lang="en-US" err="1">
                <a:latin typeface="Arial"/>
                <a:cs typeface="Arial"/>
              </a:rPr>
              <a:t>hướng</a:t>
            </a:r>
            <a:r>
              <a:rPr lang="en-US">
                <a:latin typeface="Arial"/>
                <a:cs typeface="Arial"/>
              </a:rPr>
              <a:t> </a:t>
            </a:r>
            <a:r>
              <a:rPr lang="en-US" err="1">
                <a:latin typeface="Arial"/>
                <a:cs typeface="Arial"/>
              </a:rPr>
              <a:t>dẫn</a:t>
            </a:r>
            <a:endParaRPr lang="vi-VN" err="1"/>
          </a:p>
        </p:txBody>
      </p:sp>
      <p:sp>
        <p:nvSpPr>
          <p:cNvPr id="94" name="Hình chữ nhật: Góc Tròn 93">
            <a:extLst>
              <a:ext uri="{FF2B5EF4-FFF2-40B4-BE49-F238E27FC236}">
                <a16:creationId xmlns:a16="http://schemas.microsoft.com/office/drawing/2014/main" id="{19867382-8FB1-984F-D363-FFD132E597CC}"/>
              </a:ext>
            </a:extLst>
          </p:cNvPr>
          <p:cNvSpPr/>
          <p:nvPr/>
        </p:nvSpPr>
        <p:spPr>
          <a:xfrm>
            <a:off x="6096767" y="4362220"/>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6" name="Hộp Văn bản 95">
            <a:extLst>
              <a:ext uri="{FF2B5EF4-FFF2-40B4-BE49-F238E27FC236}">
                <a16:creationId xmlns:a16="http://schemas.microsoft.com/office/drawing/2014/main" id="{D88316EA-4853-486F-21F5-F1B416F0A5DF}"/>
              </a:ext>
            </a:extLst>
          </p:cNvPr>
          <p:cNvSpPr txBox="1"/>
          <p:nvPr/>
        </p:nvSpPr>
        <p:spPr>
          <a:xfrm>
            <a:off x="6429550" y="4659964"/>
            <a:ext cx="4337538" cy="369332"/>
          </a:xfrm>
          <a:prstGeom prst="rect">
            <a:avLst/>
          </a:prstGeom>
          <a:noFill/>
        </p:spPr>
        <p:txBody>
          <a:bodyPr wrap="square" lIns="91440" tIns="45720" rIns="91440" bIns="45720" rtlCol="0" anchor="t">
            <a:spAutoFit/>
          </a:bodyPr>
          <a:lstStyle/>
          <a:p>
            <a:r>
              <a:rPr lang="en-US">
                <a:latin typeface="Arial"/>
                <a:cs typeface="Arial"/>
              </a:rPr>
              <a:t>Các </a:t>
            </a:r>
            <a:r>
              <a:rPr lang="en-US" err="1">
                <a:latin typeface="Arial"/>
                <a:cs typeface="Arial"/>
              </a:rPr>
              <a:t>ràng</a:t>
            </a:r>
            <a:r>
              <a:rPr lang="en-US">
                <a:latin typeface="Arial"/>
                <a:cs typeface="Arial"/>
              </a:rPr>
              <a:t> </a:t>
            </a:r>
            <a:r>
              <a:rPr lang="en-US" err="1">
                <a:latin typeface="Arial"/>
                <a:cs typeface="Arial"/>
              </a:rPr>
              <a:t>buộc</a:t>
            </a:r>
            <a:r>
              <a:rPr lang="en-US">
                <a:latin typeface="Arial"/>
                <a:cs typeface="Arial"/>
              </a:rPr>
              <a:t> </a:t>
            </a:r>
            <a:r>
              <a:rPr lang="en-US" err="1">
                <a:latin typeface="Arial"/>
                <a:cs typeface="Arial"/>
              </a:rPr>
              <a:t>đơn</a:t>
            </a:r>
            <a:r>
              <a:rPr lang="en-US">
                <a:latin typeface="Arial"/>
                <a:cs typeface="Arial"/>
              </a:rPr>
              <a:t> </a:t>
            </a:r>
            <a:r>
              <a:rPr lang="en-US" err="1">
                <a:latin typeface="Arial"/>
                <a:cs typeface="Arial"/>
              </a:rPr>
              <a:t>giản</a:t>
            </a:r>
            <a:endParaRPr lang="vi-VN" err="1"/>
          </a:p>
        </p:txBody>
      </p:sp>
      <p:sp>
        <p:nvSpPr>
          <p:cNvPr id="98" name="Hình chữ nhật: Góc Tròn 97">
            <a:extLst>
              <a:ext uri="{FF2B5EF4-FFF2-40B4-BE49-F238E27FC236}">
                <a16:creationId xmlns:a16="http://schemas.microsoft.com/office/drawing/2014/main" id="{36434AD9-F863-B6E2-0C61-6B9EAC140E36}"/>
              </a:ext>
            </a:extLst>
          </p:cNvPr>
          <p:cNvSpPr/>
          <p:nvPr/>
        </p:nvSpPr>
        <p:spPr>
          <a:xfrm>
            <a:off x="6096767" y="5652177"/>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0" name="Hộp Văn bản 99">
            <a:extLst>
              <a:ext uri="{FF2B5EF4-FFF2-40B4-BE49-F238E27FC236}">
                <a16:creationId xmlns:a16="http://schemas.microsoft.com/office/drawing/2014/main" id="{271B3B27-8F20-CE47-3307-0BFF24D1CFAC}"/>
              </a:ext>
            </a:extLst>
          </p:cNvPr>
          <p:cNvSpPr txBox="1"/>
          <p:nvPr/>
        </p:nvSpPr>
        <p:spPr>
          <a:xfrm>
            <a:off x="6429550" y="5949921"/>
            <a:ext cx="4337538" cy="369332"/>
          </a:xfrm>
          <a:prstGeom prst="rect">
            <a:avLst/>
          </a:prstGeom>
          <a:noFill/>
        </p:spPr>
        <p:txBody>
          <a:bodyPr wrap="square" lIns="91440" tIns="45720" rIns="91440" bIns="45720" rtlCol="0" anchor="t">
            <a:spAutoFit/>
          </a:bodyPr>
          <a:lstStyle/>
          <a:p>
            <a:r>
              <a:rPr lang="en-US" err="1">
                <a:latin typeface="Arial"/>
                <a:cs typeface="Arial"/>
              </a:rPr>
              <a:t>Không</a:t>
            </a:r>
            <a:r>
              <a:rPr lang="en-US">
                <a:latin typeface="Arial"/>
                <a:cs typeface="Arial"/>
              </a:rPr>
              <a:t> </a:t>
            </a:r>
            <a:r>
              <a:rPr lang="en-US" err="1">
                <a:latin typeface="Arial"/>
                <a:cs typeface="Arial"/>
              </a:rPr>
              <a:t>yêu</a:t>
            </a:r>
            <a:r>
              <a:rPr lang="en-US">
                <a:latin typeface="Arial"/>
                <a:cs typeface="Arial"/>
              </a:rPr>
              <a:t> </a:t>
            </a:r>
            <a:r>
              <a:rPr lang="en-US" err="1">
                <a:latin typeface="Arial"/>
                <a:cs typeface="Arial"/>
              </a:rPr>
              <a:t>cầu</a:t>
            </a:r>
            <a:r>
              <a:rPr lang="en-US">
                <a:latin typeface="Arial"/>
                <a:cs typeface="Arial"/>
              </a:rPr>
              <a:t> </a:t>
            </a:r>
            <a:r>
              <a:rPr lang="en-US" err="1">
                <a:latin typeface="Arial"/>
                <a:cs typeface="Arial"/>
              </a:rPr>
              <a:t>tối</a:t>
            </a:r>
            <a:r>
              <a:rPr lang="en-US">
                <a:latin typeface="Arial"/>
                <a:cs typeface="Arial"/>
              </a:rPr>
              <a:t> </a:t>
            </a:r>
            <a:r>
              <a:rPr lang="en-US" err="1">
                <a:latin typeface="Arial"/>
                <a:cs typeface="Arial"/>
              </a:rPr>
              <a:t>ưu</a:t>
            </a:r>
            <a:endParaRPr lang="vi-VN" err="1"/>
          </a:p>
        </p:txBody>
      </p:sp>
      <p:sp>
        <p:nvSpPr>
          <p:cNvPr id="26" name="Rectangle: Rounded Corners 8">
            <a:extLst>
              <a:ext uri="{FF2B5EF4-FFF2-40B4-BE49-F238E27FC236}">
                <a16:creationId xmlns:a16="http://schemas.microsoft.com/office/drawing/2014/main" id="{E56B9C7D-CC70-2B15-F1B3-E31F61868468}"/>
              </a:ext>
            </a:extLst>
          </p:cNvPr>
          <p:cNvSpPr/>
          <p:nvPr/>
        </p:nvSpPr>
        <p:spPr>
          <a:xfrm>
            <a:off x="-6107634" y="10902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a16="http://schemas.microsoft.com/office/drawing/2014/main" id="{9150030B-2A5F-2457-85B0-E64BB7D2B158}"/>
              </a:ext>
            </a:extLst>
          </p:cNvPr>
          <p:cNvSpPr/>
          <p:nvPr/>
        </p:nvSpPr>
        <p:spPr>
          <a:xfrm>
            <a:off x="-5869137" y="11774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a16="http://schemas.microsoft.com/office/drawing/2014/main" id="{9AB7BADC-2392-4B45-94EA-9385A4CF7ED2}"/>
              </a:ext>
            </a:extLst>
          </p:cNvPr>
          <p:cNvSpPr txBox="1"/>
          <p:nvPr/>
        </p:nvSpPr>
        <p:spPr>
          <a:xfrm>
            <a:off x="-5426315" y="125555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a16="http://schemas.microsoft.com/office/drawing/2014/main" id="{002B51A7-D2A7-8111-78C6-5D494F480D53}"/>
              </a:ext>
            </a:extLst>
          </p:cNvPr>
          <p:cNvSpPr/>
          <p:nvPr/>
        </p:nvSpPr>
        <p:spPr>
          <a:xfrm>
            <a:off x="-6107634" y="33306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a16="http://schemas.microsoft.com/office/drawing/2014/main" id="{579A5482-5D7F-3CEB-4993-1C976A6A33D6}"/>
              </a:ext>
            </a:extLst>
          </p:cNvPr>
          <p:cNvSpPr/>
          <p:nvPr/>
        </p:nvSpPr>
        <p:spPr>
          <a:xfrm>
            <a:off x="-5869137" y="34179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00B880A6-3597-8881-179F-868AD15EC2BB}"/>
              </a:ext>
            </a:extLst>
          </p:cNvPr>
          <p:cNvSpPr txBox="1"/>
          <p:nvPr/>
        </p:nvSpPr>
        <p:spPr>
          <a:xfrm>
            <a:off x="-5411937" y="349264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7" name="Rectangle: Rounded Corners 8">
            <a:extLst>
              <a:ext uri="{FF2B5EF4-FFF2-40B4-BE49-F238E27FC236}">
                <a16:creationId xmlns:a16="http://schemas.microsoft.com/office/drawing/2014/main" id="{4CC9D295-DCB4-C473-D030-7A81045B2126}"/>
              </a:ext>
            </a:extLst>
          </p:cNvPr>
          <p:cNvSpPr/>
          <p:nvPr/>
        </p:nvSpPr>
        <p:spPr>
          <a:xfrm>
            <a:off x="-6107634" y="44575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a16="http://schemas.microsoft.com/office/drawing/2014/main" id="{45D22A02-7B95-F3A1-4AFE-2CD0482BED6E}"/>
              </a:ext>
            </a:extLst>
          </p:cNvPr>
          <p:cNvSpPr/>
          <p:nvPr/>
        </p:nvSpPr>
        <p:spPr>
          <a:xfrm>
            <a:off x="-5869137" y="45448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a16="http://schemas.microsoft.com/office/drawing/2014/main" id="{015F7579-0AFF-F921-6E05-C64BFAE80B2A}"/>
              </a:ext>
            </a:extLst>
          </p:cNvPr>
          <p:cNvSpPr txBox="1"/>
          <p:nvPr/>
        </p:nvSpPr>
        <p:spPr>
          <a:xfrm>
            <a:off x="-5426315" y="46195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2" name="Rectangle: Rounded Corners 8">
            <a:extLst>
              <a:ext uri="{FF2B5EF4-FFF2-40B4-BE49-F238E27FC236}">
                <a16:creationId xmlns:a16="http://schemas.microsoft.com/office/drawing/2014/main" id="{5490CEDC-8D62-4ED9-8F20-40928CF1FC0B}"/>
              </a:ext>
            </a:extLst>
          </p:cNvPr>
          <p:cNvSpPr/>
          <p:nvPr/>
        </p:nvSpPr>
        <p:spPr>
          <a:xfrm>
            <a:off x="-6107634" y="55844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Rectangle: Rounded Corners 12">
            <a:extLst>
              <a:ext uri="{FF2B5EF4-FFF2-40B4-BE49-F238E27FC236}">
                <a16:creationId xmlns:a16="http://schemas.microsoft.com/office/drawing/2014/main" id="{6A547D03-585D-59EA-2475-8BC8BE2C23CB}"/>
              </a:ext>
            </a:extLst>
          </p:cNvPr>
          <p:cNvSpPr/>
          <p:nvPr/>
        </p:nvSpPr>
        <p:spPr>
          <a:xfrm>
            <a:off x="-5869137" y="56717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a16="http://schemas.microsoft.com/office/drawing/2014/main" id="{D566A600-335B-1CD9-0415-588F5B0B49B3}"/>
              </a:ext>
            </a:extLst>
          </p:cNvPr>
          <p:cNvSpPr txBox="1"/>
          <p:nvPr/>
        </p:nvSpPr>
        <p:spPr>
          <a:xfrm>
            <a:off x="-5426315" y="57464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2684429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769083" y="310095"/>
            <a:ext cx="5032069" cy="6340850"/>
          </a:xfrm>
          <a:prstGeom prst="roundRect">
            <a:avLst>
              <a:gd name="adj" fmla="val 7747"/>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0" name="TextBox 14">
            <a:extLst>
              <a:ext uri="{FF2B5EF4-FFF2-40B4-BE49-F238E27FC236}">
                <a16:creationId xmlns:a16="http://schemas.microsoft.com/office/drawing/2014/main" id="{BCD3598D-6871-3209-698A-0F30B959B882}"/>
              </a:ext>
            </a:extLst>
          </p:cNvPr>
          <p:cNvSpPr txBox="1"/>
          <p:nvPr/>
        </p:nvSpPr>
        <p:spPr>
          <a:xfrm>
            <a:off x="2169526" y="635816"/>
            <a:ext cx="2889226" cy="415498"/>
          </a:xfrm>
          <a:prstGeom prst="rect">
            <a:avLst/>
          </a:prstGeom>
          <a:noFill/>
        </p:spPr>
        <p:txBody>
          <a:bodyPr wrap="square" lIns="91440" tIns="45720" rIns="91440" bIns="45720" rtlCol="0" anchor="t">
            <a:spAutoFit/>
          </a:bodyPr>
          <a:lstStyle/>
          <a:p>
            <a:r>
              <a:rPr lang="en-MY" sz="2100" dirty="0">
                <a:solidFill>
                  <a:schemeClr val="tx1">
                    <a:lumMod val="95000"/>
                    <a:lumOff val="5000"/>
                  </a:schemeClr>
                </a:solidFill>
                <a:latin typeface="Arial Bold" panose="020B0704020202020204" pitchFamily="34" charset="0"/>
                <a:cs typeface="Arial Bold" panose="020B0704020202020204" pitchFamily="34" charset="0"/>
              </a:rPr>
              <a:t>ĐẶC ĐIỂM BÀI TOÁN</a:t>
            </a:r>
          </a:p>
        </p:txBody>
      </p:sp>
      <p:sp>
        <p:nvSpPr>
          <p:cNvPr id="74" name="Hộp Văn bản 73">
            <a:extLst>
              <a:ext uri="{FF2B5EF4-FFF2-40B4-BE49-F238E27FC236}">
                <a16:creationId xmlns:a16="http://schemas.microsoft.com/office/drawing/2014/main" id="{69C1570D-1D00-1C3C-8030-95F7147559FE}"/>
              </a:ext>
            </a:extLst>
          </p:cNvPr>
          <p:cNvSpPr txBox="1"/>
          <p:nvPr/>
        </p:nvSpPr>
        <p:spPr>
          <a:xfrm>
            <a:off x="869950" y="2090935"/>
            <a:ext cx="48450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solidFill>
                  <a:schemeClr val="tx1">
                    <a:lumMod val="95000"/>
                    <a:lumOff val="5000"/>
                  </a:schemeClr>
                </a:solidFill>
                <a:latin typeface="Arial"/>
                <a:cs typeface="Arial"/>
              </a:rPr>
              <a:t>Ví dụ </a:t>
            </a:r>
            <a:r>
              <a:rPr lang="en-US" b="1" dirty="0">
                <a:solidFill>
                  <a:schemeClr val="tx1">
                    <a:lumMod val="95000"/>
                    <a:lumOff val="5000"/>
                  </a:schemeClr>
                </a:solidFill>
                <a:latin typeface="Arial"/>
                <a:cs typeface="Arial"/>
              </a:rPr>
              <a:t>2: </a:t>
            </a:r>
            <a:r>
              <a:rPr lang="en-US" dirty="0">
                <a:solidFill>
                  <a:schemeClr val="tx1">
                    <a:lumMod val="95000"/>
                    <a:lumOff val="5000"/>
                  </a:schemeClr>
                </a:solidFill>
                <a:latin typeface="Arial"/>
                <a:cs typeface="Arial"/>
              </a:rPr>
              <a:t>Cho </a:t>
            </a:r>
            <a:r>
              <a:rPr lang="en-US" dirty="0" err="1">
                <a:solidFill>
                  <a:schemeClr val="tx1">
                    <a:lumMod val="95000"/>
                    <a:lumOff val="5000"/>
                  </a:schemeClr>
                </a:solidFill>
                <a:latin typeface="Arial"/>
                <a:cs typeface="Arial"/>
              </a:rPr>
              <a:t>mảng</a:t>
            </a:r>
            <a:r>
              <a:rPr lang="en-US" dirty="0">
                <a:solidFill>
                  <a:schemeClr val="tx1">
                    <a:lumMod val="95000"/>
                    <a:lumOff val="5000"/>
                  </a:schemeClr>
                </a:solidFill>
                <a:latin typeface="Arial"/>
                <a:cs typeface="Arial"/>
              </a:rPr>
              <a:t> A </a:t>
            </a:r>
            <a:r>
              <a:rPr lang="en-US" dirty="0" err="1">
                <a:solidFill>
                  <a:schemeClr val="tx1">
                    <a:lumMod val="95000"/>
                    <a:lumOff val="5000"/>
                  </a:schemeClr>
                </a:solidFill>
                <a:latin typeface="Arial"/>
                <a:cs typeface="Arial"/>
              </a:rPr>
              <a:t>có</a:t>
            </a:r>
            <a:r>
              <a:rPr lang="en-US" dirty="0">
                <a:solidFill>
                  <a:schemeClr val="tx1">
                    <a:lumMod val="95000"/>
                    <a:lumOff val="5000"/>
                  </a:schemeClr>
                </a:solidFill>
                <a:latin typeface="Arial"/>
                <a:cs typeface="Arial"/>
              </a:rPr>
              <a:t> n </a:t>
            </a:r>
            <a:r>
              <a:rPr lang="en-US" dirty="0" err="1">
                <a:solidFill>
                  <a:schemeClr val="tx1">
                    <a:lumMod val="95000"/>
                    <a:lumOff val="5000"/>
                  </a:schemeClr>
                </a:solidFill>
                <a:latin typeface="Arial"/>
                <a:cs typeface="Arial"/>
              </a:rPr>
              <a:t>phần</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tử</a:t>
            </a:r>
            <a:r>
              <a:rPr lang="en-US" dirty="0">
                <a:solidFill>
                  <a:schemeClr val="tx1">
                    <a:lumMod val="95000"/>
                    <a:lumOff val="5000"/>
                  </a:schemeClr>
                </a:solidFill>
                <a:latin typeface="Arial"/>
                <a:cs typeface="Arial"/>
              </a:rPr>
              <a:t> (n&lt;10^3). </a:t>
            </a:r>
            <a:r>
              <a:rPr lang="en-US" dirty="0" err="1">
                <a:solidFill>
                  <a:schemeClr val="tx1">
                    <a:lumMod val="95000"/>
                    <a:lumOff val="5000"/>
                  </a:schemeClr>
                </a:solidFill>
                <a:latin typeface="Arial"/>
                <a:cs typeface="Arial"/>
              </a:rPr>
              <a:t>Tìm</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tất</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cả</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các</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cặp</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số</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i</a:t>
            </a:r>
            <a:r>
              <a:rPr lang="en-US" dirty="0">
                <a:solidFill>
                  <a:schemeClr val="tx1">
                    <a:lumMod val="95000"/>
                    <a:lumOff val="5000"/>
                  </a:schemeClr>
                </a:solidFill>
                <a:latin typeface="Arial"/>
                <a:cs typeface="Arial"/>
              </a:rPr>
              <a:t>, j) (</a:t>
            </a:r>
            <a:r>
              <a:rPr lang="en-US" dirty="0" err="1">
                <a:solidFill>
                  <a:schemeClr val="tx1">
                    <a:lumMod val="95000"/>
                    <a:lumOff val="5000"/>
                  </a:schemeClr>
                </a:solidFill>
                <a:latin typeface="Arial"/>
                <a:cs typeface="Arial"/>
              </a:rPr>
              <a:t>i</a:t>
            </a:r>
            <a:r>
              <a:rPr lang="en-US" dirty="0">
                <a:solidFill>
                  <a:schemeClr val="tx1">
                    <a:lumMod val="95000"/>
                    <a:lumOff val="5000"/>
                  </a:schemeClr>
                </a:solidFill>
                <a:latin typeface="Arial"/>
                <a:cs typeface="Arial"/>
              </a:rPr>
              <a:t> &lt; j) </a:t>
            </a:r>
            <a:r>
              <a:rPr lang="en-US" dirty="0" err="1">
                <a:solidFill>
                  <a:schemeClr val="tx1">
                    <a:lumMod val="95000"/>
                    <a:lumOff val="5000"/>
                  </a:schemeClr>
                </a:solidFill>
                <a:latin typeface="Arial"/>
                <a:cs typeface="Arial"/>
              </a:rPr>
              <a:t>sao</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cho</a:t>
            </a:r>
            <a:r>
              <a:rPr lang="en-US" dirty="0">
                <a:solidFill>
                  <a:schemeClr val="tx1">
                    <a:lumMod val="95000"/>
                    <a:lumOff val="5000"/>
                  </a:schemeClr>
                </a:solidFill>
                <a:latin typeface="Arial"/>
                <a:cs typeface="Arial"/>
              </a:rPr>
              <a:t> a[</a:t>
            </a:r>
            <a:r>
              <a:rPr lang="en-US" dirty="0" err="1">
                <a:solidFill>
                  <a:schemeClr val="tx1">
                    <a:lumMod val="95000"/>
                    <a:lumOff val="5000"/>
                  </a:schemeClr>
                </a:solidFill>
                <a:latin typeface="Arial"/>
                <a:cs typeface="Arial"/>
              </a:rPr>
              <a:t>i</a:t>
            </a:r>
            <a:r>
              <a:rPr lang="en-US" dirty="0">
                <a:solidFill>
                  <a:schemeClr val="tx1">
                    <a:lumMod val="95000"/>
                    <a:lumOff val="5000"/>
                  </a:schemeClr>
                </a:solidFill>
                <a:latin typeface="Arial"/>
                <a:cs typeface="Arial"/>
              </a:rPr>
              <a:t>] + a[j] = x. (x </a:t>
            </a:r>
            <a:r>
              <a:rPr lang="en-US" dirty="0" err="1">
                <a:solidFill>
                  <a:schemeClr val="tx1">
                    <a:lumMod val="95000"/>
                    <a:lumOff val="5000"/>
                  </a:schemeClr>
                </a:solidFill>
                <a:latin typeface="Arial"/>
                <a:cs typeface="Arial"/>
              </a:rPr>
              <a:t>là</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một</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số</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cho</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trước</a:t>
            </a:r>
            <a:r>
              <a:rPr lang="en-US" dirty="0">
                <a:solidFill>
                  <a:schemeClr val="tx1">
                    <a:lumMod val="95000"/>
                    <a:lumOff val="5000"/>
                  </a:schemeClr>
                </a:solidFill>
                <a:latin typeface="Arial"/>
                <a:cs typeface="Arial"/>
              </a:rPr>
              <a:t>)</a:t>
            </a:r>
            <a:endParaRPr lang="vi-VN" dirty="0">
              <a:solidFill>
                <a:schemeClr val="bg1">
                  <a:lumMod val="95000"/>
                </a:schemeClr>
              </a:solidFill>
              <a:latin typeface="Arial"/>
              <a:cs typeface="Arial"/>
            </a:endParaRPr>
          </a:p>
        </p:txBody>
      </p:sp>
      <p:sp>
        <p:nvSpPr>
          <p:cNvPr id="82" name="Hình chữ nhật: Góc Tròn 81">
            <a:extLst>
              <a:ext uri="{FF2B5EF4-FFF2-40B4-BE49-F238E27FC236}">
                <a16:creationId xmlns:a16="http://schemas.microsoft.com/office/drawing/2014/main" id="{2DC9B6CA-508E-3374-7312-805EEB56B366}"/>
              </a:ext>
            </a:extLst>
          </p:cNvPr>
          <p:cNvSpPr/>
          <p:nvPr/>
        </p:nvSpPr>
        <p:spPr>
          <a:xfrm>
            <a:off x="6096767" y="503234"/>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4" name="Hộp Văn bản 83">
            <a:extLst>
              <a:ext uri="{FF2B5EF4-FFF2-40B4-BE49-F238E27FC236}">
                <a16:creationId xmlns:a16="http://schemas.microsoft.com/office/drawing/2014/main" id="{53237A28-A4E4-D0C9-7D49-D26DAB85E2D7}"/>
              </a:ext>
            </a:extLst>
          </p:cNvPr>
          <p:cNvSpPr txBox="1"/>
          <p:nvPr/>
        </p:nvSpPr>
        <p:spPr>
          <a:xfrm>
            <a:off x="6429550" y="800978"/>
            <a:ext cx="4337538" cy="369332"/>
          </a:xfrm>
          <a:prstGeom prst="rect">
            <a:avLst/>
          </a:prstGeom>
          <a:noFill/>
        </p:spPr>
        <p:txBody>
          <a:bodyPr wrap="square" lIns="91440" tIns="45720" rIns="91440" bIns="45720" rtlCol="0" anchor="t">
            <a:spAutoFit/>
          </a:bodyPr>
          <a:lstStyle/>
          <a:p>
            <a:r>
              <a:rPr lang="en-US">
                <a:latin typeface="Arial"/>
                <a:cs typeface="Arial"/>
              </a:rPr>
              <a:t>Quy </a:t>
            </a:r>
            <a:r>
              <a:rPr lang="en-US" err="1">
                <a:latin typeface="Arial"/>
                <a:cs typeface="Arial"/>
              </a:rPr>
              <a:t>mô</a:t>
            </a:r>
            <a:r>
              <a:rPr lang="en-US">
                <a:latin typeface="Arial"/>
                <a:cs typeface="Arial"/>
              </a:rPr>
              <a:t> </a:t>
            </a:r>
            <a:r>
              <a:rPr lang="en-US" err="1">
                <a:latin typeface="Arial"/>
                <a:cs typeface="Arial"/>
              </a:rPr>
              <a:t>nhỏ</a:t>
            </a:r>
            <a:endParaRPr lang="vi-VN" err="1"/>
          </a:p>
        </p:txBody>
      </p:sp>
      <p:sp>
        <p:nvSpPr>
          <p:cNvPr id="86" name="Hình chữ nhật: Góc Tròn 85">
            <a:extLst>
              <a:ext uri="{FF2B5EF4-FFF2-40B4-BE49-F238E27FC236}">
                <a16:creationId xmlns:a16="http://schemas.microsoft.com/office/drawing/2014/main" id="{1525B41F-E408-CFDD-12E1-F4E76E9B6F60}"/>
              </a:ext>
            </a:extLst>
          </p:cNvPr>
          <p:cNvSpPr/>
          <p:nvPr/>
        </p:nvSpPr>
        <p:spPr>
          <a:xfrm>
            <a:off x="6096767" y="1793191"/>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8" name="Hộp Văn bản 87">
            <a:extLst>
              <a:ext uri="{FF2B5EF4-FFF2-40B4-BE49-F238E27FC236}">
                <a16:creationId xmlns:a16="http://schemas.microsoft.com/office/drawing/2014/main" id="{0C38C569-1936-3372-E906-9B9E9CB4A860}"/>
              </a:ext>
            </a:extLst>
          </p:cNvPr>
          <p:cNvSpPr txBox="1"/>
          <p:nvPr/>
        </p:nvSpPr>
        <p:spPr>
          <a:xfrm>
            <a:off x="6429550" y="2090935"/>
            <a:ext cx="4337538" cy="369332"/>
          </a:xfrm>
          <a:prstGeom prst="rect">
            <a:avLst/>
          </a:prstGeom>
          <a:noFill/>
        </p:spPr>
        <p:txBody>
          <a:bodyPr wrap="square" lIns="91440" tIns="45720" rIns="91440" bIns="45720" rtlCol="0" anchor="t">
            <a:spAutoFit/>
          </a:bodyPr>
          <a:lstStyle/>
          <a:p>
            <a:r>
              <a:rPr lang="en-US" err="1">
                <a:latin typeface="Arial"/>
                <a:cs typeface="Arial"/>
              </a:rPr>
              <a:t>Độ</a:t>
            </a:r>
            <a:r>
              <a:rPr lang="en-US">
                <a:latin typeface="Arial"/>
                <a:cs typeface="Arial"/>
              </a:rPr>
              <a:t> </a:t>
            </a:r>
            <a:r>
              <a:rPr lang="en-US" err="1">
                <a:latin typeface="Arial"/>
                <a:cs typeface="Arial"/>
              </a:rPr>
              <a:t>phức</a:t>
            </a:r>
            <a:r>
              <a:rPr lang="en-US">
                <a:latin typeface="Arial"/>
                <a:cs typeface="Arial"/>
              </a:rPr>
              <a:t> </a:t>
            </a:r>
            <a:r>
              <a:rPr lang="en-US" err="1">
                <a:latin typeface="Arial"/>
                <a:cs typeface="Arial"/>
              </a:rPr>
              <a:t>tạp</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toán</a:t>
            </a:r>
            <a:r>
              <a:rPr lang="en-US">
                <a:latin typeface="Arial"/>
                <a:cs typeface="Arial"/>
              </a:rPr>
              <a:t> </a:t>
            </a:r>
            <a:r>
              <a:rPr lang="en-US" err="1">
                <a:latin typeface="Arial"/>
                <a:cs typeface="Arial"/>
              </a:rPr>
              <a:t>đơn</a:t>
            </a:r>
            <a:r>
              <a:rPr lang="en-US">
                <a:latin typeface="Arial"/>
                <a:cs typeface="Arial"/>
              </a:rPr>
              <a:t> </a:t>
            </a:r>
            <a:r>
              <a:rPr lang="en-US" err="1">
                <a:latin typeface="Arial"/>
                <a:cs typeface="Arial"/>
              </a:rPr>
              <a:t>giản</a:t>
            </a:r>
            <a:endParaRPr lang="vi-VN" err="1"/>
          </a:p>
        </p:txBody>
      </p:sp>
      <p:sp>
        <p:nvSpPr>
          <p:cNvPr id="90" name="Hình chữ nhật: Góc Tròn 89">
            <a:extLst>
              <a:ext uri="{FF2B5EF4-FFF2-40B4-BE49-F238E27FC236}">
                <a16:creationId xmlns:a16="http://schemas.microsoft.com/office/drawing/2014/main" id="{909D1D7B-9E7B-BB92-510B-C8487DF253D5}"/>
              </a:ext>
            </a:extLst>
          </p:cNvPr>
          <p:cNvSpPr/>
          <p:nvPr/>
        </p:nvSpPr>
        <p:spPr>
          <a:xfrm>
            <a:off x="6096767" y="3072263"/>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2" name="Hộp Văn bản 91">
            <a:extLst>
              <a:ext uri="{FF2B5EF4-FFF2-40B4-BE49-F238E27FC236}">
                <a16:creationId xmlns:a16="http://schemas.microsoft.com/office/drawing/2014/main" id="{319EB0E3-93DD-50B9-E28C-A79072FE7422}"/>
              </a:ext>
            </a:extLst>
          </p:cNvPr>
          <p:cNvSpPr txBox="1"/>
          <p:nvPr/>
        </p:nvSpPr>
        <p:spPr>
          <a:xfrm>
            <a:off x="6429550" y="3370007"/>
            <a:ext cx="4337538" cy="369332"/>
          </a:xfrm>
          <a:prstGeom prst="rect">
            <a:avLst/>
          </a:prstGeom>
          <a:noFill/>
        </p:spPr>
        <p:txBody>
          <a:bodyPr wrap="square" lIns="91440" tIns="45720" rIns="91440" bIns="45720" rtlCol="0" anchor="t">
            <a:spAutoFit/>
          </a:bodyPr>
          <a:lstStyle/>
          <a:p>
            <a:r>
              <a:rPr lang="en-US" err="1">
                <a:latin typeface="Arial"/>
                <a:cs typeface="Arial"/>
              </a:rPr>
              <a:t>Có</a:t>
            </a:r>
            <a:r>
              <a:rPr lang="en-US">
                <a:latin typeface="Arial"/>
                <a:cs typeface="Arial"/>
              </a:rPr>
              <a:t> </a:t>
            </a:r>
            <a:r>
              <a:rPr lang="en-US" err="1">
                <a:latin typeface="Arial"/>
                <a:cs typeface="Arial"/>
              </a:rPr>
              <a:t>ít</a:t>
            </a:r>
            <a:r>
              <a:rPr lang="en-US">
                <a:latin typeface="Arial"/>
                <a:cs typeface="Arial"/>
              </a:rPr>
              <a:t> </a:t>
            </a:r>
            <a:r>
              <a:rPr lang="en-US" err="1">
                <a:latin typeface="Arial"/>
                <a:cs typeface="Arial"/>
              </a:rPr>
              <a:t>thông</a:t>
            </a:r>
            <a:r>
              <a:rPr lang="en-US">
                <a:latin typeface="Arial"/>
                <a:cs typeface="Arial"/>
              </a:rPr>
              <a:t> tin </a:t>
            </a:r>
            <a:r>
              <a:rPr lang="en-US" err="1">
                <a:latin typeface="Arial"/>
                <a:cs typeface="Arial"/>
              </a:rPr>
              <a:t>hướng</a:t>
            </a:r>
            <a:r>
              <a:rPr lang="en-US">
                <a:latin typeface="Arial"/>
                <a:cs typeface="Arial"/>
              </a:rPr>
              <a:t> </a:t>
            </a:r>
            <a:r>
              <a:rPr lang="en-US" err="1">
                <a:latin typeface="Arial"/>
                <a:cs typeface="Arial"/>
              </a:rPr>
              <a:t>dẫn</a:t>
            </a:r>
            <a:endParaRPr lang="vi-VN" err="1"/>
          </a:p>
        </p:txBody>
      </p:sp>
      <p:sp>
        <p:nvSpPr>
          <p:cNvPr id="94" name="Hình chữ nhật: Góc Tròn 93">
            <a:extLst>
              <a:ext uri="{FF2B5EF4-FFF2-40B4-BE49-F238E27FC236}">
                <a16:creationId xmlns:a16="http://schemas.microsoft.com/office/drawing/2014/main" id="{19867382-8FB1-984F-D363-FFD132E597CC}"/>
              </a:ext>
            </a:extLst>
          </p:cNvPr>
          <p:cNvSpPr/>
          <p:nvPr/>
        </p:nvSpPr>
        <p:spPr>
          <a:xfrm>
            <a:off x="6096767" y="4362220"/>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6" name="Hộp Văn bản 95">
            <a:extLst>
              <a:ext uri="{FF2B5EF4-FFF2-40B4-BE49-F238E27FC236}">
                <a16:creationId xmlns:a16="http://schemas.microsoft.com/office/drawing/2014/main" id="{D88316EA-4853-486F-21F5-F1B416F0A5DF}"/>
              </a:ext>
            </a:extLst>
          </p:cNvPr>
          <p:cNvSpPr txBox="1"/>
          <p:nvPr/>
        </p:nvSpPr>
        <p:spPr>
          <a:xfrm>
            <a:off x="6429550" y="4659964"/>
            <a:ext cx="4337538" cy="369332"/>
          </a:xfrm>
          <a:prstGeom prst="rect">
            <a:avLst/>
          </a:prstGeom>
          <a:noFill/>
        </p:spPr>
        <p:txBody>
          <a:bodyPr wrap="square" lIns="91440" tIns="45720" rIns="91440" bIns="45720" rtlCol="0" anchor="t">
            <a:spAutoFit/>
          </a:bodyPr>
          <a:lstStyle/>
          <a:p>
            <a:r>
              <a:rPr lang="en-US">
                <a:latin typeface="Arial"/>
                <a:cs typeface="Arial"/>
              </a:rPr>
              <a:t>Các </a:t>
            </a:r>
            <a:r>
              <a:rPr lang="en-US" err="1">
                <a:latin typeface="Arial"/>
                <a:cs typeface="Arial"/>
              </a:rPr>
              <a:t>ràng</a:t>
            </a:r>
            <a:r>
              <a:rPr lang="en-US">
                <a:latin typeface="Arial"/>
                <a:cs typeface="Arial"/>
              </a:rPr>
              <a:t> </a:t>
            </a:r>
            <a:r>
              <a:rPr lang="en-US" err="1">
                <a:latin typeface="Arial"/>
                <a:cs typeface="Arial"/>
              </a:rPr>
              <a:t>buộc</a:t>
            </a:r>
            <a:r>
              <a:rPr lang="en-US">
                <a:latin typeface="Arial"/>
                <a:cs typeface="Arial"/>
              </a:rPr>
              <a:t> </a:t>
            </a:r>
            <a:r>
              <a:rPr lang="en-US" err="1">
                <a:latin typeface="Arial"/>
                <a:cs typeface="Arial"/>
              </a:rPr>
              <a:t>đơn</a:t>
            </a:r>
            <a:r>
              <a:rPr lang="en-US">
                <a:latin typeface="Arial"/>
                <a:cs typeface="Arial"/>
              </a:rPr>
              <a:t> </a:t>
            </a:r>
            <a:r>
              <a:rPr lang="en-US" err="1">
                <a:latin typeface="Arial"/>
                <a:cs typeface="Arial"/>
              </a:rPr>
              <a:t>giản</a:t>
            </a:r>
            <a:endParaRPr lang="vi-VN" err="1"/>
          </a:p>
        </p:txBody>
      </p:sp>
      <p:sp>
        <p:nvSpPr>
          <p:cNvPr id="98" name="Hình chữ nhật: Góc Tròn 97">
            <a:extLst>
              <a:ext uri="{FF2B5EF4-FFF2-40B4-BE49-F238E27FC236}">
                <a16:creationId xmlns:a16="http://schemas.microsoft.com/office/drawing/2014/main" id="{36434AD9-F863-B6E2-0C61-6B9EAC140E36}"/>
              </a:ext>
            </a:extLst>
          </p:cNvPr>
          <p:cNvSpPr/>
          <p:nvPr/>
        </p:nvSpPr>
        <p:spPr>
          <a:xfrm>
            <a:off x="6096767" y="5652177"/>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0" name="Hộp Văn bản 99">
            <a:extLst>
              <a:ext uri="{FF2B5EF4-FFF2-40B4-BE49-F238E27FC236}">
                <a16:creationId xmlns:a16="http://schemas.microsoft.com/office/drawing/2014/main" id="{271B3B27-8F20-CE47-3307-0BFF24D1CFAC}"/>
              </a:ext>
            </a:extLst>
          </p:cNvPr>
          <p:cNvSpPr txBox="1"/>
          <p:nvPr/>
        </p:nvSpPr>
        <p:spPr>
          <a:xfrm>
            <a:off x="6429550" y="5949921"/>
            <a:ext cx="4337538" cy="369332"/>
          </a:xfrm>
          <a:prstGeom prst="rect">
            <a:avLst/>
          </a:prstGeom>
          <a:noFill/>
        </p:spPr>
        <p:txBody>
          <a:bodyPr wrap="square" lIns="91440" tIns="45720" rIns="91440" bIns="45720" rtlCol="0" anchor="t">
            <a:spAutoFit/>
          </a:bodyPr>
          <a:lstStyle/>
          <a:p>
            <a:r>
              <a:rPr lang="en-US" err="1">
                <a:latin typeface="Arial"/>
                <a:cs typeface="Arial"/>
              </a:rPr>
              <a:t>Không</a:t>
            </a:r>
            <a:r>
              <a:rPr lang="en-US">
                <a:latin typeface="Arial"/>
                <a:cs typeface="Arial"/>
              </a:rPr>
              <a:t> </a:t>
            </a:r>
            <a:r>
              <a:rPr lang="en-US" err="1">
                <a:latin typeface="Arial"/>
                <a:cs typeface="Arial"/>
              </a:rPr>
              <a:t>yêu</a:t>
            </a:r>
            <a:r>
              <a:rPr lang="en-US">
                <a:latin typeface="Arial"/>
                <a:cs typeface="Arial"/>
              </a:rPr>
              <a:t> </a:t>
            </a:r>
            <a:r>
              <a:rPr lang="en-US" err="1">
                <a:latin typeface="Arial"/>
                <a:cs typeface="Arial"/>
              </a:rPr>
              <a:t>cầu</a:t>
            </a:r>
            <a:r>
              <a:rPr lang="en-US">
                <a:latin typeface="Arial"/>
                <a:cs typeface="Arial"/>
              </a:rPr>
              <a:t> </a:t>
            </a:r>
            <a:r>
              <a:rPr lang="en-US" err="1">
                <a:latin typeface="Arial"/>
                <a:cs typeface="Arial"/>
              </a:rPr>
              <a:t>tối</a:t>
            </a:r>
            <a:r>
              <a:rPr lang="en-US">
                <a:latin typeface="Arial"/>
                <a:cs typeface="Arial"/>
              </a:rPr>
              <a:t> </a:t>
            </a:r>
            <a:r>
              <a:rPr lang="en-US" err="1">
                <a:latin typeface="Arial"/>
                <a:cs typeface="Arial"/>
              </a:rPr>
              <a:t>ưu</a:t>
            </a:r>
            <a:endParaRPr lang="vi-VN" err="1"/>
          </a:p>
        </p:txBody>
      </p:sp>
      <p:sp>
        <p:nvSpPr>
          <p:cNvPr id="26" name="Rectangle: Rounded Corners 8">
            <a:extLst>
              <a:ext uri="{FF2B5EF4-FFF2-40B4-BE49-F238E27FC236}">
                <a16:creationId xmlns:a16="http://schemas.microsoft.com/office/drawing/2014/main" id="{E56B9C7D-CC70-2B15-F1B3-E31F61868468}"/>
              </a:ext>
            </a:extLst>
          </p:cNvPr>
          <p:cNvSpPr/>
          <p:nvPr/>
        </p:nvSpPr>
        <p:spPr>
          <a:xfrm>
            <a:off x="-6107634" y="10902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a16="http://schemas.microsoft.com/office/drawing/2014/main" id="{9150030B-2A5F-2457-85B0-E64BB7D2B158}"/>
              </a:ext>
            </a:extLst>
          </p:cNvPr>
          <p:cNvSpPr/>
          <p:nvPr/>
        </p:nvSpPr>
        <p:spPr>
          <a:xfrm>
            <a:off x="-5869137" y="11774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a16="http://schemas.microsoft.com/office/drawing/2014/main" id="{9AB7BADC-2392-4B45-94EA-9385A4CF7ED2}"/>
              </a:ext>
            </a:extLst>
          </p:cNvPr>
          <p:cNvSpPr txBox="1"/>
          <p:nvPr/>
        </p:nvSpPr>
        <p:spPr>
          <a:xfrm>
            <a:off x="-5426315" y="125555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a16="http://schemas.microsoft.com/office/drawing/2014/main" id="{002B51A7-D2A7-8111-78C6-5D494F480D53}"/>
              </a:ext>
            </a:extLst>
          </p:cNvPr>
          <p:cNvSpPr/>
          <p:nvPr/>
        </p:nvSpPr>
        <p:spPr>
          <a:xfrm>
            <a:off x="-6107634" y="33306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a16="http://schemas.microsoft.com/office/drawing/2014/main" id="{579A5482-5D7F-3CEB-4993-1C976A6A33D6}"/>
              </a:ext>
            </a:extLst>
          </p:cNvPr>
          <p:cNvSpPr/>
          <p:nvPr/>
        </p:nvSpPr>
        <p:spPr>
          <a:xfrm>
            <a:off x="-5869137" y="34179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00B880A6-3597-8881-179F-868AD15EC2BB}"/>
              </a:ext>
            </a:extLst>
          </p:cNvPr>
          <p:cNvSpPr txBox="1"/>
          <p:nvPr/>
        </p:nvSpPr>
        <p:spPr>
          <a:xfrm>
            <a:off x="-5411937" y="349264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7" name="Rectangle: Rounded Corners 8">
            <a:extLst>
              <a:ext uri="{FF2B5EF4-FFF2-40B4-BE49-F238E27FC236}">
                <a16:creationId xmlns:a16="http://schemas.microsoft.com/office/drawing/2014/main" id="{4CC9D295-DCB4-C473-D030-7A81045B2126}"/>
              </a:ext>
            </a:extLst>
          </p:cNvPr>
          <p:cNvSpPr/>
          <p:nvPr/>
        </p:nvSpPr>
        <p:spPr>
          <a:xfrm>
            <a:off x="-6107634" y="44575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a16="http://schemas.microsoft.com/office/drawing/2014/main" id="{45D22A02-7B95-F3A1-4AFE-2CD0482BED6E}"/>
              </a:ext>
            </a:extLst>
          </p:cNvPr>
          <p:cNvSpPr/>
          <p:nvPr/>
        </p:nvSpPr>
        <p:spPr>
          <a:xfrm>
            <a:off x="-5869137" y="45448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a16="http://schemas.microsoft.com/office/drawing/2014/main" id="{015F7579-0AFF-F921-6E05-C64BFAE80B2A}"/>
              </a:ext>
            </a:extLst>
          </p:cNvPr>
          <p:cNvSpPr txBox="1"/>
          <p:nvPr/>
        </p:nvSpPr>
        <p:spPr>
          <a:xfrm>
            <a:off x="-5426315" y="46195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2" name="Rectangle: Rounded Corners 8">
            <a:extLst>
              <a:ext uri="{FF2B5EF4-FFF2-40B4-BE49-F238E27FC236}">
                <a16:creationId xmlns:a16="http://schemas.microsoft.com/office/drawing/2014/main" id="{5490CEDC-8D62-4ED9-8F20-40928CF1FC0B}"/>
              </a:ext>
            </a:extLst>
          </p:cNvPr>
          <p:cNvSpPr/>
          <p:nvPr/>
        </p:nvSpPr>
        <p:spPr>
          <a:xfrm>
            <a:off x="-6107634" y="55844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Rectangle: Rounded Corners 12">
            <a:extLst>
              <a:ext uri="{FF2B5EF4-FFF2-40B4-BE49-F238E27FC236}">
                <a16:creationId xmlns:a16="http://schemas.microsoft.com/office/drawing/2014/main" id="{6A547D03-585D-59EA-2475-8BC8BE2C23CB}"/>
              </a:ext>
            </a:extLst>
          </p:cNvPr>
          <p:cNvSpPr/>
          <p:nvPr/>
        </p:nvSpPr>
        <p:spPr>
          <a:xfrm>
            <a:off x="-5869137" y="56717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a16="http://schemas.microsoft.com/office/drawing/2014/main" id="{D566A600-335B-1CD9-0415-588F5B0B49B3}"/>
              </a:ext>
            </a:extLst>
          </p:cNvPr>
          <p:cNvSpPr txBox="1"/>
          <p:nvPr/>
        </p:nvSpPr>
        <p:spPr>
          <a:xfrm>
            <a:off x="-5426315" y="57464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28468694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3738383" y="-4103964"/>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341420" y="-2377627"/>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1259905" y="4137388"/>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ình chữ nhật: Góc Tròn 2">
            <a:extLst>
              <a:ext uri="{FF2B5EF4-FFF2-40B4-BE49-F238E27FC236}">
                <a16:creationId xmlns:a16="http://schemas.microsoft.com/office/drawing/2014/main" id="{E270A601-54B2-7766-0584-E9F031D89927}"/>
              </a:ext>
            </a:extLst>
          </p:cNvPr>
          <p:cNvSpPr/>
          <p:nvPr/>
        </p:nvSpPr>
        <p:spPr>
          <a:xfrm>
            <a:off x="12521139" y="490987"/>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a16="http://schemas.microsoft.com/office/drawing/2014/main" id="{D8F5540A-4BAE-3630-DDBA-4114788B2F09}"/>
              </a:ext>
            </a:extLst>
          </p:cNvPr>
          <p:cNvSpPr txBox="1"/>
          <p:nvPr/>
        </p:nvSpPr>
        <p:spPr>
          <a:xfrm>
            <a:off x="12853922" y="788731"/>
            <a:ext cx="4337538" cy="369332"/>
          </a:xfrm>
          <a:prstGeom prst="rect">
            <a:avLst/>
          </a:prstGeom>
          <a:noFill/>
        </p:spPr>
        <p:txBody>
          <a:bodyPr wrap="square" lIns="91440" tIns="45720" rIns="91440" bIns="45720" rtlCol="0" anchor="t">
            <a:spAutoFit/>
          </a:bodyPr>
          <a:lstStyle/>
          <a:p>
            <a:r>
              <a:rPr lang="en-US" err="1">
                <a:latin typeface="Arial"/>
                <a:cs typeface="Arial"/>
              </a:rPr>
              <a:t>Kiểm</a:t>
            </a:r>
            <a:r>
              <a:rPr lang="en-US">
                <a:latin typeface="Arial"/>
                <a:cs typeface="Arial"/>
              </a:rPr>
              <a:t> </a:t>
            </a:r>
            <a:r>
              <a:rPr lang="en-US" err="1">
                <a:latin typeface="Arial"/>
                <a:cs typeface="Arial"/>
              </a:rPr>
              <a:t>tra</a:t>
            </a:r>
            <a:r>
              <a:rPr lang="en-US">
                <a:latin typeface="Arial"/>
                <a:cs typeface="Arial"/>
              </a:rPr>
              <a:t> </a:t>
            </a:r>
            <a:r>
              <a:rPr lang="en-US" err="1">
                <a:latin typeface="Arial"/>
                <a:cs typeface="Arial"/>
              </a:rPr>
              <a:t>tất</a:t>
            </a:r>
            <a:r>
              <a:rPr lang="en-US">
                <a:latin typeface="Arial"/>
                <a:cs typeface="Arial"/>
              </a:rPr>
              <a:t> </a:t>
            </a:r>
            <a:r>
              <a:rPr lang="en-US" err="1">
                <a:latin typeface="Arial"/>
                <a:cs typeface="Arial"/>
              </a:rPr>
              <a:t>cả</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khả</a:t>
            </a:r>
            <a:r>
              <a:rPr lang="en-US">
                <a:latin typeface="Arial"/>
                <a:cs typeface="Arial"/>
              </a:rPr>
              <a:t> </a:t>
            </a:r>
            <a:r>
              <a:rPr lang="en-US" err="1">
                <a:latin typeface="Arial"/>
                <a:cs typeface="Arial"/>
              </a:rPr>
              <a:t>năng</a:t>
            </a:r>
            <a:endParaRPr lang="vi-VN" err="1"/>
          </a:p>
        </p:txBody>
      </p:sp>
      <p:sp>
        <p:nvSpPr>
          <p:cNvPr id="9" name="Hình chữ nhật: Góc Tròn 8">
            <a:extLst>
              <a:ext uri="{FF2B5EF4-FFF2-40B4-BE49-F238E27FC236}">
                <a16:creationId xmlns:a16="http://schemas.microsoft.com/office/drawing/2014/main" id="{8A1FB38D-8651-9A22-4152-45EB0CFDD673}"/>
              </a:ext>
            </a:extLst>
          </p:cNvPr>
          <p:cNvSpPr/>
          <p:nvPr/>
        </p:nvSpPr>
        <p:spPr>
          <a:xfrm>
            <a:off x="15454120" y="1809699"/>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ộp Văn bản 10">
            <a:extLst>
              <a:ext uri="{FF2B5EF4-FFF2-40B4-BE49-F238E27FC236}">
                <a16:creationId xmlns:a16="http://schemas.microsoft.com/office/drawing/2014/main" id="{C6F37E49-4B3C-6F67-B5CB-699050D80906}"/>
              </a:ext>
            </a:extLst>
          </p:cNvPr>
          <p:cNvSpPr txBox="1"/>
          <p:nvPr/>
        </p:nvSpPr>
        <p:spPr>
          <a:xfrm>
            <a:off x="15786903" y="2107443"/>
            <a:ext cx="4337538" cy="369332"/>
          </a:xfrm>
          <a:prstGeom prst="rect">
            <a:avLst/>
          </a:prstGeom>
          <a:noFill/>
        </p:spPr>
        <p:txBody>
          <a:bodyPr wrap="square" lIns="91440" tIns="45720" rIns="91440" bIns="45720" rtlCol="0" anchor="t">
            <a:spAutoFit/>
          </a:bodyPr>
          <a:lstStyle/>
          <a:p>
            <a:r>
              <a:rPr lang="en-US" err="1">
                <a:latin typeface="Arial"/>
                <a:cs typeface="Arial"/>
              </a:rPr>
              <a:t>Không</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phương</a:t>
            </a:r>
            <a:r>
              <a:rPr lang="en-US">
                <a:latin typeface="Arial"/>
                <a:cs typeface="Arial"/>
              </a:rPr>
              <a:t> </a:t>
            </a:r>
            <a:r>
              <a:rPr lang="en-US" err="1">
                <a:latin typeface="Arial"/>
                <a:cs typeface="Arial"/>
              </a:rPr>
              <a:t>pháp</a:t>
            </a:r>
            <a:r>
              <a:rPr lang="en-US">
                <a:latin typeface="Arial"/>
                <a:cs typeface="Arial"/>
              </a:rPr>
              <a:t> </a:t>
            </a:r>
            <a:r>
              <a:rPr lang="en-US" err="1">
                <a:latin typeface="Arial"/>
                <a:cs typeface="Arial"/>
              </a:rPr>
              <a:t>tối</a:t>
            </a:r>
            <a:r>
              <a:rPr lang="en-US">
                <a:latin typeface="Arial"/>
                <a:cs typeface="Arial"/>
              </a:rPr>
              <a:t> </a:t>
            </a:r>
            <a:r>
              <a:rPr lang="en-US" err="1">
                <a:latin typeface="Arial"/>
                <a:cs typeface="Arial"/>
              </a:rPr>
              <a:t>ưu</a:t>
            </a:r>
            <a:endParaRPr lang="vi-VN" err="1"/>
          </a:p>
        </p:txBody>
      </p:sp>
      <p:sp>
        <p:nvSpPr>
          <p:cNvPr id="32" name="Hình chữ nhật: Góc Tròn 31">
            <a:extLst>
              <a:ext uri="{FF2B5EF4-FFF2-40B4-BE49-F238E27FC236}">
                <a16:creationId xmlns:a16="http://schemas.microsoft.com/office/drawing/2014/main" id="{B95ADB10-FB90-E8EA-EDE3-D7FC1A663B3C}"/>
              </a:ext>
            </a:extLst>
          </p:cNvPr>
          <p:cNvSpPr/>
          <p:nvPr/>
        </p:nvSpPr>
        <p:spPr>
          <a:xfrm>
            <a:off x="14059516" y="3131903"/>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Hộp Văn bản 33">
            <a:extLst>
              <a:ext uri="{FF2B5EF4-FFF2-40B4-BE49-F238E27FC236}">
                <a16:creationId xmlns:a16="http://schemas.microsoft.com/office/drawing/2014/main" id="{8DE88311-175D-0261-9B3F-92FBB4600E66}"/>
              </a:ext>
            </a:extLst>
          </p:cNvPr>
          <p:cNvSpPr txBox="1"/>
          <p:nvPr/>
        </p:nvSpPr>
        <p:spPr>
          <a:xfrm>
            <a:off x="14392299" y="3429647"/>
            <a:ext cx="4337538" cy="369332"/>
          </a:xfrm>
          <a:prstGeom prst="rect">
            <a:avLst/>
          </a:prstGeom>
          <a:noFill/>
        </p:spPr>
        <p:txBody>
          <a:bodyPr wrap="square" lIns="91440" tIns="45720" rIns="91440" bIns="45720" rtlCol="0" anchor="t">
            <a:spAutoFit/>
          </a:bodyPr>
          <a:lstStyle/>
          <a:p>
            <a:r>
              <a:rPr lang="en-US" err="1">
                <a:latin typeface="Arial"/>
                <a:cs typeface="Arial"/>
              </a:rPr>
              <a:t>Độ</a:t>
            </a:r>
            <a:r>
              <a:rPr lang="en-US">
                <a:latin typeface="Arial"/>
                <a:cs typeface="Arial"/>
              </a:rPr>
              <a:t> </a:t>
            </a:r>
            <a:r>
              <a:rPr lang="en-US" err="1">
                <a:latin typeface="Arial"/>
                <a:cs typeface="Arial"/>
              </a:rPr>
              <a:t>phức</a:t>
            </a:r>
            <a:r>
              <a:rPr lang="en-US">
                <a:latin typeface="Arial"/>
                <a:cs typeface="Arial"/>
              </a:rPr>
              <a:t> </a:t>
            </a:r>
            <a:r>
              <a:rPr lang="en-US" err="1">
                <a:latin typeface="Arial"/>
                <a:cs typeface="Arial"/>
              </a:rPr>
              <a:t>tạp</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toán</a:t>
            </a:r>
            <a:r>
              <a:rPr lang="en-US">
                <a:latin typeface="Arial"/>
                <a:cs typeface="Arial"/>
              </a:rPr>
              <a:t> </a:t>
            </a:r>
            <a:r>
              <a:rPr lang="en-US" err="1">
                <a:latin typeface="Arial"/>
                <a:cs typeface="Arial"/>
              </a:rPr>
              <a:t>lớn</a:t>
            </a:r>
            <a:r>
              <a:rPr lang="en-US">
                <a:latin typeface="Arial"/>
                <a:cs typeface="Arial"/>
              </a:rPr>
              <a:t>:</a:t>
            </a:r>
            <a:endParaRPr lang="vi-VN"/>
          </a:p>
        </p:txBody>
      </p:sp>
      <p:sp>
        <p:nvSpPr>
          <p:cNvPr id="36" name="Hình chữ nhật: Góc Tròn 35">
            <a:extLst>
              <a:ext uri="{FF2B5EF4-FFF2-40B4-BE49-F238E27FC236}">
                <a16:creationId xmlns:a16="http://schemas.microsoft.com/office/drawing/2014/main" id="{BE4C9F84-C64B-55D4-4502-AB17DD35EE63}"/>
              </a:ext>
            </a:extLst>
          </p:cNvPr>
          <p:cNvSpPr/>
          <p:nvPr/>
        </p:nvSpPr>
        <p:spPr>
          <a:xfrm>
            <a:off x="14936535" y="4421860"/>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Hộp Văn bản 37">
            <a:extLst>
              <a:ext uri="{FF2B5EF4-FFF2-40B4-BE49-F238E27FC236}">
                <a16:creationId xmlns:a16="http://schemas.microsoft.com/office/drawing/2014/main" id="{3A157E9D-11D8-42D4-205F-B5BB55F21C06}"/>
              </a:ext>
            </a:extLst>
          </p:cNvPr>
          <p:cNvSpPr txBox="1"/>
          <p:nvPr/>
        </p:nvSpPr>
        <p:spPr>
          <a:xfrm>
            <a:off x="15269318" y="4719604"/>
            <a:ext cx="4337538" cy="369332"/>
          </a:xfrm>
          <a:prstGeom prst="rect">
            <a:avLst/>
          </a:prstGeom>
          <a:noFill/>
        </p:spPr>
        <p:txBody>
          <a:bodyPr wrap="square" lIns="91440" tIns="45720" rIns="91440" bIns="45720" rtlCol="0" anchor="t">
            <a:spAutoFit/>
          </a:bodyPr>
          <a:lstStyle/>
          <a:p>
            <a:r>
              <a:rPr lang="en-US" err="1">
                <a:latin typeface="Arial"/>
                <a:cs typeface="Arial"/>
              </a:rPr>
              <a:t>Đơn</a:t>
            </a:r>
            <a:r>
              <a:rPr lang="en-US">
                <a:latin typeface="Arial"/>
                <a:cs typeface="Arial"/>
              </a:rPr>
              <a:t> </a:t>
            </a:r>
            <a:r>
              <a:rPr lang="en-US" err="1">
                <a:latin typeface="Arial"/>
                <a:cs typeface="Arial"/>
              </a:rPr>
              <a:t>giản</a:t>
            </a:r>
            <a:r>
              <a:rPr lang="en-US">
                <a:latin typeface="Arial"/>
                <a:cs typeface="Arial"/>
              </a:rPr>
              <a:t> </a:t>
            </a:r>
            <a:r>
              <a:rPr lang="en-US" err="1">
                <a:latin typeface="Arial"/>
                <a:cs typeface="Arial"/>
              </a:rPr>
              <a:t>trong</a:t>
            </a:r>
            <a:r>
              <a:rPr lang="en-US">
                <a:latin typeface="Arial"/>
                <a:cs typeface="Arial"/>
              </a:rPr>
              <a:t> </a:t>
            </a:r>
            <a:r>
              <a:rPr lang="en-US" err="1">
                <a:latin typeface="Arial"/>
                <a:cs typeface="Arial"/>
              </a:rPr>
              <a:t>cài</a:t>
            </a:r>
            <a:r>
              <a:rPr lang="en-US">
                <a:latin typeface="Arial"/>
                <a:cs typeface="Arial"/>
              </a:rPr>
              <a:t> </a:t>
            </a:r>
            <a:r>
              <a:rPr lang="en-US" err="1">
                <a:latin typeface="Arial"/>
                <a:cs typeface="Arial"/>
              </a:rPr>
              <a:t>đặt</a:t>
            </a:r>
            <a:endParaRPr lang="vi-VN" err="1"/>
          </a:p>
        </p:txBody>
      </p:sp>
      <p:sp>
        <p:nvSpPr>
          <p:cNvPr id="40" name="Hình chữ nhật: Góc Tròn 39">
            <a:extLst>
              <a:ext uri="{FF2B5EF4-FFF2-40B4-BE49-F238E27FC236}">
                <a16:creationId xmlns:a16="http://schemas.microsoft.com/office/drawing/2014/main" id="{E52AC0FE-5787-0F27-C339-97C3BA4F6185}"/>
              </a:ext>
            </a:extLst>
          </p:cNvPr>
          <p:cNvSpPr/>
          <p:nvPr/>
        </p:nvSpPr>
        <p:spPr>
          <a:xfrm>
            <a:off x="12521139" y="5639930"/>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ộp Văn bản 41">
            <a:extLst>
              <a:ext uri="{FF2B5EF4-FFF2-40B4-BE49-F238E27FC236}">
                <a16:creationId xmlns:a16="http://schemas.microsoft.com/office/drawing/2014/main" id="{E1446E77-B94B-8F7A-A20B-7C89DC191ED4}"/>
              </a:ext>
            </a:extLst>
          </p:cNvPr>
          <p:cNvSpPr txBox="1"/>
          <p:nvPr/>
        </p:nvSpPr>
        <p:spPr>
          <a:xfrm>
            <a:off x="12853922" y="5937674"/>
            <a:ext cx="4337538" cy="369332"/>
          </a:xfrm>
          <a:prstGeom prst="rect">
            <a:avLst/>
          </a:prstGeom>
          <a:noFill/>
        </p:spPr>
        <p:txBody>
          <a:bodyPr wrap="square" lIns="91440" tIns="45720" rIns="91440" bIns="45720" rtlCol="0" anchor="t">
            <a:spAutoFit/>
          </a:bodyPr>
          <a:lstStyle/>
          <a:p>
            <a:r>
              <a:rPr lang="en-US" err="1">
                <a:latin typeface="Arial"/>
                <a:cs typeface="Arial"/>
              </a:rPr>
              <a:t>Khả</a:t>
            </a:r>
            <a:r>
              <a:rPr lang="en-US">
                <a:latin typeface="Arial"/>
                <a:cs typeface="Arial"/>
              </a:rPr>
              <a:t> </a:t>
            </a:r>
            <a:r>
              <a:rPr lang="en-US" err="1">
                <a:latin typeface="Arial"/>
                <a:cs typeface="Arial"/>
              </a:rPr>
              <a:t>năng</a:t>
            </a:r>
            <a:r>
              <a:rPr lang="en-US">
                <a:latin typeface="Arial"/>
                <a:cs typeface="Arial"/>
              </a:rPr>
              <a:t> </a:t>
            </a:r>
            <a:r>
              <a:rPr lang="en-US" err="1">
                <a:latin typeface="Arial"/>
                <a:cs typeface="Arial"/>
              </a:rPr>
              <a:t>tìm</a:t>
            </a:r>
            <a:r>
              <a:rPr lang="en-US">
                <a:latin typeface="Arial"/>
                <a:cs typeface="Arial"/>
              </a:rPr>
              <a:t> </a:t>
            </a:r>
            <a:r>
              <a:rPr lang="en-US" err="1">
                <a:latin typeface="Arial"/>
                <a:cs typeface="Arial"/>
              </a:rPr>
              <a:t>ra</a:t>
            </a:r>
            <a:r>
              <a:rPr lang="en-US">
                <a:latin typeface="Arial"/>
                <a:cs typeface="Arial"/>
              </a:rPr>
              <a:t> </a:t>
            </a:r>
            <a:r>
              <a:rPr lang="en-US" err="1">
                <a:latin typeface="Arial"/>
                <a:cs typeface="Arial"/>
              </a:rPr>
              <a:t>giải</a:t>
            </a:r>
            <a:r>
              <a:rPr lang="en-US">
                <a:latin typeface="Arial"/>
                <a:cs typeface="Arial"/>
              </a:rPr>
              <a:t> </a:t>
            </a:r>
            <a:r>
              <a:rPr lang="en-US" err="1">
                <a:latin typeface="Arial"/>
                <a:cs typeface="Arial"/>
              </a:rPr>
              <a:t>pháp</a:t>
            </a:r>
            <a:r>
              <a:rPr lang="en-US">
                <a:latin typeface="Arial"/>
                <a:cs typeface="Arial"/>
              </a:rPr>
              <a:t> </a:t>
            </a:r>
            <a:r>
              <a:rPr lang="en-US" err="1">
                <a:latin typeface="Arial"/>
                <a:cs typeface="Arial"/>
              </a:rPr>
              <a:t>chính</a:t>
            </a:r>
            <a:r>
              <a:rPr lang="en-US">
                <a:latin typeface="Arial"/>
                <a:cs typeface="Arial"/>
              </a:rPr>
              <a:t> </a:t>
            </a:r>
            <a:r>
              <a:rPr lang="en-US" err="1">
                <a:latin typeface="Arial"/>
                <a:cs typeface="Arial"/>
              </a:rPr>
              <a:t>xác</a:t>
            </a:r>
            <a:endParaRPr lang="vi-VN" err="1"/>
          </a:p>
        </p:txBody>
      </p:sp>
      <p:sp>
        <p:nvSpPr>
          <p:cNvPr id="25" name="Rectangle: Rounded Corners 8">
            <a:extLst>
              <a:ext uri="{FF2B5EF4-FFF2-40B4-BE49-F238E27FC236}">
                <a16:creationId xmlns:a16="http://schemas.microsoft.com/office/drawing/2014/main" id="{E56B9C7D-CC70-2B15-F1B3-E31F61868468}"/>
              </a:ext>
            </a:extLst>
          </p:cNvPr>
          <p:cNvSpPr/>
          <p:nvPr/>
        </p:nvSpPr>
        <p:spPr>
          <a:xfrm>
            <a:off x="-6548792" y="80947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6" name="Rectangle: Rounded Corners 12">
            <a:extLst>
              <a:ext uri="{FF2B5EF4-FFF2-40B4-BE49-F238E27FC236}">
                <a16:creationId xmlns:a16="http://schemas.microsoft.com/office/drawing/2014/main" id="{9150030B-2A5F-2457-85B0-E64BB7D2B158}"/>
              </a:ext>
            </a:extLst>
          </p:cNvPr>
          <p:cNvSpPr/>
          <p:nvPr/>
        </p:nvSpPr>
        <p:spPr>
          <a:xfrm>
            <a:off x="-6310295" y="89676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TextBox 14">
            <a:extLst>
              <a:ext uri="{FF2B5EF4-FFF2-40B4-BE49-F238E27FC236}">
                <a16:creationId xmlns:a16="http://schemas.microsoft.com/office/drawing/2014/main" id="{9AB7BADC-2392-4B45-94EA-9385A4CF7ED2}"/>
              </a:ext>
            </a:extLst>
          </p:cNvPr>
          <p:cNvSpPr txBox="1"/>
          <p:nvPr/>
        </p:nvSpPr>
        <p:spPr>
          <a:xfrm>
            <a:off x="-5867473" y="974816"/>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2" name="Rectangle: Rounded Corners 8">
            <a:extLst>
              <a:ext uri="{FF2B5EF4-FFF2-40B4-BE49-F238E27FC236}">
                <a16:creationId xmlns:a16="http://schemas.microsoft.com/office/drawing/2014/main" id="{82B958CD-C528-2AD2-161A-FF666D528F98}"/>
              </a:ext>
            </a:extLst>
          </p:cNvPr>
          <p:cNvSpPr/>
          <p:nvPr/>
        </p:nvSpPr>
        <p:spPr>
          <a:xfrm>
            <a:off x="3576053" y="19230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Rectangle: Rounded Corners 12">
            <a:extLst>
              <a:ext uri="{FF2B5EF4-FFF2-40B4-BE49-F238E27FC236}">
                <a16:creationId xmlns:a16="http://schemas.microsoft.com/office/drawing/2014/main" id="{AAC9F7AA-938B-469A-82D0-F26A5D2305EC}"/>
              </a:ext>
            </a:extLst>
          </p:cNvPr>
          <p:cNvSpPr/>
          <p:nvPr/>
        </p:nvSpPr>
        <p:spPr>
          <a:xfrm>
            <a:off x="3814550" y="20102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TextBox 14">
            <a:extLst>
              <a:ext uri="{FF2B5EF4-FFF2-40B4-BE49-F238E27FC236}">
                <a16:creationId xmlns:a16="http://schemas.microsoft.com/office/drawing/2014/main" id="{7C2F52F3-40BA-8F55-2F64-D6BB5C98EFB1}"/>
              </a:ext>
            </a:extLst>
          </p:cNvPr>
          <p:cNvSpPr txBox="1"/>
          <p:nvPr/>
        </p:nvSpPr>
        <p:spPr>
          <a:xfrm>
            <a:off x="4272993" y="2010991"/>
            <a:ext cx="3706090" cy="43088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2200" dirty="0">
                <a:latin typeface="Arial Bold"/>
                <a:cs typeface="Arial Bold"/>
              </a:rPr>
              <a:t>ĐẶC ĐIỂM BÀI TOÁN</a:t>
            </a:r>
          </a:p>
        </p:txBody>
      </p:sp>
      <p:sp>
        <p:nvSpPr>
          <p:cNvPr id="19" name="Rectangle: Rounded Corners 8">
            <a:extLst>
              <a:ext uri="{FF2B5EF4-FFF2-40B4-BE49-F238E27FC236}">
                <a16:creationId xmlns:a16="http://schemas.microsoft.com/office/drawing/2014/main" id="{002B51A7-D2A7-8111-78C6-5D494F480D53}"/>
              </a:ext>
            </a:extLst>
          </p:cNvPr>
          <p:cNvSpPr/>
          <p:nvPr/>
        </p:nvSpPr>
        <p:spPr>
          <a:xfrm>
            <a:off x="-6548792" y="30499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a16="http://schemas.microsoft.com/office/drawing/2014/main" id="{579A5482-5D7F-3CEB-4993-1C976A6A33D6}"/>
              </a:ext>
            </a:extLst>
          </p:cNvPr>
          <p:cNvSpPr/>
          <p:nvPr/>
        </p:nvSpPr>
        <p:spPr>
          <a:xfrm>
            <a:off x="-6310295" y="31371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TextBox 14">
            <a:extLst>
              <a:ext uri="{FF2B5EF4-FFF2-40B4-BE49-F238E27FC236}">
                <a16:creationId xmlns:a16="http://schemas.microsoft.com/office/drawing/2014/main" id="{00B880A6-3597-8881-179F-868AD15EC2BB}"/>
              </a:ext>
            </a:extLst>
          </p:cNvPr>
          <p:cNvSpPr txBox="1"/>
          <p:nvPr/>
        </p:nvSpPr>
        <p:spPr>
          <a:xfrm>
            <a:off x="-5853095" y="3211905"/>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6" name="Rectangle: Rounded Corners 8">
            <a:extLst>
              <a:ext uri="{FF2B5EF4-FFF2-40B4-BE49-F238E27FC236}">
                <a16:creationId xmlns:a16="http://schemas.microsoft.com/office/drawing/2014/main" id="{4CC9D295-DCB4-C473-D030-7A81045B2126}"/>
              </a:ext>
            </a:extLst>
          </p:cNvPr>
          <p:cNvSpPr/>
          <p:nvPr/>
        </p:nvSpPr>
        <p:spPr>
          <a:xfrm>
            <a:off x="-6548792" y="41768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45D22A02-7B95-F3A1-4AFE-2CD0482BED6E}"/>
              </a:ext>
            </a:extLst>
          </p:cNvPr>
          <p:cNvSpPr/>
          <p:nvPr/>
        </p:nvSpPr>
        <p:spPr>
          <a:xfrm>
            <a:off x="-6310295" y="42640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a16="http://schemas.microsoft.com/office/drawing/2014/main" id="{015F7579-0AFF-F921-6E05-C64BFAE80B2A}"/>
              </a:ext>
            </a:extLst>
          </p:cNvPr>
          <p:cNvSpPr txBox="1"/>
          <p:nvPr/>
        </p:nvSpPr>
        <p:spPr>
          <a:xfrm>
            <a:off x="-5867473" y="433880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3" name="Rectangle: Rounded Corners 8">
            <a:extLst>
              <a:ext uri="{FF2B5EF4-FFF2-40B4-BE49-F238E27FC236}">
                <a16:creationId xmlns:a16="http://schemas.microsoft.com/office/drawing/2014/main" id="{5490CEDC-8D62-4ED9-8F20-40928CF1FC0B}"/>
              </a:ext>
            </a:extLst>
          </p:cNvPr>
          <p:cNvSpPr/>
          <p:nvPr/>
        </p:nvSpPr>
        <p:spPr>
          <a:xfrm>
            <a:off x="-6548792" y="53037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Rectangle: Rounded Corners 12">
            <a:extLst>
              <a:ext uri="{FF2B5EF4-FFF2-40B4-BE49-F238E27FC236}">
                <a16:creationId xmlns:a16="http://schemas.microsoft.com/office/drawing/2014/main" id="{6A547D03-585D-59EA-2475-8BC8BE2C23CB}"/>
              </a:ext>
            </a:extLst>
          </p:cNvPr>
          <p:cNvSpPr/>
          <p:nvPr/>
        </p:nvSpPr>
        <p:spPr>
          <a:xfrm>
            <a:off x="-6310295" y="53909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5" name="TextBox 14">
            <a:extLst>
              <a:ext uri="{FF2B5EF4-FFF2-40B4-BE49-F238E27FC236}">
                <a16:creationId xmlns:a16="http://schemas.microsoft.com/office/drawing/2014/main" id="{D566A600-335B-1CD9-0415-588F5B0B49B3}"/>
              </a:ext>
            </a:extLst>
          </p:cNvPr>
          <p:cNvSpPr txBox="1"/>
          <p:nvPr/>
        </p:nvSpPr>
        <p:spPr>
          <a:xfrm>
            <a:off x="-5867473" y="546570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405568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Góc Tròn 18">
            <a:extLst>
              <a:ext uri="{FF2B5EF4-FFF2-40B4-BE49-F238E27FC236}">
                <a16:creationId xmlns:a16="http://schemas.microsoft.com/office/drawing/2014/main" id="{A74AF19C-01B3-4A23-95D7-7497478CEF91}"/>
              </a:ext>
            </a:extLst>
          </p:cNvPr>
          <p:cNvSpPr/>
          <p:nvPr/>
        </p:nvSpPr>
        <p:spPr>
          <a:xfrm>
            <a:off x="6566533" y="7957422"/>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ình chữ nhật: Góc Tròn 19">
            <a:extLst>
              <a:ext uri="{FF2B5EF4-FFF2-40B4-BE49-F238E27FC236}">
                <a16:creationId xmlns:a16="http://schemas.microsoft.com/office/drawing/2014/main" id="{CB3EAA5D-E7F6-4490-9A6C-08930FAAC629}"/>
              </a:ext>
            </a:extLst>
          </p:cNvPr>
          <p:cNvSpPr/>
          <p:nvPr/>
        </p:nvSpPr>
        <p:spPr>
          <a:xfrm>
            <a:off x="6720134" y="8171588"/>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ình chữ nhật: Góc Tròn 21">
            <a:extLst>
              <a:ext uri="{FF2B5EF4-FFF2-40B4-BE49-F238E27FC236}">
                <a16:creationId xmlns:a16="http://schemas.microsoft.com/office/drawing/2014/main" id="{27A4FCE7-44E4-4563-A13F-40A0A4821E3C}"/>
              </a:ext>
            </a:extLst>
          </p:cNvPr>
          <p:cNvSpPr/>
          <p:nvPr/>
        </p:nvSpPr>
        <p:spPr>
          <a:xfrm>
            <a:off x="9319258" y="19769356"/>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ình chữ nhật: Góc Tròn 22">
            <a:extLst>
              <a:ext uri="{FF2B5EF4-FFF2-40B4-BE49-F238E27FC236}">
                <a16:creationId xmlns:a16="http://schemas.microsoft.com/office/drawing/2014/main" id="{7A334A6C-E98A-4671-8FA8-397ECA3BDE5A}"/>
              </a:ext>
            </a:extLst>
          </p:cNvPr>
          <p:cNvSpPr/>
          <p:nvPr/>
        </p:nvSpPr>
        <p:spPr>
          <a:xfrm>
            <a:off x="9472859" y="20008172"/>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ình chữ nhật 23">
            <a:extLst>
              <a:ext uri="{FF2B5EF4-FFF2-40B4-BE49-F238E27FC236}">
                <a16:creationId xmlns:a16="http://schemas.microsoft.com/office/drawing/2014/main" id="{1B64AF56-5ED6-42E4-8ED8-56E56C598136}"/>
              </a:ext>
            </a:extLst>
          </p:cNvPr>
          <p:cNvSpPr/>
          <p:nvPr/>
        </p:nvSpPr>
        <p:spPr>
          <a:xfrm>
            <a:off x="8943317" y="15217878"/>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Hình chữ nhật 24">
            <a:extLst>
              <a:ext uri="{FF2B5EF4-FFF2-40B4-BE49-F238E27FC236}">
                <a16:creationId xmlns:a16="http://schemas.microsoft.com/office/drawing/2014/main" id="{8EF95FDE-AF32-471D-A12F-616B3626DE93}"/>
              </a:ext>
            </a:extLst>
          </p:cNvPr>
          <p:cNvSpPr/>
          <p:nvPr/>
        </p:nvSpPr>
        <p:spPr>
          <a:xfrm>
            <a:off x="9259106" y="9620269"/>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a16="http://schemas.microsoft.com/office/drawing/2014/main" id="{97E28ABC-EDE4-4BA6-95F4-73A442993965}"/>
              </a:ext>
            </a:extLst>
          </p:cNvPr>
          <p:cNvSpPr/>
          <p:nvPr/>
        </p:nvSpPr>
        <p:spPr>
          <a:xfrm>
            <a:off x="6624308" y="13540482"/>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ình Bầu dục 26">
            <a:extLst>
              <a:ext uri="{FF2B5EF4-FFF2-40B4-BE49-F238E27FC236}">
                <a16:creationId xmlns:a16="http://schemas.microsoft.com/office/drawing/2014/main" id="{64DF6D38-F4E7-48DA-A74C-FFB3F212B12B}"/>
              </a:ext>
            </a:extLst>
          </p:cNvPr>
          <p:cNvSpPr/>
          <p:nvPr/>
        </p:nvSpPr>
        <p:spPr>
          <a:xfrm>
            <a:off x="7832419" y="19344710"/>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a16="http://schemas.microsoft.com/office/drawing/2014/main" id="{84199188-4148-40FD-8D14-A43DCAA181B5}"/>
              </a:ext>
            </a:extLst>
          </p:cNvPr>
          <p:cNvSpPr/>
          <p:nvPr/>
        </p:nvSpPr>
        <p:spPr>
          <a:xfrm>
            <a:off x="6387988" y="1699601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ình Bầu dục 29">
            <a:extLst>
              <a:ext uri="{FF2B5EF4-FFF2-40B4-BE49-F238E27FC236}">
                <a16:creationId xmlns:a16="http://schemas.microsoft.com/office/drawing/2014/main" id="{09480CC8-932E-434B-AC7C-E5E794AF720B}"/>
              </a:ext>
            </a:extLst>
          </p:cNvPr>
          <p:cNvSpPr/>
          <p:nvPr/>
        </p:nvSpPr>
        <p:spPr>
          <a:xfrm>
            <a:off x="9527388" y="10725861"/>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Hình Bầu dục 33">
            <a:extLst>
              <a:ext uri="{FF2B5EF4-FFF2-40B4-BE49-F238E27FC236}">
                <a16:creationId xmlns:a16="http://schemas.microsoft.com/office/drawing/2014/main" id="{246ACC6D-7D64-4704-B730-41255071CA5C}"/>
              </a:ext>
            </a:extLst>
          </p:cNvPr>
          <p:cNvSpPr/>
          <p:nvPr/>
        </p:nvSpPr>
        <p:spPr>
          <a:xfrm>
            <a:off x="11217865" y="16762295"/>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Hình Bầu dục 36">
            <a:extLst>
              <a:ext uri="{FF2B5EF4-FFF2-40B4-BE49-F238E27FC236}">
                <a16:creationId xmlns:a16="http://schemas.microsoft.com/office/drawing/2014/main" id="{505DEBB9-6C5F-4A05-9850-C8AD51500D60}"/>
              </a:ext>
            </a:extLst>
          </p:cNvPr>
          <p:cNvSpPr/>
          <p:nvPr/>
        </p:nvSpPr>
        <p:spPr>
          <a:xfrm>
            <a:off x="9851330" y="12779944"/>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Rectangle: Rounded Corners 8">
            <a:extLst>
              <a:ext uri="{FF2B5EF4-FFF2-40B4-BE49-F238E27FC236}">
                <a16:creationId xmlns:a16="http://schemas.microsoft.com/office/drawing/2014/main" id="{E56B9C7D-CC70-2B15-F1B3-E31F61868468}"/>
              </a:ext>
            </a:extLst>
          </p:cNvPr>
          <p:cNvSpPr/>
          <p:nvPr/>
        </p:nvSpPr>
        <p:spPr>
          <a:xfrm>
            <a:off x="-7030055" y="80947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5" name="Rectangle: Rounded Corners 12">
            <a:extLst>
              <a:ext uri="{FF2B5EF4-FFF2-40B4-BE49-F238E27FC236}">
                <a16:creationId xmlns:a16="http://schemas.microsoft.com/office/drawing/2014/main" id="{9150030B-2A5F-2457-85B0-E64BB7D2B158}"/>
              </a:ext>
            </a:extLst>
          </p:cNvPr>
          <p:cNvSpPr/>
          <p:nvPr/>
        </p:nvSpPr>
        <p:spPr>
          <a:xfrm>
            <a:off x="-6791558" y="89676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6" name="TextBox 14">
            <a:extLst>
              <a:ext uri="{FF2B5EF4-FFF2-40B4-BE49-F238E27FC236}">
                <a16:creationId xmlns:a16="http://schemas.microsoft.com/office/drawing/2014/main" id="{9AB7BADC-2392-4B45-94EA-9385A4CF7ED2}"/>
              </a:ext>
            </a:extLst>
          </p:cNvPr>
          <p:cNvSpPr txBox="1"/>
          <p:nvPr/>
        </p:nvSpPr>
        <p:spPr>
          <a:xfrm>
            <a:off x="-6348736" y="974816"/>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38" name="Rectangle: Rounded Corners 8">
            <a:extLst>
              <a:ext uri="{FF2B5EF4-FFF2-40B4-BE49-F238E27FC236}">
                <a16:creationId xmlns:a16="http://schemas.microsoft.com/office/drawing/2014/main" id="{82B958CD-C528-2AD2-161A-FF666D528F98}"/>
              </a:ext>
            </a:extLst>
          </p:cNvPr>
          <p:cNvSpPr/>
          <p:nvPr/>
        </p:nvSpPr>
        <p:spPr>
          <a:xfrm>
            <a:off x="-7030055" y="19230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0" name="Rectangle: Rounded Corners 12">
            <a:extLst>
              <a:ext uri="{FF2B5EF4-FFF2-40B4-BE49-F238E27FC236}">
                <a16:creationId xmlns:a16="http://schemas.microsoft.com/office/drawing/2014/main" id="{AAC9F7AA-938B-469A-82D0-F26A5D2305EC}"/>
              </a:ext>
            </a:extLst>
          </p:cNvPr>
          <p:cNvSpPr/>
          <p:nvPr/>
        </p:nvSpPr>
        <p:spPr>
          <a:xfrm>
            <a:off x="-6791558" y="20102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2" name="TextBox 14">
            <a:extLst>
              <a:ext uri="{FF2B5EF4-FFF2-40B4-BE49-F238E27FC236}">
                <a16:creationId xmlns:a16="http://schemas.microsoft.com/office/drawing/2014/main" id="{7C2F52F3-40BA-8F55-2F64-D6BB5C98EFB1}"/>
              </a:ext>
            </a:extLst>
          </p:cNvPr>
          <p:cNvSpPr txBox="1"/>
          <p:nvPr/>
        </p:nvSpPr>
        <p:spPr>
          <a:xfrm>
            <a:off x="-6333115" y="208414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31" name="Rectangle: Rounded Corners 8">
            <a:extLst>
              <a:ext uri="{FF2B5EF4-FFF2-40B4-BE49-F238E27FC236}">
                <a16:creationId xmlns:a16="http://schemas.microsoft.com/office/drawing/2014/main" id="{002B51A7-D2A7-8111-78C6-5D494F480D53}"/>
              </a:ext>
            </a:extLst>
          </p:cNvPr>
          <p:cNvSpPr/>
          <p:nvPr/>
        </p:nvSpPr>
        <p:spPr>
          <a:xfrm>
            <a:off x="-7030055" y="30499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3" name="Rectangle: Rounded Corners 12">
            <a:extLst>
              <a:ext uri="{FF2B5EF4-FFF2-40B4-BE49-F238E27FC236}">
                <a16:creationId xmlns:a16="http://schemas.microsoft.com/office/drawing/2014/main" id="{579A5482-5D7F-3CEB-4993-1C976A6A33D6}"/>
              </a:ext>
            </a:extLst>
          </p:cNvPr>
          <p:cNvSpPr/>
          <p:nvPr/>
        </p:nvSpPr>
        <p:spPr>
          <a:xfrm>
            <a:off x="-6791558" y="31371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6" name="TextBox 14">
            <a:extLst>
              <a:ext uri="{FF2B5EF4-FFF2-40B4-BE49-F238E27FC236}">
                <a16:creationId xmlns:a16="http://schemas.microsoft.com/office/drawing/2014/main" id="{00B880A6-3597-8881-179F-868AD15EC2BB}"/>
              </a:ext>
            </a:extLst>
          </p:cNvPr>
          <p:cNvSpPr txBox="1"/>
          <p:nvPr/>
        </p:nvSpPr>
        <p:spPr>
          <a:xfrm>
            <a:off x="-6334358" y="3211905"/>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6" name="Rectangle: Rounded Corners 8">
            <a:extLst>
              <a:ext uri="{FF2B5EF4-FFF2-40B4-BE49-F238E27FC236}">
                <a16:creationId xmlns:a16="http://schemas.microsoft.com/office/drawing/2014/main" id="{4CC9D295-DCB4-C473-D030-7A81045B2126}"/>
              </a:ext>
            </a:extLst>
          </p:cNvPr>
          <p:cNvSpPr/>
          <p:nvPr/>
        </p:nvSpPr>
        <p:spPr>
          <a:xfrm>
            <a:off x="-7030055" y="41768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45D22A02-7B95-F3A1-4AFE-2CD0482BED6E}"/>
              </a:ext>
            </a:extLst>
          </p:cNvPr>
          <p:cNvSpPr/>
          <p:nvPr/>
        </p:nvSpPr>
        <p:spPr>
          <a:xfrm>
            <a:off x="-6791558" y="42640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a16="http://schemas.microsoft.com/office/drawing/2014/main" id="{015F7579-0AFF-F921-6E05-C64BFAE80B2A}"/>
              </a:ext>
            </a:extLst>
          </p:cNvPr>
          <p:cNvSpPr txBox="1"/>
          <p:nvPr/>
        </p:nvSpPr>
        <p:spPr>
          <a:xfrm>
            <a:off x="-6348736" y="433880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3" name="Rectangle: Rounded Corners 8">
            <a:extLst>
              <a:ext uri="{FF2B5EF4-FFF2-40B4-BE49-F238E27FC236}">
                <a16:creationId xmlns:a16="http://schemas.microsoft.com/office/drawing/2014/main" id="{5490CEDC-8D62-4ED9-8F20-40928CF1FC0B}"/>
              </a:ext>
            </a:extLst>
          </p:cNvPr>
          <p:cNvSpPr/>
          <p:nvPr/>
        </p:nvSpPr>
        <p:spPr>
          <a:xfrm>
            <a:off x="-7030055" y="53037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Rectangle: Rounded Corners 12">
            <a:extLst>
              <a:ext uri="{FF2B5EF4-FFF2-40B4-BE49-F238E27FC236}">
                <a16:creationId xmlns:a16="http://schemas.microsoft.com/office/drawing/2014/main" id="{6A547D03-585D-59EA-2475-8BC8BE2C23CB}"/>
              </a:ext>
            </a:extLst>
          </p:cNvPr>
          <p:cNvSpPr/>
          <p:nvPr/>
        </p:nvSpPr>
        <p:spPr>
          <a:xfrm>
            <a:off x="-6791558" y="53909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5" name="TextBox 14">
            <a:extLst>
              <a:ext uri="{FF2B5EF4-FFF2-40B4-BE49-F238E27FC236}">
                <a16:creationId xmlns:a16="http://schemas.microsoft.com/office/drawing/2014/main" id="{D566A600-335B-1CD9-0415-588F5B0B49B3}"/>
              </a:ext>
            </a:extLst>
          </p:cNvPr>
          <p:cNvSpPr txBox="1"/>
          <p:nvPr/>
        </p:nvSpPr>
        <p:spPr>
          <a:xfrm>
            <a:off x="-6348736" y="546570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611850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ình chữ nhật 23">
            <a:extLst>
              <a:ext uri="{FF2B5EF4-FFF2-40B4-BE49-F238E27FC236}">
                <a16:creationId xmlns:a16="http://schemas.microsoft.com/office/drawing/2014/main" id="{1B64AF56-5ED6-42E4-8ED8-56E56C598136}"/>
              </a:ext>
            </a:extLst>
          </p:cNvPr>
          <p:cNvSpPr/>
          <p:nvPr/>
        </p:nvSpPr>
        <p:spPr>
          <a:xfrm>
            <a:off x="8943317" y="15217878"/>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Hình chữ nhật 24">
            <a:extLst>
              <a:ext uri="{FF2B5EF4-FFF2-40B4-BE49-F238E27FC236}">
                <a16:creationId xmlns:a16="http://schemas.microsoft.com/office/drawing/2014/main" id="{8EF95FDE-AF32-471D-A12F-616B3626DE93}"/>
              </a:ext>
            </a:extLst>
          </p:cNvPr>
          <p:cNvSpPr/>
          <p:nvPr/>
        </p:nvSpPr>
        <p:spPr>
          <a:xfrm>
            <a:off x="9259106" y="9620269"/>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a16="http://schemas.microsoft.com/office/drawing/2014/main" id="{97E28ABC-EDE4-4BA6-95F4-73A442993965}"/>
              </a:ext>
            </a:extLst>
          </p:cNvPr>
          <p:cNvSpPr/>
          <p:nvPr/>
        </p:nvSpPr>
        <p:spPr>
          <a:xfrm>
            <a:off x="6624308" y="13540482"/>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ình Bầu dục 26">
            <a:extLst>
              <a:ext uri="{FF2B5EF4-FFF2-40B4-BE49-F238E27FC236}">
                <a16:creationId xmlns:a16="http://schemas.microsoft.com/office/drawing/2014/main" id="{64DF6D38-F4E7-48DA-A74C-FFB3F212B12B}"/>
              </a:ext>
            </a:extLst>
          </p:cNvPr>
          <p:cNvSpPr/>
          <p:nvPr/>
        </p:nvSpPr>
        <p:spPr>
          <a:xfrm>
            <a:off x="7832419" y="19344710"/>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a16="http://schemas.microsoft.com/office/drawing/2014/main" id="{84199188-4148-40FD-8D14-A43DCAA181B5}"/>
              </a:ext>
            </a:extLst>
          </p:cNvPr>
          <p:cNvSpPr/>
          <p:nvPr/>
        </p:nvSpPr>
        <p:spPr>
          <a:xfrm>
            <a:off x="6387988" y="1699601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ình Bầu dục 29">
            <a:extLst>
              <a:ext uri="{FF2B5EF4-FFF2-40B4-BE49-F238E27FC236}">
                <a16:creationId xmlns:a16="http://schemas.microsoft.com/office/drawing/2014/main" id="{09480CC8-932E-434B-AC7C-E5E794AF720B}"/>
              </a:ext>
            </a:extLst>
          </p:cNvPr>
          <p:cNvSpPr/>
          <p:nvPr/>
        </p:nvSpPr>
        <p:spPr>
          <a:xfrm>
            <a:off x="9527388" y="10725861"/>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Hình Bầu dục 33">
            <a:extLst>
              <a:ext uri="{FF2B5EF4-FFF2-40B4-BE49-F238E27FC236}">
                <a16:creationId xmlns:a16="http://schemas.microsoft.com/office/drawing/2014/main" id="{246ACC6D-7D64-4704-B730-41255071CA5C}"/>
              </a:ext>
            </a:extLst>
          </p:cNvPr>
          <p:cNvSpPr/>
          <p:nvPr/>
        </p:nvSpPr>
        <p:spPr>
          <a:xfrm>
            <a:off x="11217865" y="16762295"/>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Hình Bầu dục 36">
            <a:extLst>
              <a:ext uri="{FF2B5EF4-FFF2-40B4-BE49-F238E27FC236}">
                <a16:creationId xmlns:a16="http://schemas.microsoft.com/office/drawing/2014/main" id="{505DEBB9-6C5F-4A05-9850-C8AD51500D60}"/>
              </a:ext>
            </a:extLst>
          </p:cNvPr>
          <p:cNvSpPr/>
          <p:nvPr/>
        </p:nvSpPr>
        <p:spPr>
          <a:xfrm>
            <a:off x="9851330" y="12779944"/>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3" name="Hình chữ nhật: Góc Tròn 72">
            <a:extLst>
              <a:ext uri="{FF2B5EF4-FFF2-40B4-BE49-F238E27FC236}">
                <a16:creationId xmlns:a16="http://schemas.microsoft.com/office/drawing/2014/main" id="{13D0788D-839F-4CFE-4879-896881B69F88}"/>
              </a:ext>
            </a:extLst>
          </p:cNvPr>
          <p:cNvSpPr/>
          <p:nvPr/>
        </p:nvSpPr>
        <p:spPr>
          <a:xfrm>
            <a:off x="6077703" y="7575352"/>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5" name="Hình chữ nhật: Góc Tròn 74">
            <a:extLst>
              <a:ext uri="{FF2B5EF4-FFF2-40B4-BE49-F238E27FC236}">
                <a16:creationId xmlns:a16="http://schemas.microsoft.com/office/drawing/2014/main" id="{FDF5F4B7-8013-7979-1553-A0C63BDEAA86}"/>
              </a:ext>
            </a:extLst>
          </p:cNvPr>
          <p:cNvSpPr/>
          <p:nvPr/>
        </p:nvSpPr>
        <p:spPr>
          <a:xfrm>
            <a:off x="6231304" y="7789518"/>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7" name="Hộp Văn bản 76">
            <a:extLst>
              <a:ext uri="{FF2B5EF4-FFF2-40B4-BE49-F238E27FC236}">
                <a16:creationId xmlns:a16="http://schemas.microsoft.com/office/drawing/2014/main" id="{6A74363F-7459-DE38-E21B-07F1B4A6514C}"/>
              </a:ext>
            </a:extLst>
          </p:cNvPr>
          <p:cNvSpPr txBox="1"/>
          <p:nvPr/>
        </p:nvSpPr>
        <p:spPr>
          <a:xfrm>
            <a:off x="6391352" y="7902002"/>
            <a:ext cx="185755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1400">
                <a:solidFill>
                  <a:schemeClr val="bg1">
                    <a:lumMod val="95000"/>
                  </a:schemeClr>
                </a:solidFill>
                <a:latin typeface="Arial"/>
                <a:cs typeface="Arial"/>
              </a:rPr>
              <a:t>Dạng phổ quát của thuật toán là một biểu diễn chung và tổng quát cho một lớp các thuật toán có cách tiếp cận tương tự hoặc cùng một mô hình.</a:t>
            </a:r>
          </a:p>
        </p:txBody>
      </p:sp>
      <p:sp>
        <p:nvSpPr>
          <p:cNvPr id="79" name="Hình chữ nhật: Góc Tròn 78">
            <a:extLst>
              <a:ext uri="{FF2B5EF4-FFF2-40B4-BE49-F238E27FC236}">
                <a16:creationId xmlns:a16="http://schemas.microsoft.com/office/drawing/2014/main" id="{8D89403A-209E-5C6A-FE66-718126AAA979}"/>
              </a:ext>
            </a:extLst>
          </p:cNvPr>
          <p:cNvSpPr/>
          <p:nvPr/>
        </p:nvSpPr>
        <p:spPr>
          <a:xfrm>
            <a:off x="9592428" y="17098474"/>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1" name="Hình chữ nhật: Góc Tròn 80">
            <a:extLst>
              <a:ext uri="{FF2B5EF4-FFF2-40B4-BE49-F238E27FC236}">
                <a16:creationId xmlns:a16="http://schemas.microsoft.com/office/drawing/2014/main" id="{FB977E21-38E4-814A-71EF-4FA6A610B79B}"/>
              </a:ext>
            </a:extLst>
          </p:cNvPr>
          <p:cNvSpPr/>
          <p:nvPr/>
        </p:nvSpPr>
        <p:spPr>
          <a:xfrm>
            <a:off x="9746029" y="17337290"/>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3" name="Hộp Văn bản 82">
            <a:extLst>
              <a:ext uri="{FF2B5EF4-FFF2-40B4-BE49-F238E27FC236}">
                <a16:creationId xmlns:a16="http://schemas.microsoft.com/office/drawing/2014/main" id="{843A0EEF-FEED-B159-1FA1-0564A6F9706B}"/>
              </a:ext>
            </a:extLst>
          </p:cNvPr>
          <p:cNvSpPr txBox="1"/>
          <p:nvPr/>
        </p:nvSpPr>
        <p:spPr>
          <a:xfrm>
            <a:off x="9888747" y="17501559"/>
            <a:ext cx="195942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1400">
                <a:solidFill>
                  <a:schemeClr val="bg1">
                    <a:lumMod val="95000"/>
                  </a:schemeClr>
                </a:solidFill>
                <a:latin typeface="Arial"/>
                <a:cs typeface="Arial"/>
              </a:rPr>
              <a:t>Lưu ý: cách triển khai của thuật toán </a:t>
            </a:r>
            <a:r>
              <a:rPr lang="vi-VN" sz="1400" err="1">
                <a:solidFill>
                  <a:schemeClr val="bg1">
                    <a:lumMod val="95000"/>
                  </a:schemeClr>
                </a:solidFill>
                <a:latin typeface="Arial"/>
                <a:cs typeface="Arial"/>
              </a:rPr>
              <a:t>brute</a:t>
            </a:r>
            <a:r>
              <a:rPr lang="vi-VN" sz="1400">
                <a:solidFill>
                  <a:schemeClr val="bg1">
                    <a:lumMod val="95000"/>
                  </a:schemeClr>
                </a:solidFill>
                <a:latin typeface="Arial"/>
                <a:cs typeface="Arial"/>
              </a:rPr>
              <a:t> </a:t>
            </a:r>
            <a:r>
              <a:rPr lang="vi-VN" sz="1400" err="1">
                <a:solidFill>
                  <a:schemeClr val="bg1">
                    <a:lumMod val="95000"/>
                  </a:schemeClr>
                </a:solidFill>
                <a:latin typeface="Arial"/>
                <a:cs typeface="Arial"/>
              </a:rPr>
              <a:t>force</a:t>
            </a:r>
            <a:r>
              <a:rPr lang="vi-VN" sz="1400">
                <a:solidFill>
                  <a:schemeClr val="bg1">
                    <a:lumMod val="95000"/>
                  </a:schemeClr>
                </a:solidFill>
                <a:latin typeface="Arial"/>
                <a:cs typeface="Arial"/>
              </a:rPr>
              <a:t> có thể thay đổi tùy theo bài toán cụ thể. Nhưng các bước trên thường là cơ bản trong thuật toán </a:t>
            </a:r>
            <a:r>
              <a:rPr lang="vi-VN" sz="1400" err="1">
                <a:solidFill>
                  <a:schemeClr val="bg1">
                    <a:lumMod val="95000"/>
                  </a:schemeClr>
                </a:solidFill>
                <a:latin typeface="Arial"/>
                <a:cs typeface="Arial"/>
              </a:rPr>
              <a:t>brute</a:t>
            </a:r>
            <a:r>
              <a:rPr lang="vi-VN" sz="1400">
                <a:solidFill>
                  <a:schemeClr val="bg1">
                    <a:lumMod val="95000"/>
                  </a:schemeClr>
                </a:solidFill>
                <a:latin typeface="Arial"/>
                <a:cs typeface="Arial"/>
              </a:rPr>
              <a:t> </a:t>
            </a:r>
            <a:r>
              <a:rPr lang="vi-VN" sz="1400" err="1">
                <a:solidFill>
                  <a:schemeClr val="bg1">
                    <a:lumMod val="95000"/>
                  </a:schemeClr>
                </a:solidFill>
                <a:latin typeface="Arial"/>
                <a:cs typeface="Arial"/>
              </a:rPr>
              <a:t>force</a:t>
            </a:r>
            <a:r>
              <a:rPr lang="vi-VN" sz="1400">
                <a:solidFill>
                  <a:schemeClr val="bg1">
                    <a:lumMod val="95000"/>
                  </a:schemeClr>
                </a:solidFill>
                <a:latin typeface="Arial"/>
                <a:cs typeface="Arial"/>
              </a:rPr>
              <a:t> thường giống nhau.</a:t>
            </a:r>
            <a:endParaRPr lang="vi-VN">
              <a:solidFill>
                <a:schemeClr val="bg1">
                  <a:lumMod val="95000"/>
                </a:schemeClr>
              </a:solidFill>
              <a:latin typeface="Arial"/>
              <a:cs typeface="Arial"/>
            </a:endParaRPr>
          </a:p>
        </p:txBody>
      </p:sp>
      <p:sp>
        <p:nvSpPr>
          <p:cNvPr id="35" name="Rectangle: Rounded Corners 8">
            <a:extLst>
              <a:ext uri="{FF2B5EF4-FFF2-40B4-BE49-F238E27FC236}">
                <a16:creationId xmlns:a16="http://schemas.microsoft.com/office/drawing/2014/main" id="{E56B9C7D-CC70-2B15-F1B3-E31F61868468}"/>
              </a:ext>
            </a:extLst>
          </p:cNvPr>
          <p:cNvSpPr/>
          <p:nvPr/>
        </p:nvSpPr>
        <p:spPr>
          <a:xfrm>
            <a:off x="-6615634" y="111694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Rectangle: Rounded Corners 12">
            <a:extLst>
              <a:ext uri="{FF2B5EF4-FFF2-40B4-BE49-F238E27FC236}">
                <a16:creationId xmlns:a16="http://schemas.microsoft.com/office/drawing/2014/main" id="{9150030B-2A5F-2457-85B0-E64BB7D2B158}"/>
              </a:ext>
            </a:extLst>
          </p:cNvPr>
          <p:cNvSpPr/>
          <p:nvPr/>
        </p:nvSpPr>
        <p:spPr>
          <a:xfrm>
            <a:off x="-6377137" y="120423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9" name="TextBox 14">
            <a:extLst>
              <a:ext uri="{FF2B5EF4-FFF2-40B4-BE49-F238E27FC236}">
                <a16:creationId xmlns:a16="http://schemas.microsoft.com/office/drawing/2014/main" id="{9AB7BADC-2392-4B45-94EA-9385A4CF7ED2}"/>
              </a:ext>
            </a:extLst>
          </p:cNvPr>
          <p:cNvSpPr txBox="1"/>
          <p:nvPr/>
        </p:nvSpPr>
        <p:spPr>
          <a:xfrm>
            <a:off x="-5934315" y="1282289"/>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2" name="Rectangle: Rounded Corners 8">
            <a:extLst>
              <a:ext uri="{FF2B5EF4-FFF2-40B4-BE49-F238E27FC236}">
                <a16:creationId xmlns:a16="http://schemas.microsoft.com/office/drawing/2014/main" id="{82B958CD-C528-2AD2-161A-FF666D528F98}"/>
              </a:ext>
            </a:extLst>
          </p:cNvPr>
          <p:cNvSpPr/>
          <p:nvPr/>
        </p:nvSpPr>
        <p:spPr>
          <a:xfrm>
            <a:off x="-6615634" y="223047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Rectangle: Rounded Corners 12">
            <a:extLst>
              <a:ext uri="{FF2B5EF4-FFF2-40B4-BE49-F238E27FC236}">
                <a16:creationId xmlns:a16="http://schemas.microsoft.com/office/drawing/2014/main" id="{AAC9F7AA-938B-469A-82D0-F26A5D2305EC}"/>
              </a:ext>
            </a:extLst>
          </p:cNvPr>
          <p:cNvSpPr/>
          <p:nvPr/>
        </p:nvSpPr>
        <p:spPr>
          <a:xfrm>
            <a:off x="-6377137" y="231776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a16="http://schemas.microsoft.com/office/drawing/2014/main" id="{7C2F52F3-40BA-8F55-2F64-D6BB5C98EFB1}"/>
              </a:ext>
            </a:extLst>
          </p:cNvPr>
          <p:cNvSpPr txBox="1"/>
          <p:nvPr/>
        </p:nvSpPr>
        <p:spPr>
          <a:xfrm>
            <a:off x="-5918694" y="2391616"/>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19" name="Rectangle: Rounded Corners 8">
            <a:extLst>
              <a:ext uri="{FF2B5EF4-FFF2-40B4-BE49-F238E27FC236}">
                <a16:creationId xmlns:a16="http://schemas.microsoft.com/office/drawing/2014/main" id="{002B51A7-D2A7-8111-78C6-5D494F480D53}"/>
              </a:ext>
            </a:extLst>
          </p:cNvPr>
          <p:cNvSpPr/>
          <p:nvPr/>
        </p:nvSpPr>
        <p:spPr>
          <a:xfrm>
            <a:off x="3576053" y="35712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a16="http://schemas.microsoft.com/office/drawing/2014/main" id="{579A5482-5D7F-3CEB-4993-1C976A6A33D6}"/>
              </a:ext>
            </a:extLst>
          </p:cNvPr>
          <p:cNvSpPr/>
          <p:nvPr/>
        </p:nvSpPr>
        <p:spPr>
          <a:xfrm>
            <a:off x="3814550" y="36585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TextBox 14">
            <a:extLst>
              <a:ext uri="{FF2B5EF4-FFF2-40B4-BE49-F238E27FC236}">
                <a16:creationId xmlns:a16="http://schemas.microsoft.com/office/drawing/2014/main" id="{00B880A6-3597-8881-179F-868AD15EC2BB}"/>
              </a:ext>
            </a:extLst>
          </p:cNvPr>
          <p:cNvSpPr txBox="1"/>
          <p:nvPr/>
        </p:nvSpPr>
        <p:spPr>
          <a:xfrm>
            <a:off x="4271750" y="3733273"/>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5" name="Rectangle: Rounded Corners 8">
            <a:extLst>
              <a:ext uri="{FF2B5EF4-FFF2-40B4-BE49-F238E27FC236}">
                <a16:creationId xmlns:a16="http://schemas.microsoft.com/office/drawing/2014/main" id="{4CC9D295-DCB4-C473-D030-7A81045B2126}"/>
              </a:ext>
            </a:extLst>
          </p:cNvPr>
          <p:cNvSpPr/>
          <p:nvPr/>
        </p:nvSpPr>
        <p:spPr>
          <a:xfrm>
            <a:off x="-6615634" y="448427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Rectangle: Rounded Corners 12">
            <a:extLst>
              <a:ext uri="{FF2B5EF4-FFF2-40B4-BE49-F238E27FC236}">
                <a16:creationId xmlns:a16="http://schemas.microsoft.com/office/drawing/2014/main" id="{45D22A02-7B95-F3A1-4AFE-2CD0482BED6E}"/>
              </a:ext>
            </a:extLst>
          </p:cNvPr>
          <p:cNvSpPr/>
          <p:nvPr/>
        </p:nvSpPr>
        <p:spPr>
          <a:xfrm>
            <a:off x="-6377137" y="457156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TextBox 14">
            <a:extLst>
              <a:ext uri="{FF2B5EF4-FFF2-40B4-BE49-F238E27FC236}">
                <a16:creationId xmlns:a16="http://schemas.microsoft.com/office/drawing/2014/main" id="{015F7579-0AFF-F921-6E05-C64BFAE80B2A}"/>
              </a:ext>
            </a:extLst>
          </p:cNvPr>
          <p:cNvSpPr txBox="1"/>
          <p:nvPr/>
        </p:nvSpPr>
        <p:spPr>
          <a:xfrm>
            <a:off x="-5934315" y="4646278"/>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2" name="Rectangle: Rounded Corners 8">
            <a:extLst>
              <a:ext uri="{FF2B5EF4-FFF2-40B4-BE49-F238E27FC236}">
                <a16:creationId xmlns:a16="http://schemas.microsoft.com/office/drawing/2014/main" id="{5490CEDC-8D62-4ED9-8F20-40928CF1FC0B}"/>
              </a:ext>
            </a:extLst>
          </p:cNvPr>
          <p:cNvSpPr/>
          <p:nvPr/>
        </p:nvSpPr>
        <p:spPr>
          <a:xfrm>
            <a:off x="-6615634" y="561117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3" name="Rectangle: Rounded Corners 12">
            <a:extLst>
              <a:ext uri="{FF2B5EF4-FFF2-40B4-BE49-F238E27FC236}">
                <a16:creationId xmlns:a16="http://schemas.microsoft.com/office/drawing/2014/main" id="{6A547D03-585D-59EA-2475-8BC8BE2C23CB}"/>
              </a:ext>
            </a:extLst>
          </p:cNvPr>
          <p:cNvSpPr/>
          <p:nvPr/>
        </p:nvSpPr>
        <p:spPr>
          <a:xfrm>
            <a:off x="-6377137" y="569846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TextBox 14">
            <a:extLst>
              <a:ext uri="{FF2B5EF4-FFF2-40B4-BE49-F238E27FC236}">
                <a16:creationId xmlns:a16="http://schemas.microsoft.com/office/drawing/2014/main" id="{D566A600-335B-1CD9-0415-588F5B0B49B3}"/>
              </a:ext>
            </a:extLst>
          </p:cNvPr>
          <p:cNvSpPr txBox="1"/>
          <p:nvPr/>
        </p:nvSpPr>
        <p:spPr>
          <a:xfrm>
            <a:off x="-5934315" y="5773178"/>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3739230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8">
            <a:extLst>
              <a:ext uri="{FF2B5EF4-FFF2-40B4-BE49-F238E27FC236}">
                <a16:creationId xmlns:a16="http://schemas.microsoft.com/office/drawing/2014/main" id="{6F8A1B6C-6D74-4010-A2B2-9E5791B5181D}"/>
              </a:ext>
            </a:extLst>
          </p:cNvPr>
          <p:cNvSpPr/>
          <p:nvPr/>
        </p:nvSpPr>
        <p:spPr>
          <a:xfrm>
            <a:off x="-587406" y="-298174"/>
            <a:ext cx="6683406" cy="8289235"/>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Hình chữ nhật: Góc Tròn 46">
            <a:extLst>
              <a:ext uri="{FF2B5EF4-FFF2-40B4-BE49-F238E27FC236}">
                <a16:creationId xmlns:a16="http://schemas.microsoft.com/office/drawing/2014/main" id="{23A12048-EFE3-B32D-9C03-8C91CD272E74}"/>
              </a:ext>
            </a:extLst>
          </p:cNvPr>
          <p:cNvSpPr/>
          <p:nvPr/>
        </p:nvSpPr>
        <p:spPr>
          <a:xfrm>
            <a:off x="1188" y="1528338"/>
            <a:ext cx="5519374" cy="4693921"/>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557967" y="4923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Hình chữ nhật: Góc Tròn 2">
            <a:extLst>
              <a:ext uri="{FF2B5EF4-FFF2-40B4-BE49-F238E27FC236}">
                <a16:creationId xmlns:a16="http://schemas.microsoft.com/office/drawing/2014/main" id="{EF63381F-2801-4632-A426-A02D321DB384}"/>
              </a:ext>
            </a:extLst>
          </p:cNvPr>
          <p:cNvSpPr/>
          <p:nvPr/>
        </p:nvSpPr>
        <p:spPr>
          <a:xfrm>
            <a:off x="6566533" y="199767"/>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a16="http://schemas.microsoft.com/office/drawing/2014/main" id="{47AB9499-1E2D-409F-A0D9-FDE279CD00E7}"/>
              </a:ext>
            </a:extLst>
          </p:cNvPr>
          <p:cNvSpPr/>
          <p:nvPr/>
        </p:nvSpPr>
        <p:spPr>
          <a:xfrm>
            <a:off x="6720134" y="413933"/>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Góc Tròn 18">
            <a:extLst>
              <a:ext uri="{FF2B5EF4-FFF2-40B4-BE49-F238E27FC236}">
                <a16:creationId xmlns:a16="http://schemas.microsoft.com/office/drawing/2014/main" id="{A5DFF1AC-A90F-4C35-9A08-FD4044A39F1F}"/>
              </a:ext>
            </a:extLst>
          </p:cNvPr>
          <p:cNvSpPr/>
          <p:nvPr/>
        </p:nvSpPr>
        <p:spPr>
          <a:xfrm>
            <a:off x="9319258" y="3382473"/>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a16="http://schemas.microsoft.com/office/drawing/2014/main" id="{162404BA-5F5F-42E8-B9F1-9BD413283E6B}"/>
              </a:ext>
            </a:extLst>
          </p:cNvPr>
          <p:cNvSpPr/>
          <p:nvPr/>
        </p:nvSpPr>
        <p:spPr>
          <a:xfrm>
            <a:off x="9472859" y="3621289"/>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ình chữ nhật 4">
            <a:extLst>
              <a:ext uri="{FF2B5EF4-FFF2-40B4-BE49-F238E27FC236}">
                <a16:creationId xmlns:a16="http://schemas.microsoft.com/office/drawing/2014/main" id="{DF1738B4-838F-4788-A1B8-E5665203D8B1}"/>
              </a:ext>
            </a:extLst>
          </p:cNvPr>
          <p:cNvSpPr/>
          <p:nvPr/>
        </p:nvSpPr>
        <p:spPr>
          <a:xfrm>
            <a:off x="8943317" y="3436863"/>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ình chữ nhật 22">
            <a:extLst>
              <a:ext uri="{FF2B5EF4-FFF2-40B4-BE49-F238E27FC236}">
                <a16:creationId xmlns:a16="http://schemas.microsoft.com/office/drawing/2014/main" id="{0F463EB5-3567-49EB-91D9-597C6D7E40F2}"/>
              </a:ext>
            </a:extLst>
          </p:cNvPr>
          <p:cNvSpPr/>
          <p:nvPr/>
        </p:nvSpPr>
        <p:spPr>
          <a:xfrm>
            <a:off x="9259106" y="176054"/>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ình Bầu dục 5">
            <a:extLst>
              <a:ext uri="{FF2B5EF4-FFF2-40B4-BE49-F238E27FC236}">
                <a16:creationId xmlns:a16="http://schemas.microsoft.com/office/drawing/2014/main" id="{1B7C9619-6355-4080-B4C5-753D1F37E4E2}"/>
              </a:ext>
            </a:extLst>
          </p:cNvPr>
          <p:cNvSpPr/>
          <p:nvPr/>
        </p:nvSpPr>
        <p:spPr>
          <a:xfrm>
            <a:off x="6624308" y="3689867"/>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Hình Bầu dục 24">
            <a:extLst>
              <a:ext uri="{FF2B5EF4-FFF2-40B4-BE49-F238E27FC236}">
                <a16:creationId xmlns:a16="http://schemas.microsoft.com/office/drawing/2014/main" id="{962B50F8-32D6-47FB-863B-A802626DDBDC}"/>
              </a:ext>
            </a:extLst>
          </p:cNvPr>
          <p:cNvSpPr/>
          <p:nvPr/>
        </p:nvSpPr>
        <p:spPr>
          <a:xfrm>
            <a:off x="7832419" y="4583428"/>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a16="http://schemas.microsoft.com/office/drawing/2014/main" id="{B6AF3F2F-B753-41D9-A75F-92DBC00216FC}"/>
              </a:ext>
            </a:extLst>
          </p:cNvPr>
          <p:cNvSpPr/>
          <p:nvPr/>
        </p:nvSpPr>
        <p:spPr>
          <a:xfrm>
            <a:off x="6387988" y="5587534"/>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ình Bầu dục 26">
            <a:extLst>
              <a:ext uri="{FF2B5EF4-FFF2-40B4-BE49-F238E27FC236}">
                <a16:creationId xmlns:a16="http://schemas.microsoft.com/office/drawing/2014/main" id="{6CFF7991-A44E-4DF2-ACF5-5D861178B511}"/>
              </a:ext>
            </a:extLst>
          </p:cNvPr>
          <p:cNvSpPr/>
          <p:nvPr/>
        </p:nvSpPr>
        <p:spPr>
          <a:xfrm>
            <a:off x="9527388" y="66188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a16="http://schemas.microsoft.com/office/drawing/2014/main" id="{6179BEC9-541D-4B2F-ADAF-8D028C141E00}"/>
              </a:ext>
            </a:extLst>
          </p:cNvPr>
          <p:cNvSpPr/>
          <p:nvPr/>
        </p:nvSpPr>
        <p:spPr>
          <a:xfrm>
            <a:off x="11217865" y="206874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ình Bầu dục 29">
            <a:extLst>
              <a:ext uri="{FF2B5EF4-FFF2-40B4-BE49-F238E27FC236}">
                <a16:creationId xmlns:a16="http://schemas.microsoft.com/office/drawing/2014/main" id="{2BE470A6-F519-49E0-9E03-7C2E2DB2E665}"/>
              </a:ext>
            </a:extLst>
          </p:cNvPr>
          <p:cNvSpPr/>
          <p:nvPr/>
        </p:nvSpPr>
        <p:spPr>
          <a:xfrm>
            <a:off x="9851330" y="1832049"/>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TextBox 14">
            <a:extLst>
              <a:ext uri="{FF2B5EF4-FFF2-40B4-BE49-F238E27FC236}">
                <a16:creationId xmlns:a16="http://schemas.microsoft.com/office/drawing/2014/main" id="{B43B7C71-11B6-CB21-F23A-A28110C89266}"/>
              </a:ext>
            </a:extLst>
          </p:cNvPr>
          <p:cNvSpPr txBox="1"/>
          <p:nvPr/>
        </p:nvSpPr>
        <p:spPr>
          <a:xfrm>
            <a:off x="1512129" y="505674"/>
            <a:ext cx="3411433" cy="830997"/>
          </a:xfrm>
          <a:prstGeom prst="rect">
            <a:avLst/>
          </a:prstGeom>
          <a:noFill/>
        </p:spPr>
        <p:txBody>
          <a:bodyPr wrap="square" lIns="91440" tIns="45720" rIns="91440" bIns="45720" rtlCol="0" anchor="t">
            <a:spAutoFit/>
          </a:bodyPr>
          <a:lstStyle/>
          <a:p>
            <a:r>
              <a:rPr lang="en-MY" sz="2400" b="1" dirty="0">
                <a:solidFill>
                  <a:schemeClr val="tx1">
                    <a:lumMod val="95000"/>
                    <a:lumOff val="5000"/>
                  </a:schemeClr>
                </a:solidFill>
                <a:latin typeface="Arial Bold"/>
                <a:cs typeface="Arial Bold"/>
              </a:rPr>
              <a:t>DẠNG THUẬT TOÁN PHỔ QUÁT</a:t>
            </a:r>
            <a:endParaRPr lang="vi-VN" sz="2400" b="1" dirty="0">
              <a:solidFill>
                <a:schemeClr val="tx1">
                  <a:lumMod val="95000"/>
                  <a:lumOff val="5000"/>
                </a:schemeClr>
              </a:solidFill>
              <a:latin typeface="Arial Bold"/>
              <a:cs typeface="Arial Bold"/>
            </a:endParaRPr>
          </a:p>
        </p:txBody>
      </p:sp>
      <p:sp>
        <p:nvSpPr>
          <p:cNvPr id="143" name="Hộp Văn bản 142">
            <a:extLst>
              <a:ext uri="{FF2B5EF4-FFF2-40B4-BE49-F238E27FC236}">
                <a16:creationId xmlns:a16="http://schemas.microsoft.com/office/drawing/2014/main" id="{B5C407C5-4C3B-77BC-9524-33C96ABF7F35}"/>
              </a:ext>
            </a:extLst>
          </p:cNvPr>
          <p:cNvSpPr txBox="1"/>
          <p:nvPr/>
        </p:nvSpPr>
        <p:spPr>
          <a:xfrm>
            <a:off x="6880182" y="526417"/>
            <a:ext cx="185755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1400">
                <a:solidFill>
                  <a:schemeClr val="tx1">
                    <a:lumMod val="95000"/>
                    <a:lumOff val="5000"/>
                  </a:schemeClr>
                </a:solidFill>
                <a:latin typeface="Arial"/>
                <a:cs typeface="Arial"/>
              </a:rPr>
              <a:t>Dạng phổ quát của thuật toán là một biểu diễn chung và tổng quát cho một lớp các thuật toán có cách tiếp cận tương tự hoặc cùng một mô hình.</a:t>
            </a:r>
          </a:p>
        </p:txBody>
      </p:sp>
      <p:sp>
        <p:nvSpPr>
          <p:cNvPr id="144" name="Hộp Văn bản 143">
            <a:extLst>
              <a:ext uri="{FF2B5EF4-FFF2-40B4-BE49-F238E27FC236}">
                <a16:creationId xmlns:a16="http://schemas.microsoft.com/office/drawing/2014/main" id="{343C6E65-CF5F-7D7A-B5FD-B2ABF750EADD}"/>
              </a:ext>
            </a:extLst>
          </p:cNvPr>
          <p:cNvSpPr txBox="1"/>
          <p:nvPr/>
        </p:nvSpPr>
        <p:spPr>
          <a:xfrm>
            <a:off x="9615577" y="3785558"/>
            <a:ext cx="195942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1400">
                <a:solidFill>
                  <a:schemeClr val="tx1">
                    <a:lumMod val="95000"/>
                    <a:lumOff val="5000"/>
                  </a:schemeClr>
                </a:solidFill>
                <a:latin typeface="Arial"/>
                <a:cs typeface="Arial"/>
              </a:rPr>
              <a:t>Lưu ý: cách triển khai của thuật toán brute force có thể thay đổi tùy theo bài toán cụ thể. Nhưng các bước trên thường là cơ bản trong thuật toán brute force thường giống nhau.</a:t>
            </a:r>
            <a:endParaRPr lang="vi-VN">
              <a:solidFill>
                <a:schemeClr val="tx1">
                  <a:lumMod val="95000"/>
                  <a:lumOff val="5000"/>
                </a:schemeClr>
              </a:solidFill>
              <a:latin typeface="Arial"/>
              <a:cs typeface="Arial"/>
            </a:endParaRPr>
          </a:p>
        </p:txBody>
      </p:sp>
      <p:sp>
        <p:nvSpPr>
          <p:cNvPr id="145" name="Hộp Văn bản 144">
            <a:extLst>
              <a:ext uri="{FF2B5EF4-FFF2-40B4-BE49-F238E27FC236}">
                <a16:creationId xmlns:a16="http://schemas.microsoft.com/office/drawing/2014/main" id="{FD4F904E-4013-2582-B4F9-481C0DA6A00B}"/>
              </a:ext>
            </a:extLst>
          </p:cNvPr>
          <p:cNvSpPr txBox="1"/>
          <p:nvPr/>
        </p:nvSpPr>
        <p:spPr>
          <a:xfrm>
            <a:off x="130503" y="1582101"/>
            <a:ext cx="5401255"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latin typeface="Arial"/>
                <a:cs typeface="Arial"/>
              </a:rPr>
              <a:t>Các bước chung của thuật toán brute force bao gồm:</a:t>
            </a:r>
            <a:endParaRPr lang="en-US" sz="2400" b="1" dirty="0">
              <a:latin typeface="Arial"/>
              <a:cs typeface="Arial"/>
            </a:endParaRPr>
          </a:p>
          <a:p>
            <a:endParaRPr lang="en-US" sz="2400" dirty="0">
              <a:solidFill>
                <a:schemeClr val="tx1">
                  <a:lumMod val="95000"/>
                  <a:lumOff val="5000"/>
                </a:schemeClr>
              </a:solidFill>
              <a:latin typeface="Arial"/>
              <a:cs typeface="Arial"/>
            </a:endParaRPr>
          </a:p>
          <a:p>
            <a:pPr marL="457200" indent="-457200">
              <a:buFont typeface="+mj-lt"/>
              <a:buAutoNum type="arabicPeriod"/>
            </a:pPr>
            <a:r>
              <a:rPr lang="en-US" sz="2400" b="1" i="0" dirty="0" err="1">
                <a:effectLst/>
                <a:latin typeface="Arial "/>
                <a:cs typeface="Arial Bold"/>
              </a:rPr>
              <a:t>Xác</a:t>
            </a:r>
            <a:r>
              <a:rPr lang="en-US" sz="2400" b="1" i="0" dirty="0">
                <a:effectLst/>
                <a:latin typeface="Arial "/>
                <a:cs typeface="Arial Bold"/>
              </a:rPr>
              <a:t> </a:t>
            </a:r>
            <a:r>
              <a:rPr lang="en-US" sz="2400" b="1" i="0" dirty="0" err="1">
                <a:effectLst/>
                <a:latin typeface="Arial "/>
                <a:cs typeface="Arial Bold"/>
              </a:rPr>
              <a:t>định</a:t>
            </a:r>
            <a:r>
              <a:rPr lang="en-US" sz="2400" b="1" i="0" dirty="0">
                <a:effectLst/>
                <a:latin typeface="Arial "/>
                <a:cs typeface="Arial Bold"/>
              </a:rPr>
              <a:t> input </a:t>
            </a:r>
            <a:r>
              <a:rPr lang="en-US" sz="2400" b="1" i="0" dirty="0" err="1">
                <a:effectLst/>
                <a:latin typeface="Arial "/>
                <a:cs typeface="Arial Bold"/>
              </a:rPr>
              <a:t>của</a:t>
            </a:r>
            <a:r>
              <a:rPr lang="en-US" sz="2400" b="1" i="0" dirty="0">
                <a:effectLst/>
                <a:latin typeface="Arial "/>
                <a:cs typeface="Arial Bold"/>
              </a:rPr>
              <a:t> </a:t>
            </a:r>
            <a:r>
              <a:rPr lang="en-US" sz="2400" b="1" i="0" dirty="0" err="1">
                <a:effectLst/>
                <a:latin typeface="Arial "/>
                <a:cs typeface="Arial Bold"/>
              </a:rPr>
              <a:t>bài</a:t>
            </a:r>
            <a:r>
              <a:rPr lang="en-US" sz="2400" b="1" i="0" dirty="0">
                <a:effectLst/>
                <a:latin typeface="Arial "/>
                <a:cs typeface="Arial Bold"/>
              </a:rPr>
              <a:t> </a:t>
            </a:r>
            <a:r>
              <a:rPr lang="en-US" sz="2400" b="1" i="0" dirty="0" err="1">
                <a:effectLst/>
                <a:latin typeface="Arial "/>
                <a:cs typeface="Arial Bold"/>
              </a:rPr>
              <a:t>toán</a:t>
            </a:r>
            <a:endParaRPr lang="en-US" sz="2400" b="1" i="0" dirty="0">
              <a:effectLst/>
              <a:latin typeface="Arial "/>
              <a:cs typeface="Arial Bold"/>
            </a:endParaRPr>
          </a:p>
          <a:p>
            <a:pPr marL="457200" indent="-457200">
              <a:buFont typeface="+mj-lt"/>
              <a:buAutoNum type="arabicPeriod"/>
            </a:pPr>
            <a:r>
              <a:rPr lang="vi-VN" sz="2400" b="1" dirty="0">
                <a:latin typeface="Arial "/>
                <a:cs typeface="Arial Bold"/>
              </a:rPr>
              <a:t>Xây dựng giải pháp.</a:t>
            </a:r>
          </a:p>
          <a:p>
            <a:pPr marL="457200" indent="-457200">
              <a:buFont typeface="+mj-lt"/>
              <a:buAutoNum type="arabicPeriod"/>
            </a:pPr>
            <a:r>
              <a:rPr lang="vi-VN" sz="2400" b="1" i="0" dirty="0">
                <a:effectLst/>
                <a:latin typeface="Arial "/>
                <a:cs typeface="Arial Bold"/>
              </a:rPr>
              <a:t>Duyệt qua các trường hợp của bài toán</a:t>
            </a:r>
            <a:endParaRPr lang="en-US" sz="2400" b="1" i="0" dirty="0">
              <a:effectLst/>
              <a:latin typeface="Arial "/>
              <a:cs typeface="Arial Bold"/>
            </a:endParaRPr>
          </a:p>
          <a:p>
            <a:pPr marL="457200" indent="-457200">
              <a:buFont typeface="+mj-lt"/>
              <a:buAutoNum type="arabicPeriod"/>
            </a:pPr>
            <a:r>
              <a:rPr lang="en-US" sz="2400" b="1" i="0" dirty="0" err="1">
                <a:effectLst/>
                <a:latin typeface="Arial "/>
                <a:cs typeface="Arial Bold"/>
              </a:rPr>
              <a:t>Đánh</a:t>
            </a:r>
            <a:r>
              <a:rPr lang="en-US" sz="2400" b="1" i="0" dirty="0">
                <a:effectLst/>
                <a:latin typeface="Arial "/>
                <a:cs typeface="Arial Bold"/>
              </a:rPr>
              <a:t> </a:t>
            </a:r>
            <a:r>
              <a:rPr lang="en-US" sz="2400" b="1" i="0" dirty="0" err="1">
                <a:effectLst/>
                <a:latin typeface="Arial "/>
                <a:cs typeface="Arial Bold"/>
              </a:rPr>
              <a:t>giá</a:t>
            </a:r>
            <a:r>
              <a:rPr lang="en-US" sz="2400" b="1" i="0" dirty="0">
                <a:effectLst/>
                <a:latin typeface="Arial "/>
                <a:cs typeface="Arial Bold"/>
              </a:rPr>
              <a:t> </a:t>
            </a:r>
            <a:r>
              <a:rPr lang="en-US" sz="2400" b="1" i="0" dirty="0" err="1">
                <a:effectLst/>
                <a:latin typeface="Arial "/>
                <a:cs typeface="Arial Bold"/>
              </a:rPr>
              <a:t>và</a:t>
            </a:r>
            <a:r>
              <a:rPr lang="en-US" sz="2400" b="1" i="0" dirty="0">
                <a:effectLst/>
                <a:latin typeface="Arial "/>
                <a:cs typeface="Arial Bold"/>
              </a:rPr>
              <a:t> </a:t>
            </a:r>
            <a:r>
              <a:rPr lang="en-US" sz="2400" b="1" i="0" dirty="0" err="1">
                <a:effectLst/>
                <a:latin typeface="Arial "/>
                <a:cs typeface="Arial Bold"/>
              </a:rPr>
              <a:t>cập</a:t>
            </a:r>
            <a:r>
              <a:rPr lang="en-US" sz="2400" b="1" i="0" dirty="0">
                <a:effectLst/>
                <a:latin typeface="Arial "/>
                <a:cs typeface="Arial Bold"/>
              </a:rPr>
              <a:t> </a:t>
            </a:r>
            <a:r>
              <a:rPr lang="en-US" sz="2400" b="1" i="0" dirty="0" err="1">
                <a:effectLst/>
                <a:latin typeface="Arial "/>
                <a:cs typeface="Arial Bold"/>
              </a:rPr>
              <a:t>nhật</a:t>
            </a:r>
            <a:r>
              <a:rPr lang="en-US" sz="2400" b="1" i="0" dirty="0">
                <a:effectLst/>
                <a:latin typeface="Arial "/>
                <a:cs typeface="Arial Bold"/>
              </a:rPr>
              <a:t> </a:t>
            </a:r>
            <a:r>
              <a:rPr lang="en-US" sz="2400" b="1" i="0" dirty="0" err="1">
                <a:effectLst/>
                <a:latin typeface="Arial "/>
                <a:cs typeface="Arial Bold"/>
              </a:rPr>
              <a:t>kết</a:t>
            </a:r>
            <a:r>
              <a:rPr lang="en-US" sz="2400" b="1" i="0" dirty="0">
                <a:effectLst/>
                <a:latin typeface="Arial "/>
                <a:cs typeface="Arial Bold"/>
              </a:rPr>
              <a:t> </a:t>
            </a:r>
            <a:r>
              <a:rPr lang="en-US" sz="2400" b="1" i="0" dirty="0" err="1">
                <a:effectLst/>
                <a:latin typeface="Arial "/>
                <a:cs typeface="Arial Bold"/>
              </a:rPr>
              <a:t>quả</a:t>
            </a:r>
            <a:r>
              <a:rPr lang="en-US" sz="2400" b="1" i="0" dirty="0">
                <a:effectLst/>
                <a:latin typeface="Arial "/>
                <a:cs typeface="Arial Bold"/>
              </a:rPr>
              <a:t> </a:t>
            </a:r>
            <a:r>
              <a:rPr lang="en-US" sz="2400" b="1" i="0" dirty="0" err="1">
                <a:effectLst/>
                <a:latin typeface="Arial "/>
                <a:cs typeface="Arial Bold"/>
              </a:rPr>
              <a:t>tốt</a:t>
            </a:r>
            <a:r>
              <a:rPr lang="en-US" sz="2400" b="1" i="0" dirty="0">
                <a:effectLst/>
                <a:latin typeface="Arial "/>
                <a:cs typeface="Arial Bold"/>
              </a:rPr>
              <a:t> </a:t>
            </a:r>
            <a:r>
              <a:rPr lang="en-US" sz="2400" b="1" i="0" dirty="0" err="1">
                <a:effectLst/>
                <a:latin typeface="Arial "/>
                <a:cs typeface="Arial Bold"/>
              </a:rPr>
              <a:t>nhất</a:t>
            </a:r>
            <a:endParaRPr lang="en-US" sz="2400" b="1" i="0" dirty="0">
              <a:effectLst/>
              <a:latin typeface="Arial "/>
              <a:cs typeface="Arial Bold"/>
            </a:endParaRPr>
          </a:p>
          <a:p>
            <a:pPr marL="457200" indent="-457200">
              <a:buFont typeface="+mj-lt"/>
              <a:buAutoNum type="arabicPeriod"/>
            </a:pPr>
            <a:r>
              <a:rPr lang="vi-VN" sz="2400" b="1" i="0" dirty="0">
                <a:effectLst/>
                <a:latin typeface="Arial "/>
                <a:cs typeface="Arial Bold"/>
              </a:rPr>
              <a:t>L</a:t>
            </a:r>
            <a:r>
              <a:rPr lang="en-US" sz="2400" b="1" i="0" dirty="0" err="1">
                <a:effectLst/>
                <a:latin typeface="Arial "/>
                <a:cs typeface="Arial Bold"/>
              </a:rPr>
              <a:t>ặp</a:t>
            </a:r>
            <a:r>
              <a:rPr lang="vi-VN" sz="2400" b="1" i="0" dirty="0">
                <a:effectLst/>
                <a:latin typeface="Arial "/>
                <a:cs typeface="Arial Bold"/>
              </a:rPr>
              <a:t> lại</a:t>
            </a:r>
            <a:r>
              <a:rPr lang="en-US" sz="2400" b="1" i="0" dirty="0">
                <a:effectLst/>
                <a:latin typeface="Arial "/>
                <a:cs typeface="Arial Bold"/>
              </a:rPr>
              <a:t> </a:t>
            </a:r>
            <a:r>
              <a:rPr lang="en-US" sz="2400" b="1" i="0" dirty="0" err="1">
                <a:effectLst/>
                <a:latin typeface="Arial "/>
                <a:cs typeface="Arial Bold"/>
              </a:rPr>
              <a:t>bước</a:t>
            </a:r>
            <a:r>
              <a:rPr lang="en-US" sz="2400" b="1" i="0" dirty="0">
                <a:effectLst/>
                <a:latin typeface="Arial "/>
                <a:cs typeface="Arial Bold"/>
              </a:rPr>
              <a:t> 3 </a:t>
            </a:r>
            <a:r>
              <a:rPr lang="vi-VN" sz="2400" b="1" i="0" dirty="0">
                <a:effectLst/>
                <a:latin typeface="Arial "/>
                <a:cs typeface="Arial Bold"/>
              </a:rPr>
              <a:t>cho tất cả các trường hợp của bài toán đến khi hết</a:t>
            </a:r>
            <a:r>
              <a:rPr lang="vi-VN" sz="2400" b="0" i="0" dirty="0">
                <a:effectLst/>
                <a:latin typeface="Arial "/>
                <a:cs typeface="Arial Bold"/>
              </a:rPr>
              <a:t> </a:t>
            </a:r>
            <a:endParaRPr lang="vi-VN" sz="2400" dirty="0">
              <a:latin typeface="Arial "/>
              <a:cs typeface="Arial Bold"/>
            </a:endParaRPr>
          </a:p>
          <a:p>
            <a:endParaRPr lang="vi-VN" sz="1400" dirty="0">
              <a:solidFill>
                <a:schemeClr val="bg1">
                  <a:lumMod val="95000"/>
                </a:schemeClr>
              </a:solidFill>
              <a:latin typeface="Arial"/>
              <a:cs typeface="Arial"/>
            </a:endParaRPr>
          </a:p>
        </p:txBody>
      </p:sp>
      <p:sp>
        <p:nvSpPr>
          <p:cNvPr id="42" name="Rectangle: Rounded Corners 8">
            <a:extLst>
              <a:ext uri="{FF2B5EF4-FFF2-40B4-BE49-F238E27FC236}">
                <a16:creationId xmlns:a16="http://schemas.microsoft.com/office/drawing/2014/main" id="{E56B9C7D-CC70-2B15-F1B3-E31F61868468}"/>
              </a:ext>
            </a:extLst>
          </p:cNvPr>
          <p:cNvSpPr/>
          <p:nvPr/>
        </p:nvSpPr>
        <p:spPr>
          <a:xfrm>
            <a:off x="-6976581" y="141105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3" name="Rectangle: Rounded Corners 12">
            <a:extLst>
              <a:ext uri="{FF2B5EF4-FFF2-40B4-BE49-F238E27FC236}">
                <a16:creationId xmlns:a16="http://schemas.microsoft.com/office/drawing/2014/main" id="{9150030B-2A5F-2457-85B0-E64BB7D2B158}"/>
              </a:ext>
            </a:extLst>
          </p:cNvPr>
          <p:cNvSpPr/>
          <p:nvPr/>
        </p:nvSpPr>
        <p:spPr>
          <a:xfrm>
            <a:off x="-6738084" y="149834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4" name="TextBox 14">
            <a:extLst>
              <a:ext uri="{FF2B5EF4-FFF2-40B4-BE49-F238E27FC236}">
                <a16:creationId xmlns:a16="http://schemas.microsoft.com/office/drawing/2014/main" id="{9AB7BADC-2392-4B45-94EA-9385A4CF7ED2}"/>
              </a:ext>
            </a:extLst>
          </p:cNvPr>
          <p:cNvSpPr txBox="1"/>
          <p:nvPr/>
        </p:nvSpPr>
        <p:spPr>
          <a:xfrm>
            <a:off x="-6295262" y="1576395"/>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37" name="Rectangle: Rounded Corners 8">
            <a:extLst>
              <a:ext uri="{FF2B5EF4-FFF2-40B4-BE49-F238E27FC236}">
                <a16:creationId xmlns:a16="http://schemas.microsoft.com/office/drawing/2014/main" id="{82B958CD-C528-2AD2-161A-FF666D528F98}"/>
              </a:ext>
            </a:extLst>
          </p:cNvPr>
          <p:cNvSpPr/>
          <p:nvPr/>
        </p:nvSpPr>
        <p:spPr>
          <a:xfrm>
            <a:off x="-6976581" y="251121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Rectangle: Rounded Corners 12">
            <a:extLst>
              <a:ext uri="{FF2B5EF4-FFF2-40B4-BE49-F238E27FC236}">
                <a16:creationId xmlns:a16="http://schemas.microsoft.com/office/drawing/2014/main" id="{AAC9F7AA-938B-469A-82D0-F26A5D2305EC}"/>
              </a:ext>
            </a:extLst>
          </p:cNvPr>
          <p:cNvSpPr/>
          <p:nvPr/>
        </p:nvSpPr>
        <p:spPr>
          <a:xfrm>
            <a:off x="-6738084" y="259850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1" name="TextBox 14">
            <a:extLst>
              <a:ext uri="{FF2B5EF4-FFF2-40B4-BE49-F238E27FC236}">
                <a16:creationId xmlns:a16="http://schemas.microsoft.com/office/drawing/2014/main" id="{7C2F52F3-40BA-8F55-2F64-D6BB5C98EFB1}"/>
              </a:ext>
            </a:extLst>
          </p:cNvPr>
          <p:cNvSpPr txBox="1"/>
          <p:nvPr/>
        </p:nvSpPr>
        <p:spPr>
          <a:xfrm>
            <a:off x="-6279641" y="267235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2" name="Rectangle: Rounded Corners 8">
            <a:extLst>
              <a:ext uri="{FF2B5EF4-FFF2-40B4-BE49-F238E27FC236}">
                <a16:creationId xmlns:a16="http://schemas.microsoft.com/office/drawing/2014/main" id="{4CC9D295-DCB4-C473-D030-7A81045B2126}"/>
              </a:ext>
            </a:extLst>
          </p:cNvPr>
          <p:cNvSpPr/>
          <p:nvPr/>
        </p:nvSpPr>
        <p:spPr>
          <a:xfrm>
            <a:off x="-6976581" y="477838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a16="http://schemas.microsoft.com/office/drawing/2014/main" id="{45D22A02-7B95-F3A1-4AFE-2CD0482BED6E}"/>
              </a:ext>
            </a:extLst>
          </p:cNvPr>
          <p:cNvSpPr/>
          <p:nvPr/>
        </p:nvSpPr>
        <p:spPr>
          <a:xfrm>
            <a:off x="-6738084" y="486567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a16="http://schemas.microsoft.com/office/drawing/2014/main" id="{015F7579-0AFF-F921-6E05-C64BFAE80B2A}"/>
              </a:ext>
            </a:extLst>
          </p:cNvPr>
          <p:cNvSpPr txBox="1"/>
          <p:nvPr/>
        </p:nvSpPr>
        <p:spPr>
          <a:xfrm>
            <a:off x="-6295262" y="494038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7" name="Rectangle: Rounded Corners 8">
            <a:extLst>
              <a:ext uri="{FF2B5EF4-FFF2-40B4-BE49-F238E27FC236}">
                <a16:creationId xmlns:a16="http://schemas.microsoft.com/office/drawing/2014/main" id="{5490CEDC-8D62-4ED9-8F20-40928CF1FC0B}"/>
              </a:ext>
            </a:extLst>
          </p:cNvPr>
          <p:cNvSpPr/>
          <p:nvPr/>
        </p:nvSpPr>
        <p:spPr>
          <a:xfrm>
            <a:off x="-6976581" y="590528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a16="http://schemas.microsoft.com/office/drawing/2014/main" id="{6A547D03-585D-59EA-2475-8BC8BE2C23CB}"/>
              </a:ext>
            </a:extLst>
          </p:cNvPr>
          <p:cNvSpPr/>
          <p:nvPr/>
        </p:nvSpPr>
        <p:spPr>
          <a:xfrm>
            <a:off x="-6738084" y="599257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TextBox 14">
            <a:extLst>
              <a:ext uri="{FF2B5EF4-FFF2-40B4-BE49-F238E27FC236}">
                <a16:creationId xmlns:a16="http://schemas.microsoft.com/office/drawing/2014/main" id="{D566A600-335B-1CD9-0415-588F5B0B49B3}"/>
              </a:ext>
            </a:extLst>
          </p:cNvPr>
          <p:cNvSpPr txBox="1"/>
          <p:nvPr/>
        </p:nvSpPr>
        <p:spPr>
          <a:xfrm>
            <a:off x="-6295262" y="606728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371522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8802161"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8">
            <a:extLst>
              <a:ext uri="{FF2B5EF4-FFF2-40B4-BE49-F238E27FC236}">
                <a16:creationId xmlns:a16="http://schemas.microsoft.com/office/drawing/2014/main" id="{6F8A1B6C-6D74-4010-A2B2-9E5791B5181D}"/>
              </a:ext>
            </a:extLst>
          </p:cNvPr>
          <p:cNvSpPr/>
          <p:nvPr/>
        </p:nvSpPr>
        <p:spPr>
          <a:xfrm>
            <a:off x="-587406" y="-247649"/>
            <a:ext cx="5834321" cy="1962789"/>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557967" y="4923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Hình chữ nhật: Góc Tròn 2">
            <a:extLst>
              <a:ext uri="{FF2B5EF4-FFF2-40B4-BE49-F238E27FC236}">
                <a16:creationId xmlns:a16="http://schemas.microsoft.com/office/drawing/2014/main" id="{EF63381F-2801-4632-A426-A02D321DB384}"/>
              </a:ext>
            </a:extLst>
          </p:cNvPr>
          <p:cNvSpPr/>
          <p:nvPr/>
        </p:nvSpPr>
        <p:spPr>
          <a:xfrm>
            <a:off x="657439" y="1945178"/>
            <a:ext cx="4532084" cy="4700324"/>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a16="http://schemas.microsoft.com/office/drawing/2014/main" id="{47AB9499-1E2D-409F-A0D9-FDE279CD00E7}"/>
              </a:ext>
            </a:extLst>
          </p:cNvPr>
          <p:cNvSpPr/>
          <p:nvPr/>
        </p:nvSpPr>
        <p:spPr>
          <a:xfrm>
            <a:off x="909011" y="2273953"/>
            <a:ext cx="4017026" cy="3988369"/>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a16="http://schemas.microsoft.com/office/drawing/2014/main" id="{6179BEC9-541D-4B2F-ADAF-8D028C141E00}"/>
              </a:ext>
            </a:extLst>
          </p:cNvPr>
          <p:cNvSpPr/>
          <p:nvPr/>
        </p:nvSpPr>
        <p:spPr>
          <a:xfrm>
            <a:off x="6885160" y="366756"/>
            <a:ext cx="1125745" cy="1350760"/>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Góc Tròn 18">
            <a:extLst>
              <a:ext uri="{FF2B5EF4-FFF2-40B4-BE49-F238E27FC236}">
                <a16:creationId xmlns:a16="http://schemas.microsoft.com/office/drawing/2014/main" id="{A5DFF1AC-A90F-4C35-9A08-FD4044A39F1F}"/>
              </a:ext>
            </a:extLst>
          </p:cNvPr>
          <p:cNvSpPr/>
          <p:nvPr/>
        </p:nvSpPr>
        <p:spPr>
          <a:xfrm>
            <a:off x="5626331" y="1036142"/>
            <a:ext cx="6231899" cy="562268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a16="http://schemas.microsoft.com/office/drawing/2014/main" id="{162404BA-5F5F-42E8-B9F1-9BD413283E6B}"/>
              </a:ext>
            </a:extLst>
          </p:cNvPr>
          <p:cNvSpPr/>
          <p:nvPr/>
        </p:nvSpPr>
        <p:spPr>
          <a:xfrm>
            <a:off x="6070972" y="1450405"/>
            <a:ext cx="5448600" cy="4784571"/>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14">
            <a:extLst>
              <a:ext uri="{FF2B5EF4-FFF2-40B4-BE49-F238E27FC236}">
                <a16:creationId xmlns:a16="http://schemas.microsoft.com/office/drawing/2014/main" id="{90A7101C-74EF-B367-3FBF-C3A63676A272}"/>
              </a:ext>
            </a:extLst>
          </p:cNvPr>
          <p:cNvSpPr txBox="1"/>
          <p:nvPr/>
        </p:nvSpPr>
        <p:spPr>
          <a:xfrm>
            <a:off x="1512130" y="505674"/>
            <a:ext cx="3051634" cy="738664"/>
          </a:xfrm>
          <a:prstGeom prst="rect">
            <a:avLst/>
          </a:prstGeom>
          <a:noFill/>
        </p:spPr>
        <p:txBody>
          <a:bodyPr wrap="square" lIns="91440" tIns="45720" rIns="91440" bIns="45720" rtlCol="0" anchor="t">
            <a:spAutoFit/>
          </a:bodyPr>
          <a:lstStyle/>
          <a:p>
            <a:r>
              <a:rPr lang="en-MY" sz="2100" b="1">
                <a:solidFill>
                  <a:schemeClr val="tx1">
                    <a:lumMod val="95000"/>
                    <a:lumOff val="5000"/>
                  </a:schemeClr>
                </a:solidFill>
                <a:latin typeface="Arial Bold"/>
                <a:cs typeface="Arial Bold"/>
              </a:rPr>
              <a:t>DẠNG THUẬT TOÁN PHỔ QUÁT</a:t>
            </a:r>
            <a:endParaRPr lang="vi-VN" sz="2100" b="1">
              <a:solidFill>
                <a:schemeClr val="tx1">
                  <a:lumMod val="95000"/>
                  <a:lumOff val="5000"/>
                </a:schemeClr>
              </a:solidFill>
              <a:latin typeface="Arial Bold"/>
              <a:cs typeface="Arial Bold"/>
            </a:endParaRPr>
          </a:p>
        </p:txBody>
      </p:sp>
      <p:sp>
        <p:nvSpPr>
          <p:cNvPr id="34" name="Rectangle: Rounded Corners 8">
            <a:extLst>
              <a:ext uri="{FF2B5EF4-FFF2-40B4-BE49-F238E27FC236}">
                <a16:creationId xmlns:a16="http://schemas.microsoft.com/office/drawing/2014/main" id="{E56B9C7D-CC70-2B15-F1B3-E31F61868468}"/>
              </a:ext>
            </a:extLst>
          </p:cNvPr>
          <p:cNvSpPr/>
          <p:nvPr/>
        </p:nvSpPr>
        <p:spPr>
          <a:xfrm>
            <a:off x="-7658371" y="12105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5" name="Rectangle: Rounded Corners 12">
            <a:extLst>
              <a:ext uri="{FF2B5EF4-FFF2-40B4-BE49-F238E27FC236}">
                <a16:creationId xmlns:a16="http://schemas.microsoft.com/office/drawing/2014/main" id="{9150030B-2A5F-2457-85B0-E64BB7D2B158}"/>
              </a:ext>
            </a:extLst>
          </p:cNvPr>
          <p:cNvSpPr/>
          <p:nvPr/>
        </p:nvSpPr>
        <p:spPr>
          <a:xfrm>
            <a:off x="-7419874" y="12978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6" name="TextBox 14">
            <a:extLst>
              <a:ext uri="{FF2B5EF4-FFF2-40B4-BE49-F238E27FC236}">
                <a16:creationId xmlns:a16="http://schemas.microsoft.com/office/drawing/2014/main" id="{9AB7BADC-2392-4B45-94EA-9385A4CF7ED2}"/>
              </a:ext>
            </a:extLst>
          </p:cNvPr>
          <p:cNvSpPr txBox="1"/>
          <p:nvPr/>
        </p:nvSpPr>
        <p:spPr>
          <a:xfrm>
            <a:off x="-6977052" y="1375868"/>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7" name="Rectangle: Rounded Corners 8">
            <a:extLst>
              <a:ext uri="{FF2B5EF4-FFF2-40B4-BE49-F238E27FC236}">
                <a16:creationId xmlns:a16="http://schemas.microsoft.com/office/drawing/2014/main" id="{82B958CD-C528-2AD2-161A-FF666D528F98}"/>
              </a:ext>
            </a:extLst>
          </p:cNvPr>
          <p:cNvSpPr/>
          <p:nvPr/>
        </p:nvSpPr>
        <p:spPr>
          <a:xfrm>
            <a:off x="-7658371" y="23240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Rectangle: Rounded Corners 12">
            <a:extLst>
              <a:ext uri="{FF2B5EF4-FFF2-40B4-BE49-F238E27FC236}">
                <a16:creationId xmlns:a16="http://schemas.microsoft.com/office/drawing/2014/main" id="{AAC9F7AA-938B-469A-82D0-F26A5D2305EC}"/>
              </a:ext>
            </a:extLst>
          </p:cNvPr>
          <p:cNvSpPr/>
          <p:nvPr/>
        </p:nvSpPr>
        <p:spPr>
          <a:xfrm>
            <a:off x="-7419874" y="24113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a16="http://schemas.microsoft.com/office/drawing/2014/main" id="{7C2F52F3-40BA-8F55-2F64-D6BB5C98EFB1}"/>
              </a:ext>
            </a:extLst>
          </p:cNvPr>
          <p:cNvSpPr txBox="1"/>
          <p:nvPr/>
        </p:nvSpPr>
        <p:spPr>
          <a:xfrm>
            <a:off x="-6961431" y="248519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0" name="Rectangle: Rounded Corners 8">
            <a:extLst>
              <a:ext uri="{FF2B5EF4-FFF2-40B4-BE49-F238E27FC236}">
                <a16:creationId xmlns:a16="http://schemas.microsoft.com/office/drawing/2014/main" id="{4CC9D295-DCB4-C473-D030-7A81045B2126}"/>
              </a:ext>
            </a:extLst>
          </p:cNvPr>
          <p:cNvSpPr/>
          <p:nvPr/>
        </p:nvSpPr>
        <p:spPr>
          <a:xfrm>
            <a:off x="-7658371" y="45778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Rectangle: Rounded Corners 12">
            <a:extLst>
              <a:ext uri="{FF2B5EF4-FFF2-40B4-BE49-F238E27FC236}">
                <a16:creationId xmlns:a16="http://schemas.microsoft.com/office/drawing/2014/main" id="{45D22A02-7B95-F3A1-4AFE-2CD0482BED6E}"/>
              </a:ext>
            </a:extLst>
          </p:cNvPr>
          <p:cNvSpPr/>
          <p:nvPr/>
        </p:nvSpPr>
        <p:spPr>
          <a:xfrm>
            <a:off x="-7419874" y="46651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a16="http://schemas.microsoft.com/office/drawing/2014/main" id="{015F7579-0AFF-F921-6E05-C64BFAE80B2A}"/>
              </a:ext>
            </a:extLst>
          </p:cNvPr>
          <p:cNvSpPr txBox="1"/>
          <p:nvPr/>
        </p:nvSpPr>
        <p:spPr>
          <a:xfrm>
            <a:off x="-6977052" y="47398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6" name="Rectangle: Rounded Corners 8">
            <a:extLst>
              <a:ext uri="{FF2B5EF4-FFF2-40B4-BE49-F238E27FC236}">
                <a16:creationId xmlns:a16="http://schemas.microsoft.com/office/drawing/2014/main" id="{5490CEDC-8D62-4ED9-8F20-40928CF1FC0B}"/>
              </a:ext>
            </a:extLst>
          </p:cNvPr>
          <p:cNvSpPr/>
          <p:nvPr/>
        </p:nvSpPr>
        <p:spPr>
          <a:xfrm>
            <a:off x="-7658371" y="57047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6A547D03-585D-59EA-2475-8BC8BE2C23CB}"/>
              </a:ext>
            </a:extLst>
          </p:cNvPr>
          <p:cNvSpPr/>
          <p:nvPr/>
        </p:nvSpPr>
        <p:spPr>
          <a:xfrm>
            <a:off x="-7419874" y="57920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a16="http://schemas.microsoft.com/office/drawing/2014/main" id="{D566A600-335B-1CD9-0415-588F5B0B49B3}"/>
              </a:ext>
            </a:extLst>
          </p:cNvPr>
          <p:cNvSpPr txBox="1"/>
          <p:nvPr/>
        </p:nvSpPr>
        <p:spPr>
          <a:xfrm>
            <a:off x="-6977052" y="58667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6" name="Hộp Văn bản 5">
            <a:extLst>
              <a:ext uri="{FF2B5EF4-FFF2-40B4-BE49-F238E27FC236}">
                <a16:creationId xmlns:a16="http://schemas.microsoft.com/office/drawing/2014/main" id="{0D21AA6B-B387-BB19-7E5A-3FC21F102BA8}"/>
              </a:ext>
            </a:extLst>
          </p:cNvPr>
          <p:cNvSpPr txBox="1"/>
          <p:nvPr/>
        </p:nvSpPr>
        <p:spPr>
          <a:xfrm>
            <a:off x="1403969" y="2792854"/>
            <a:ext cx="316000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solidFill>
                  <a:schemeClr val="tx1">
                    <a:lumMod val="95000"/>
                    <a:lumOff val="5000"/>
                  </a:schemeClr>
                </a:solidFill>
                <a:latin typeface="Arial"/>
                <a:cs typeface="Arial"/>
              </a:rPr>
              <a:t>Ví dụ 1: Bài toán Tìm kiếm Tất cả các Tập con của một tập hợp có n phần tử (n&lt;20). Một tập con là một tập hợp con của tập hợp gốc, có thể chứa một hoặc nhiều phần tử hoặc không có phần tử nào.</a:t>
            </a:r>
          </a:p>
          <a:p>
            <a:endParaRPr lang="vi-VN" dirty="0">
              <a:solidFill>
                <a:schemeClr val="bg1">
                  <a:lumMod val="95000"/>
                </a:schemeClr>
              </a:solidFill>
              <a:latin typeface="Arial"/>
              <a:cs typeface="Arial"/>
            </a:endParaRPr>
          </a:p>
        </p:txBody>
      </p:sp>
      <p:sp>
        <p:nvSpPr>
          <p:cNvPr id="2" name="Hình chữ nhật: Góc Tròn 46">
            <a:extLst>
              <a:ext uri="{FF2B5EF4-FFF2-40B4-BE49-F238E27FC236}">
                <a16:creationId xmlns:a16="http://schemas.microsoft.com/office/drawing/2014/main" id="{07E154E2-E74E-7EF0-3288-C4E439DF5C43}"/>
              </a:ext>
            </a:extLst>
          </p:cNvPr>
          <p:cNvSpPr/>
          <p:nvPr/>
        </p:nvSpPr>
        <p:spPr>
          <a:xfrm>
            <a:off x="6105480" y="1479158"/>
            <a:ext cx="5412676" cy="4695376"/>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ộp Văn bản 144">
            <a:extLst>
              <a:ext uri="{FF2B5EF4-FFF2-40B4-BE49-F238E27FC236}">
                <a16:creationId xmlns:a16="http://schemas.microsoft.com/office/drawing/2014/main" id="{169AC9D3-A3EA-235E-E9A3-DF3D44EB0105}"/>
              </a:ext>
            </a:extLst>
          </p:cNvPr>
          <p:cNvSpPr txBox="1"/>
          <p:nvPr/>
        </p:nvSpPr>
        <p:spPr>
          <a:xfrm>
            <a:off x="6222730" y="1521494"/>
            <a:ext cx="5296841"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latin typeface="Arial"/>
                <a:cs typeface="Arial"/>
              </a:rPr>
              <a:t>Các bước chung của thuật toán brute force bao gồm:</a:t>
            </a:r>
            <a:endParaRPr lang="en-US" sz="2400" b="1" dirty="0">
              <a:latin typeface="Arial"/>
              <a:cs typeface="Arial"/>
            </a:endParaRPr>
          </a:p>
          <a:p>
            <a:endParaRPr lang="en-US" sz="2400" dirty="0">
              <a:solidFill>
                <a:schemeClr val="tx1">
                  <a:lumMod val="95000"/>
                  <a:lumOff val="5000"/>
                </a:schemeClr>
              </a:solidFill>
              <a:latin typeface="Arial"/>
              <a:cs typeface="Arial"/>
            </a:endParaRPr>
          </a:p>
          <a:p>
            <a:pPr marL="457200" indent="-457200">
              <a:buFont typeface="+mj-lt"/>
              <a:buAutoNum type="arabicPeriod"/>
            </a:pPr>
            <a:r>
              <a:rPr lang="en-US" sz="2400" b="1" i="0" dirty="0" err="1">
                <a:effectLst/>
                <a:latin typeface="Arial "/>
                <a:cs typeface="Arial Bold"/>
              </a:rPr>
              <a:t>Xác</a:t>
            </a:r>
            <a:r>
              <a:rPr lang="en-US" sz="2400" b="1" i="0" dirty="0">
                <a:effectLst/>
                <a:latin typeface="Arial "/>
                <a:cs typeface="Arial Bold"/>
              </a:rPr>
              <a:t> </a:t>
            </a:r>
            <a:r>
              <a:rPr lang="en-US" sz="2400" b="1" i="0" dirty="0" err="1">
                <a:effectLst/>
                <a:latin typeface="Arial "/>
                <a:cs typeface="Arial Bold"/>
              </a:rPr>
              <a:t>định</a:t>
            </a:r>
            <a:r>
              <a:rPr lang="en-US" sz="2400" b="1" i="0" dirty="0">
                <a:effectLst/>
                <a:latin typeface="Arial "/>
                <a:cs typeface="Arial Bold"/>
              </a:rPr>
              <a:t> input </a:t>
            </a:r>
            <a:r>
              <a:rPr lang="en-US" sz="2400" b="1" i="0" dirty="0" err="1">
                <a:effectLst/>
                <a:latin typeface="Arial "/>
                <a:cs typeface="Arial Bold"/>
              </a:rPr>
              <a:t>của</a:t>
            </a:r>
            <a:r>
              <a:rPr lang="en-US" sz="2400" b="1" i="0" dirty="0">
                <a:effectLst/>
                <a:latin typeface="Arial "/>
                <a:cs typeface="Arial Bold"/>
              </a:rPr>
              <a:t> </a:t>
            </a:r>
            <a:r>
              <a:rPr lang="en-US" sz="2400" b="1" i="0" dirty="0" err="1">
                <a:effectLst/>
                <a:latin typeface="Arial "/>
                <a:cs typeface="Arial Bold"/>
              </a:rPr>
              <a:t>bài</a:t>
            </a:r>
            <a:r>
              <a:rPr lang="en-US" sz="2400" b="1" i="0" dirty="0">
                <a:effectLst/>
                <a:latin typeface="Arial "/>
                <a:cs typeface="Arial Bold"/>
              </a:rPr>
              <a:t> </a:t>
            </a:r>
            <a:r>
              <a:rPr lang="en-US" sz="2400" b="1" i="0" dirty="0" err="1">
                <a:effectLst/>
                <a:latin typeface="Arial "/>
                <a:cs typeface="Arial Bold"/>
              </a:rPr>
              <a:t>toán</a:t>
            </a:r>
            <a:endParaRPr lang="en-US" sz="2400" b="1" i="0" dirty="0">
              <a:effectLst/>
              <a:latin typeface="Arial "/>
              <a:cs typeface="Arial Bold"/>
            </a:endParaRPr>
          </a:p>
          <a:p>
            <a:pPr marL="457200" indent="-457200">
              <a:buFont typeface="+mj-lt"/>
              <a:buAutoNum type="arabicPeriod"/>
            </a:pPr>
            <a:r>
              <a:rPr lang="vi-VN" sz="2400" b="1" dirty="0">
                <a:latin typeface="Arial "/>
                <a:cs typeface="Arial Bold"/>
              </a:rPr>
              <a:t>Xây dựng giải pháp.</a:t>
            </a:r>
          </a:p>
          <a:p>
            <a:pPr marL="457200" indent="-457200">
              <a:buFont typeface="+mj-lt"/>
              <a:buAutoNum type="arabicPeriod"/>
            </a:pPr>
            <a:r>
              <a:rPr lang="vi-VN" sz="2400" b="1" i="0" dirty="0">
                <a:effectLst/>
                <a:latin typeface="Arial "/>
                <a:cs typeface="Arial Bold"/>
              </a:rPr>
              <a:t>Duyệt qua các trường hợp của bài toán</a:t>
            </a:r>
            <a:endParaRPr lang="en-US" sz="2400" b="1" i="0" dirty="0">
              <a:effectLst/>
              <a:latin typeface="Arial "/>
              <a:cs typeface="Arial Bold"/>
            </a:endParaRPr>
          </a:p>
          <a:p>
            <a:pPr marL="457200" indent="-457200">
              <a:buFont typeface="+mj-lt"/>
              <a:buAutoNum type="arabicPeriod"/>
            </a:pPr>
            <a:r>
              <a:rPr lang="en-US" sz="2400" b="1" i="0" dirty="0" err="1">
                <a:effectLst/>
                <a:latin typeface="Arial "/>
                <a:cs typeface="Arial Bold"/>
              </a:rPr>
              <a:t>Đánh</a:t>
            </a:r>
            <a:r>
              <a:rPr lang="en-US" sz="2400" b="1" i="0" dirty="0">
                <a:effectLst/>
                <a:latin typeface="Arial "/>
                <a:cs typeface="Arial Bold"/>
              </a:rPr>
              <a:t> </a:t>
            </a:r>
            <a:r>
              <a:rPr lang="en-US" sz="2400" b="1" i="0" dirty="0" err="1">
                <a:effectLst/>
                <a:latin typeface="Arial "/>
                <a:cs typeface="Arial Bold"/>
              </a:rPr>
              <a:t>giá</a:t>
            </a:r>
            <a:r>
              <a:rPr lang="en-US" sz="2400" b="1" i="0" dirty="0">
                <a:effectLst/>
                <a:latin typeface="Arial "/>
                <a:cs typeface="Arial Bold"/>
              </a:rPr>
              <a:t> </a:t>
            </a:r>
            <a:r>
              <a:rPr lang="en-US" sz="2400" b="1" i="0" dirty="0" err="1">
                <a:effectLst/>
                <a:latin typeface="Arial "/>
                <a:cs typeface="Arial Bold"/>
              </a:rPr>
              <a:t>và</a:t>
            </a:r>
            <a:r>
              <a:rPr lang="en-US" sz="2400" b="1" i="0" dirty="0">
                <a:effectLst/>
                <a:latin typeface="Arial "/>
                <a:cs typeface="Arial Bold"/>
              </a:rPr>
              <a:t> </a:t>
            </a:r>
            <a:r>
              <a:rPr lang="en-US" sz="2400" b="1" i="0" dirty="0" err="1">
                <a:effectLst/>
                <a:latin typeface="Arial "/>
                <a:cs typeface="Arial Bold"/>
              </a:rPr>
              <a:t>cập</a:t>
            </a:r>
            <a:r>
              <a:rPr lang="en-US" sz="2400" b="1" i="0" dirty="0">
                <a:effectLst/>
                <a:latin typeface="Arial "/>
                <a:cs typeface="Arial Bold"/>
              </a:rPr>
              <a:t> </a:t>
            </a:r>
            <a:r>
              <a:rPr lang="en-US" sz="2400" b="1" i="0" dirty="0" err="1">
                <a:effectLst/>
                <a:latin typeface="Arial "/>
                <a:cs typeface="Arial Bold"/>
              </a:rPr>
              <a:t>nhật</a:t>
            </a:r>
            <a:r>
              <a:rPr lang="en-US" sz="2400" b="1" i="0" dirty="0">
                <a:effectLst/>
                <a:latin typeface="Arial "/>
                <a:cs typeface="Arial Bold"/>
              </a:rPr>
              <a:t> </a:t>
            </a:r>
            <a:r>
              <a:rPr lang="en-US" sz="2400" b="1" i="0" dirty="0" err="1">
                <a:effectLst/>
                <a:latin typeface="Arial "/>
                <a:cs typeface="Arial Bold"/>
              </a:rPr>
              <a:t>kết</a:t>
            </a:r>
            <a:r>
              <a:rPr lang="en-US" sz="2400" b="1" i="0" dirty="0">
                <a:effectLst/>
                <a:latin typeface="Arial "/>
                <a:cs typeface="Arial Bold"/>
              </a:rPr>
              <a:t> </a:t>
            </a:r>
            <a:r>
              <a:rPr lang="en-US" sz="2400" b="1" i="0" dirty="0" err="1">
                <a:effectLst/>
                <a:latin typeface="Arial "/>
                <a:cs typeface="Arial Bold"/>
              </a:rPr>
              <a:t>quả</a:t>
            </a:r>
            <a:r>
              <a:rPr lang="en-US" sz="2400" b="1" i="0" dirty="0">
                <a:effectLst/>
                <a:latin typeface="Arial "/>
                <a:cs typeface="Arial Bold"/>
              </a:rPr>
              <a:t> </a:t>
            </a:r>
            <a:r>
              <a:rPr lang="en-US" sz="2400" b="1" i="0" dirty="0" err="1">
                <a:effectLst/>
                <a:latin typeface="Arial "/>
                <a:cs typeface="Arial Bold"/>
              </a:rPr>
              <a:t>tốt</a:t>
            </a:r>
            <a:r>
              <a:rPr lang="en-US" sz="2400" b="1" i="0" dirty="0">
                <a:effectLst/>
                <a:latin typeface="Arial "/>
                <a:cs typeface="Arial Bold"/>
              </a:rPr>
              <a:t> </a:t>
            </a:r>
            <a:r>
              <a:rPr lang="en-US" sz="2400" b="1" i="0" dirty="0" err="1">
                <a:effectLst/>
                <a:latin typeface="Arial "/>
                <a:cs typeface="Arial Bold"/>
              </a:rPr>
              <a:t>nhất</a:t>
            </a:r>
            <a:endParaRPr lang="en-US" sz="2400" b="1" i="0" dirty="0">
              <a:effectLst/>
              <a:latin typeface="Arial "/>
              <a:cs typeface="Arial Bold"/>
            </a:endParaRPr>
          </a:p>
          <a:p>
            <a:pPr marL="457200" indent="-457200">
              <a:buFont typeface="+mj-lt"/>
              <a:buAutoNum type="arabicPeriod"/>
            </a:pPr>
            <a:r>
              <a:rPr lang="vi-VN" sz="2400" b="1" i="0" dirty="0">
                <a:effectLst/>
                <a:latin typeface="Arial "/>
                <a:cs typeface="Arial Bold"/>
              </a:rPr>
              <a:t>L</a:t>
            </a:r>
            <a:r>
              <a:rPr lang="en-US" sz="2400" b="1" i="0" dirty="0" err="1">
                <a:effectLst/>
                <a:latin typeface="Arial "/>
                <a:cs typeface="Arial Bold"/>
              </a:rPr>
              <a:t>ặp</a:t>
            </a:r>
            <a:r>
              <a:rPr lang="vi-VN" sz="2400" b="1" i="0" dirty="0">
                <a:effectLst/>
                <a:latin typeface="Arial "/>
                <a:cs typeface="Arial Bold"/>
              </a:rPr>
              <a:t> lại</a:t>
            </a:r>
            <a:r>
              <a:rPr lang="en-US" sz="2400" b="1" i="0" dirty="0">
                <a:effectLst/>
                <a:latin typeface="Arial "/>
                <a:cs typeface="Arial Bold"/>
              </a:rPr>
              <a:t> </a:t>
            </a:r>
            <a:r>
              <a:rPr lang="en-US" sz="2400" b="1" i="0" dirty="0" err="1">
                <a:effectLst/>
                <a:latin typeface="Arial "/>
                <a:cs typeface="Arial Bold"/>
              </a:rPr>
              <a:t>bước</a:t>
            </a:r>
            <a:r>
              <a:rPr lang="en-US" sz="2400" b="1" i="0" dirty="0">
                <a:effectLst/>
                <a:latin typeface="Arial "/>
                <a:cs typeface="Arial Bold"/>
              </a:rPr>
              <a:t> 3 </a:t>
            </a:r>
            <a:r>
              <a:rPr lang="vi-VN" sz="2400" b="1" i="0" dirty="0">
                <a:effectLst/>
                <a:latin typeface="Arial "/>
                <a:cs typeface="Arial Bold"/>
              </a:rPr>
              <a:t>cho tất cả các trường hợp của bài toán đến khi hết</a:t>
            </a:r>
            <a:r>
              <a:rPr lang="vi-VN" sz="2400" b="0" i="0" dirty="0">
                <a:effectLst/>
                <a:latin typeface="Arial "/>
                <a:cs typeface="Arial Bold"/>
              </a:rPr>
              <a:t> </a:t>
            </a:r>
            <a:endParaRPr lang="vi-VN" sz="2400" dirty="0">
              <a:latin typeface="Arial "/>
              <a:cs typeface="Arial Bold"/>
            </a:endParaRPr>
          </a:p>
          <a:p>
            <a:endParaRPr lang="vi-VN" sz="1400" dirty="0">
              <a:solidFill>
                <a:schemeClr val="bg1">
                  <a:lumMod val="95000"/>
                </a:schemeClr>
              </a:solidFill>
              <a:latin typeface="Arial"/>
              <a:cs typeface="Arial"/>
            </a:endParaRPr>
          </a:p>
        </p:txBody>
      </p:sp>
      <p:pic>
        <p:nvPicPr>
          <p:cNvPr id="12" name="Hình ảnh 9" descr="Ảnh có chứa văn bản, ảnh chụp màn hình, Phông chữ&#10;&#10;Mô tả được tự động tạo">
            <a:extLst>
              <a:ext uri="{FF2B5EF4-FFF2-40B4-BE49-F238E27FC236}">
                <a16:creationId xmlns:a16="http://schemas.microsoft.com/office/drawing/2014/main" id="{834A0932-43C5-3B71-8D04-BA6DBFBD1F0A}"/>
              </a:ext>
            </a:extLst>
          </p:cNvPr>
          <p:cNvPicPr>
            <a:picLocks noChangeAspect="1"/>
          </p:cNvPicPr>
          <p:nvPr/>
        </p:nvPicPr>
        <p:blipFill>
          <a:blip r:embed="rId2"/>
          <a:stretch>
            <a:fillRect/>
          </a:stretch>
        </p:blipFill>
        <p:spPr>
          <a:xfrm>
            <a:off x="6222730" y="8092512"/>
            <a:ext cx="5452031" cy="3547334"/>
          </a:xfrm>
          <a:prstGeom prst="rect">
            <a:avLst/>
          </a:prstGeom>
        </p:spPr>
      </p:pic>
    </p:spTree>
    <p:extLst>
      <p:ext uri="{BB962C8B-B14F-4D97-AF65-F5344CB8AC3E}">
        <p14:creationId xmlns:p14="http://schemas.microsoft.com/office/powerpoint/2010/main" val="1776928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8802161"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8">
            <a:extLst>
              <a:ext uri="{FF2B5EF4-FFF2-40B4-BE49-F238E27FC236}">
                <a16:creationId xmlns:a16="http://schemas.microsoft.com/office/drawing/2014/main" id="{6F8A1B6C-6D74-4010-A2B2-9E5791B5181D}"/>
              </a:ext>
            </a:extLst>
          </p:cNvPr>
          <p:cNvSpPr/>
          <p:nvPr/>
        </p:nvSpPr>
        <p:spPr>
          <a:xfrm>
            <a:off x="-587406" y="-247649"/>
            <a:ext cx="5834321" cy="1962789"/>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557967" y="4923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Hình chữ nhật: Góc Tròn 2">
            <a:extLst>
              <a:ext uri="{FF2B5EF4-FFF2-40B4-BE49-F238E27FC236}">
                <a16:creationId xmlns:a16="http://schemas.microsoft.com/office/drawing/2014/main" id="{EF63381F-2801-4632-A426-A02D321DB384}"/>
              </a:ext>
            </a:extLst>
          </p:cNvPr>
          <p:cNvSpPr/>
          <p:nvPr/>
        </p:nvSpPr>
        <p:spPr>
          <a:xfrm>
            <a:off x="657439" y="1945178"/>
            <a:ext cx="4532084" cy="4700324"/>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a16="http://schemas.microsoft.com/office/drawing/2014/main" id="{47AB9499-1E2D-409F-A0D9-FDE279CD00E7}"/>
              </a:ext>
            </a:extLst>
          </p:cNvPr>
          <p:cNvSpPr/>
          <p:nvPr/>
        </p:nvSpPr>
        <p:spPr>
          <a:xfrm>
            <a:off x="909011" y="2273953"/>
            <a:ext cx="4017026" cy="3988369"/>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a16="http://schemas.microsoft.com/office/drawing/2014/main" id="{6179BEC9-541D-4B2F-ADAF-8D028C141E00}"/>
              </a:ext>
            </a:extLst>
          </p:cNvPr>
          <p:cNvSpPr/>
          <p:nvPr/>
        </p:nvSpPr>
        <p:spPr>
          <a:xfrm>
            <a:off x="6885160" y="366756"/>
            <a:ext cx="1125745" cy="1350760"/>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Góc Tròn 18">
            <a:extLst>
              <a:ext uri="{FF2B5EF4-FFF2-40B4-BE49-F238E27FC236}">
                <a16:creationId xmlns:a16="http://schemas.microsoft.com/office/drawing/2014/main" id="{A5DFF1AC-A90F-4C35-9A08-FD4044A39F1F}"/>
              </a:ext>
            </a:extLst>
          </p:cNvPr>
          <p:cNvSpPr/>
          <p:nvPr/>
        </p:nvSpPr>
        <p:spPr>
          <a:xfrm>
            <a:off x="5626331" y="1036142"/>
            <a:ext cx="6231899" cy="562268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a16="http://schemas.microsoft.com/office/drawing/2014/main" id="{162404BA-5F5F-42E8-B9F1-9BD413283E6B}"/>
              </a:ext>
            </a:extLst>
          </p:cNvPr>
          <p:cNvSpPr/>
          <p:nvPr/>
        </p:nvSpPr>
        <p:spPr>
          <a:xfrm>
            <a:off x="6070972" y="1450405"/>
            <a:ext cx="5448600" cy="4784571"/>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14">
            <a:extLst>
              <a:ext uri="{FF2B5EF4-FFF2-40B4-BE49-F238E27FC236}">
                <a16:creationId xmlns:a16="http://schemas.microsoft.com/office/drawing/2014/main" id="{90A7101C-74EF-B367-3FBF-C3A63676A272}"/>
              </a:ext>
            </a:extLst>
          </p:cNvPr>
          <p:cNvSpPr txBox="1"/>
          <p:nvPr/>
        </p:nvSpPr>
        <p:spPr>
          <a:xfrm>
            <a:off x="1512130" y="505674"/>
            <a:ext cx="3051634" cy="738664"/>
          </a:xfrm>
          <a:prstGeom prst="rect">
            <a:avLst/>
          </a:prstGeom>
          <a:noFill/>
        </p:spPr>
        <p:txBody>
          <a:bodyPr wrap="square" lIns="91440" tIns="45720" rIns="91440" bIns="45720" rtlCol="0" anchor="t">
            <a:spAutoFit/>
          </a:bodyPr>
          <a:lstStyle/>
          <a:p>
            <a:r>
              <a:rPr lang="en-MY" sz="2100" b="1">
                <a:solidFill>
                  <a:schemeClr val="tx1">
                    <a:lumMod val="95000"/>
                    <a:lumOff val="5000"/>
                  </a:schemeClr>
                </a:solidFill>
                <a:latin typeface="Arial Bold"/>
                <a:cs typeface="Arial Bold"/>
              </a:rPr>
              <a:t>DẠNG THUẬT TOÁN PHỔ QUÁT</a:t>
            </a:r>
            <a:endParaRPr lang="vi-VN" sz="2100" b="1">
              <a:solidFill>
                <a:schemeClr val="tx1">
                  <a:lumMod val="95000"/>
                  <a:lumOff val="5000"/>
                </a:schemeClr>
              </a:solidFill>
              <a:latin typeface="Arial Bold"/>
              <a:cs typeface="Arial Bold"/>
            </a:endParaRPr>
          </a:p>
        </p:txBody>
      </p:sp>
      <p:sp>
        <p:nvSpPr>
          <p:cNvPr id="34" name="Rectangle: Rounded Corners 8">
            <a:extLst>
              <a:ext uri="{FF2B5EF4-FFF2-40B4-BE49-F238E27FC236}">
                <a16:creationId xmlns:a16="http://schemas.microsoft.com/office/drawing/2014/main" id="{E56B9C7D-CC70-2B15-F1B3-E31F61868468}"/>
              </a:ext>
            </a:extLst>
          </p:cNvPr>
          <p:cNvSpPr/>
          <p:nvPr/>
        </p:nvSpPr>
        <p:spPr>
          <a:xfrm>
            <a:off x="-7658371" y="12105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5" name="Rectangle: Rounded Corners 12">
            <a:extLst>
              <a:ext uri="{FF2B5EF4-FFF2-40B4-BE49-F238E27FC236}">
                <a16:creationId xmlns:a16="http://schemas.microsoft.com/office/drawing/2014/main" id="{9150030B-2A5F-2457-85B0-E64BB7D2B158}"/>
              </a:ext>
            </a:extLst>
          </p:cNvPr>
          <p:cNvSpPr/>
          <p:nvPr/>
        </p:nvSpPr>
        <p:spPr>
          <a:xfrm>
            <a:off x="-7419874" y="12978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6" name="TextBox 14">
            <a:extLst>
              <a:ext uri="{FF2B5EF4-FFF2-40B4-BE49-F238E27FC236}">
                <a16:creationId xmlns:a16="http://schemas.microsoft.com/office/drawing/2014/main" id="{9AB7BADC-2392-4B45-94EA-9385A4CF7ED2}"/>
              </a:ext>
            </a:extLst>
          </p:cNvPr>
          <p:cNvSpPr txBox="1"/>
          <p:nvPr/>
        </p:nvSpPr>
        <p:spPr>
          <a:xfrm>
            <a:off x="-6977052" y="1375868"/>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7" name="Rectangle: Rounded Corners 8">
            <a:extLst>
              <a:ext uri="{FF2B5EF4-FFF2-40B4-BE49-F238E27FC236}">
                <a16:creationId xmlns:a16="http://schemas.microsoft.com/office/drawing/2014/main" id="{82B958CD-C528-2AD2-161A-FF666D528F98}"/>
              </a:ext>
            </a:extLst>
          </p:cNvPr>
          <p:cNvSpPr/>
          <p:nvPr/>
        </p:nvSpPr>
        <p:spPr>
          <a:xfrm>
            <a:off x="-7658371" y="23240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Rectangle: Rounded Corners 12">
            <a:extLst>
              <a:ext uri="{FF2B5EF4-FFF2-40B4-BE49-F238E27FC236}">
                <a16:creationId xmlns:a16="http://schemas.microsoft.com/office/drawing/2014/main" id="{AAC9F7AA-938B-469A-82D0-F26A5D2305EC}"/>
              </a:ext>
            </a:extLst>
          </p:cNvPr>
          <p:cNvSpPr/>
          <p:nvPr/>
        </p:nvSpPr>
        <p:spPr>
          <a:xfrm>
            <a:off x="-7419874" y="24113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a16="http://schemas.microsoft.com/office/drawing/2014/main" id="{7C2F52F3-40BA-8F55-2F64-D6BB5C98EFB1}"/>
              </a:ext>
            </a:extLst>
          </p:cNvPr>
          <p:cNvSpPr txBox="1"/>
          <p:nvPr/>
        </p:nvSpPr>
        <p:spPr>
          <a:xfrm>
            <a:off x="-6961431" y="248519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0" name="Rectangle: Rounded Corners 8">
            <a:extLst>
              <a:ext uri="{FF2B5EF4-FFF2-40B4-BE49-F238E27FC236}">
                <a16:creationId xmlns:a16="http://schemas.microsoft.com/office/drawing/2014/main" id="{4CC9D295-DCB4-C473-D030-7A81045B2126}"/>
              </a:ext>
            </a:extLst>
          </p:cNvPr>
          <p:cNvSpPr/>
          <p:nvPr/>
        </p:nvSpPr>
        <p:spPr>
          <a:xfrm>
            <a:off x="-7658371" y="45778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Rectangle: Rounded Corners 12">
            <a:extLst>
              <a:ext uri="{FF2B5EF4-FFF2-40B4-BE49-F238E27FC236}">
                <a16:creationId xmlns:a16="http://schemas.microsoft.com/office/drawing/2014/main" id="{45D22A02-7B95-F3A1-4AFE-2CD0482BED6E}"/>
              </a:ext>
            </a:extLst>
          </p:cNvPr>
          <p:cNvSpPr/>
          <p:nvPr/>
        </p:nvSpPr>
        <p:spPr>
          <a:xfrm>
            <a:off x="-7419874" y="46651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a16="http://schemas.microsoft.com/office/drawing/2014/main" id="{015F7579-0AFF-F921-6E05-C64BFAE80B2A}"/>
              </a:ext>
            </a:extLst>
          </p:cNvPr>
          <p:cNvSpPr txBox="1"/>
          <p:nvPr/>
        </p:nvSpPr>
        <p:spPr>
          <a:xfrm>
            <a:off x="-6977052" y="47398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6" name="Rectangle: Rounded Corners 8">
            <a:extLst>
              <a:ext uri="{FF2B5EF4-FFF2-40B4-BE49-F238E27FC236}">
                <a16:creationId xmlns:a16="http://schemas.microsoft.com/office/drawing/2014/main" id="{5490CEDC-8D62-4ED9-8F20-40928CF1FC0B}"/>
              </a:ext>
            </a:extLst>
          </p:cNvPr>
          <p:cNvSpPr/>
          <p:nvPr/>
        </p:nvSpPr>
        <p:spPr>
          <a:xfrm>
            <a:off x="-7658371" y="57047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6A547D03-585D-59EA-2475-8BC8BE2C23CB}"/>
              </a:ext>
            </a:extLst>
          </p:cNvPr>
          <p:cNvSpPr/>
          <p:nvPr/>
        </p:nvSpPr>
        <p:spPr>
          <a:xfrm>
            <a:off x="-7419874" y="57920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a16="http://schemas.microsoft.com/office/drawing/2014/main" id="{D566A600-335B-1CD9-0415-588F5B0B49B3}"/>
              </a:ext>
            </a:extLst>
          </p:cNvPr>
          <p:cNvSpPr txBox="1"/>
          <p:nvPr/>
        </p:nvSpPr>
        <p:spPr>
          <a:xfrm>
            <a:off x="-6977052" y="58667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6" name="Hộp Văn bản 5">
            <a:extLst>
              <a:ext uri="{FF2B5EF4-FFF2-40B4-BE49-F238E27FC236}">
                <a16:creationId xmlns:a16="http://schemas.microsoft.com/office/drawing/2014/main" id="{0D21AA6B-B387-BB19-7E5A-3FC21F102BA8}"/>
              </a:ext>
            </a:extLst>
          </p:cNvPr>
          <p:cNvSpPr txBox="1"/>
          <p:nvPr/>
        </p:nvSpPr>
        <p:spPr>
          <a:xfrm>
            <a:off x="1403969" y="2792854"/>
            <a:ext cx="316000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solidFill>
                  <a:schemeClr val="tx1">
                    <a:lumMod val="95000"/>
                    <a:lumOff val="5000"/>
                  </a:schemeClr>
                </a:solidFill>
                <a:latin typeface="Arial"/>
                <a:cs typeface="Arial"/>
              </a:rPr>
              <a:t>Ví dụ 1: Bài toán Tìm kiếm Tất cả các Tập con của một tập hợp có n phần tử (n&lt;20). Một tập con là một tập hợp con của tập hợp gốc, có thể chứa một hoặc nhiều phần tử hoặc không có phần tử nào.</a:t>
            </a:r>
          </a:p>
          <a:p>
            <a:endParaRPr lang="vi-VN" dirty="0">
              <a:solidFill>
                <a:schemeClr val="bg1">
                  <a:lumMod val="95000"/>
                </a:schemeClr>
              </a:solidFill>
              <a:latin typeface="Arial"/>
              <a:cs typeface="Arial"/>
            </a:endParaRPr>
          </a:p>
        </p:txBody>
      </p:sp>
      <p:pic>
        <p:nvPicPr>
          <p:cNvPr id="10" name="Hình ảnh 9" descr="Ảnh có chứa văn bản, ảnh chụp màn hình, Phông chữ&#10;&#10;Mô tả được tự động tạo">
            <a:extLst>
              <a:ext uri="{FF2B5EF4-FFF2-40B4-BE49-F238E27FC236}">
                <a16:creationId xmlns:a16="http://schemas.microsoft.com/office/drawing/2014/main" id="{B45E4828-AF9A-3CEF-7190-617D65E0E058}"/>
              </a:ext>
            </a:extLst>
          </p:cNvPr>
          <p:cNvPicPr>
            <a:picLocks noChangeAspect="1"/>
          </p:cNvPicPr>
          <p:nvPr/>
        </p:nvPicPr>
        <p:blipFill>
          <a:blip r:embed="rId2"/>
          <a:stretch>
            <a:fillRect/>
          </a:stretch>
        </p:blipFill>
        <p:spPr>
          <a:xfrm>
            <a:off x="6070972" y="2069023"/>
            <a:ext cx="5452031" cy="3547334"/>
          </a:xfrm>
          <a:prstGeom prst="rect">
            <a:avLst/>
          </a:prstGeom>
        </p:spPr>
      </p:pic>
      <p:sp>
        <p:nvSpPr>
          <p:cNvPr id="2" name="Hình chữ nhật: Góc Tròn 46">
            <a:extLst>
              <a:ext uri="{FF2B5EF4-FFF2-40B4-BE49-F238E27FC236}">
                <a16:creationId xmlns:a16="http://schemas.microsoft.com/office/drawing/2014/main" id="{D015BEBF-7E21-EC0E-5029-0ED2B35565DD}"/>
              </a:ext>
            </a:extLst>
          </p:cNvPr>
          <p:cNvSpPr/>
          <p:nvPr/>
        </p:nvSpPr>
        <p:spPr>
          <a:xfrm>
            <a:off x="5820909" y="-6344132"/>
            <a:ext cx="5412676" cy="4695376"/>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ộp Văn bản 144">
            <a:extLst>
              <a:ext uri="{FF2B5EF4-FFF2-40B4-BE49-F238E27FC236}">
                <a16:creationId xmlns:a16="http://schemas.microsoft.com/office/drawing/2014/main" id="{A16D3F2A-303D-D70E-E238-EF11DA6220B0}"/>
              </a:ext>
            </a:extLst>
          </p:cNvPr>
          <p:cNvSpPr txBox="1"/>
          <p:nvPr/>
        </p:nvSpPr>
        <p:spPr>
          <a:xfrm>
            <a:off x="5938159" y="-6301796"/>
            <a:ext cx="5296841"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latin typeface="Arial"/>
                <a:cs typeface="Arial"/>
              </a:rPr>
              <a:t>Các bước chung của thuật toán brute force bao gồm:</a:t>
            </a:r>
            <a:endParaRPr lang="en-US" sz="2400" b="1" dirty="0">
              <a:latin typeface="Arial"/>
              <a:cs typeface="Arial"/>
            </a:endParaRPr>
          </a:p>
          <a:p>
            <a:endParaRPr lang="en-US" sz="2400" dirty="0">
              <a:solidFill>
                <a:schemeClr val="tx1">
                  <a:lumMod val="95000"/>
                  <a:lumOff val="5000"/>
                </a:schemeClr>
              </a:solidFill>
              <a:latin typeface="Arial"/>
              <a:cs typeface="Arial"/>
            </a:endParaRPr>
          </a:p>
          <a:p>
            <a:pPr marL="457200" indent="-457200">
              <a:buFont typeface="+mj-lt"/>
              <a:buAutoNum type="arabicPeriod"/>
            </a:pPr>
            <a:r>
              <a:rPr lang="en-US" sz="2400" b="1" i="0" dirty="0" err="1">
                <a:effectLst/>
                <a:latin typeface="Arial "/>
                <a:cs typeface="Arial Bold"/>
              </a:rPr>
              <a:t>Xác</a:t>
            </a:r>
            <a:r>
              <a:rPr lang="en-US" sz="2400" b="1" i="0" dirty="0">
                <a:effectLst/>
                <a:latin typeface="Arial "/>
                <a:cs typeface="Arial Bold"/>
              </a:rPr>
              <a:t> </a:t>
            </a:r>
            <a:r>
              <a:rPr lang="en-US" sz="2400" b="1" i="0" dirty="0" err="1">
                <a:effectLst/>
                <a:latin typeface="Arial "/>
                <a:cs typeface="Arial Bold"/>
              </a:rPr>
              <a:t>định</a:t>
            </a:r>
            <a:r>
              <a:rPr lang="en-US" sz="2400" b="1" i="0" dirty="0">
                <a:effectLst/>
                <a:latin typeface="Arial "/>
                <a:cs typeface="Arial Bold"/>
              </a:rPr>
              <a:t> input </a:t>
            </a:r>
            <a:r>
              <a:rPr lang="en-US" sz="2400" b="1" i="0" dirty="0" err="1">
                <a:effectLst/>
                <a:latin typeface="Arial "/>
                <a:cs typeface="Arial Bold"/>
              </a:rPr>
              <a:t>của</a:t>
            </a:r>
            <a:r>
              <a:rPr lang="en-US" sz="2400" b="1" i="0" dirty="0">
                <a:effectLst/>
                <a:latin typeface="Arial "/>
                <a:cs typeface="Arial Bold"/>
              </a:rPr>
              <a:t> </a:t>
            </a:r>
            <a:r>
              <a:rPr lang="en-US" sz="2400" b="1" i="0" dirty="0" err="1">
                <a:effectLst/>
                <a:latin typeface="Arial "/>
                <a:cs typeface="Arial Bold"/>
              </a:rPr>
              <a:t>bài</a:t>
            </a:r>
            <a:r>
              <a:rPr lang="en-US" sz="2400" b="1" i="0" dirty="0">
                <a:effectLst/>
                <a:latin typeface="Arial "/>
                <a:cs typeface="Arial Bold"/>
              </a:rPr>
              <a:t> </a:t>
            </a:r>
            <a:r>
              <a:rPr lang="en-US" sz="2400" b="1" i="0" dirty="0" err="1">
                <a:effectLst/>
                <a:latin typeface="Arial "/>
                <a:cs typeface="Arial Bold"/>
              </a:rPr>
              <a:t>toán</a:t>
            </a:r>
            <a:endParaRPr lang="en-US" sz="2400" b="1" i="0" dirty="0">
              <a:effectLst/>
              <a:latin typeface="Arial "/>
              <a:cs typeface="Arial Bold"/>
            </a:endParaRPr>
          </a:p>
          <a:p>
            <a:pPr marL="457200" indent="-457200">
              <a:buFont typeface="+mj-lt"/>
              <a:buAutoNum type="arabicPeriod"/>
            </a:pPr>
            <a:r>
              <a:rPr lang="vi-VN" sz="2400" b="1" dirty="0">
                <a:latin typeface="Arial "/>
                <a:cs typeface="Arial Bold"/>
              </a:rPr>
              <a:t>Xây dựng giải pháp.</a:t>
            </a:r>
          </a:p>
          <a:p>
            <a:pPr marL="457200" indent="-457200">
              <a:buFont typeface="+mj-lt"/>
              <a:buAutoNum type="arabicPeriod"/>
            </a:pPr>
            <a:r>
              <a:rPr lang="vi-VN" sz="2400" b="1" i="0" dirty="0">
                <a:effectLst/>
                <a:latin typeface="Arial "/>
                <a:cs typeface="Arial Bold"/>
              </a:rPr>
              <a:t>Duyệt qua các trường hợp của bài toán</a:t>
            </a:r>
            <a:endParaRPr lang="en-US" sz="2400" b="1" i="0" dirty="0">
              <a:effectLst/>
              <a:latin typeface="Arial "/>
              <a:cs typeface="Arial Bold"/>
            </a:endParaRPr>
          </a:p>
          <a:p>
            <a:pPr marL="457200" indent="-457200">
              <a:buFont typeface="+mj-lt"/>
              <a:buAutoNum type="arabicPeriod"/>
            </a:pPr>
            <a:r>
              <a:rPr lang="en-US" sz="2400" b="1" i="0" dirty="0" err="1">
                <a:effectLst/>
                <a:latin typeface="Arial "/>
                <a:cs typeface="Arial Bold"/>
              </a:rPr>
              <a:t>Đánh</a:t>
            </a:r>
            <a:r>
              <a:rPr lang="en-US" sz="2400" b="1" i="0" dirty="0">
                <a:effectLst/>
                <a:latin typeface="Arial "/>
                <a:cs typeface="Arial Bold"/>
              </a:rPr>
              <a:t> </a:t>
            </a:r>
            <a:r>
              <a:rPr lang="en-US" sz="2400" b="1" i="0" dirty="0" err="1">
                <a:effectLst/>
                <a:latin typeface="Arial "/>
                <a:cs typeface="Arial Bold"/>
              </a:rPr>
              <a:t>giá</a:t>
            </a:r>
            <a:r>
              <a:rPr lang="en-US" sz="2400" b="1" i="0" dirty="0">
                <a:effectLst/>
                <a:latin typeface="Arial "/>
                <a:cs typeface="Arial Bold"/>
              </a:rPr>
              <a:t> </a:t>
            </a:r>
            <a:r>
              <a:rPr lang="en-US" sz="2400" b="1" i="0" dirty="0" err="1">
                <a:effectLst/>
                <a:latin typeface="Arial "/>
                <a:cs typeface="Arial Bold"/>
              </a:rPr>
              <a:t>và</a:t>
            </a:r>
            <a:r>
              <a:rPr lang="en-US" sz="2400" b="1" i="0" dirty="0">
                <a:effectLst/>
                <a:latin typeface="Arial "/>
                <a:cs typeface="Arial Bold"/>
              </a:rPr>
              <a:t> </a:t>
            </a:r>
            <a:r>
              <a:rPr lang="en-US" sz="2400" b="1" i="0" dirty="0" err="1">
                <a:effectLst/>
                <a:latin typeface="Arial "/>
                <a:cs typeface="Arial Bold"/>
              </a:rPr>
              <a:t>cập</a:t>
            </a:r>
            <a:r>
              <a:rPr lang="en-US" sz="2400" b="1" i="0" dirty="0">
                <a:effectLst/>
                <a:latin typeface="Arial "/>
                <a:cs typeface="Arial Bold"/>
              </a:rPr>
              <a:t> </a:t>
            </a:r>
            <a:r>
              <a:rPr lang="en-US" sz="2400" b="1" i="0" dirty="0" err="1">
                <a:effectLst/>
                <a:latin typeface="Arial "/>
                <a:cs typeface="Arial Bold"/>
              </a:rPr>
              <a:t>nhật</a:t>
            </a:r>
            <a:r>
              <a:rPr lang="en-US" sz="2400" b="1" i="0" dirty="0">
                <a:effectLst/>
                <a:latin typeface="Arial "/>
                <a:cs typeface="Arial Bold"/>
              </a:rPr>
              <a:t> </a:t>
            </a:r>
            <a:r>
              <a:rPr lang="en-US" sz="2400" b="1" i="0" dirty="0" err="1">
                <a:effectLst/>
                <a:latin typeface="Arial "/>
                <a:cs typeface="Arial Bold"/>
              </a:rPr>
              <a:t>kết</a:t>
            </a:r>
            <a:r>
              <a:rPr lang="en-US" sz="2400" b="1" i="0" dirty="0">
                <a:effectLst/>
                <a:latin typeface="Arial "/>
                <a:cs typeface="Arial Bold"/>
              </a:rPr>
              <a:t> </a:t>
            </a:r>
            <a:r>
              <a:rPr lang="en-US" sz="2400" b="1" i="0" dirty="0" err="1">
                <a:effectLst/>
                <a:latin typeface="Arial "/>
                <a:cs typeface="Arial Bold"/>
              </a:rPr>
              <a:t>quả</a:t>
            </a:r>
            <a:r>
              <a:rPr lang="en-US" sz="2400" b="1" i="0" dirty="0">
                <a:effectLst/>
                <a:latin typeface="Arial "/>
                <a:cs typeface="Arial Bold"/>
              </a:rPr>
              <a:t> </a:t>
            </a:r>
            <a:r>
              <a:rPr lang="en-US" sz="2400" b="1" i="0" dirty="0" err="1">
                <a:effectLst/>
                <a:latin typeface="Arial "/>
                <a:cs typeface="Arial Bold"/>
              </a:rPr>
              <a:t>tốt</a:t>
            </a:r>
            <a:r>
              <a:rPr lang="en-US" sz="2400" b="1" i="0" dirty="0">
                <a:effectLst/>
                <a:latin typeface="Arial "/>
                <a:cs typeface="Arial Bold"/>
              </a:rPr>
              <a:t> </a:t>
            </a:r>
            <a:r>
              <a:rPr lang="en-US" sz="2400" b="1" i="0" dirty="0" err="1">
                <a:effectLst/>
                <a:latin typeface="Arial "/>
                <a:cs typeface="Arial Bold"/>
              </a:rPr>
              <a:t>nhất</a:t>
            </a:r>
            <a:endParaRPr lang="en-US" sz="2400" b="1" i="0" dirty="0">
              <a:effectLst/>
              <a:latin typeface="Arial "/>
              <a:cs typeface="Arial Bold"/>
            </a:endParaRPr>
          </a:p>
          <a:p>
            <a:pPr marL="457200" indent="-457200">
              <a:buFont typeface="+mj-lt"/>
              <a:buAutoNum type="arabicPeriod"/>
            </a:pPr>
            <a:r>
              <a:rPr lang="vi-VN" sz="2400" b="1" i="0" dirty="0">
                <a:effectLst/>
                <a:latin typeface="Arial "/>
                <a:cs typeface="Arial Bold"/>
              </a:rPr>
              <a:t>L</a:t>
            </a:r>
            <a:r>
              <a:rPr lang="en-US" sz="2400" b="1" i="0" dirty="0" err="1">
                <a:effectLst/>
                <a:latin typeface="Arial "/>
                <a:cs typeface="Arial Bold"/>
              </a:rPr>
              <a:t>ặp</a:t>
            </a:r>
            <a:r>
              <a:rPr lang="vi-VN" sz="2400" b="1" i="0" dirty="0">
                <a:effectLst/>
                <a:latin typeface="Arial "/>
                <a:cs typeface="Arial Bold"/>
              </a:rPr>
              <a:t> lại</a:t>
            </a:r>
            <a:r>
              <a:rPr lang="en-US" sz="2400" b="1" i="0" dirty="0">
                <a:effectLst/>
                <a:latin typeface="Arial "/>
                <a:cs typeface="Arial Bold"/>
              </a:rPr>
              <a:t> </a:t>
            </a:r>
            <a:r>
              <a:rPr lang="en-US" sz="2400" b="1" i="0" dirty="0" err="1">
                <a:effectLst/>
                <a:latin typeface="Arial "/>
                <a:cs typeface="Arial Bold"/>
              </a:rPr>
              <a:t>bước</a:t>
            </a:r>
            <a:r>
              <a:rPr lang="en-US" sz="2400" b="1" i="0" dirty="0">
                <a:effectLst/>
                <a:latin typeface="Arial "/>
                <a:cs typeface="Arial Bold"/>
              </a:rPr>
              <a:t> 3 </a:t>
            </a:r>
            <a:r>
              <a:rPr lang="vi-VN" sz="2400" b="1" i="0" dirty="0">
                <a:effectLst/>
                <a:latin typeface="Arial "/>
                <a:cs typeface="Arial Bold"/>
              </a:rPr>
              <a:t>cho tất cả các trường hợp của bài toán đến khi hết</a:t>
            </a:r>
            <a:r>
              <a:rPr lang="vi-VN" sz="2400" b="0" i="0" dirty="0">
                <a:effectLst/>
                <a:latin typeface="Arial "/>
                <a:cs typeface="Arial Bold"/>
              </a:rPr>
              <a:t> </a:t>
            </a:r>
            <a:endParaRPr lang="vi-VN" sz="2400" dirty="0">
              <a:latin typeface="Arial "/>
              <a:cs typeface="Arial Bold"/>
            </a:endParaRPr>
          </a:p>
          <a:p>
            <a:endParaRPr lang="vi-VN" sz="1400" dirty="0">
              <a:solidFill>
                <a:schemeClr val="bg1">
                  <a:lumMod val="95000"/>
                </a:schemeClr>
              </a:solidFill>
              <a:latin typeface="Arial"/>
              <a:cs typeface="Arial"/>
            </a:endParaRPr>
          </a:p>
        </p:txBody>
      </p:sp>
    </p:spTree>
    <p:extLst>
      <p:ext uri="{BB962C8B-B14F-4D97-AF65-F5344CB8AC3E}">
        <p14:creationId xmlns:p14="http://schemas.microsoft.com/office/powerpoint/2010/main" val="2044918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167308" y="-1920599"/>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382203" y="464080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ộp Văn bản 11">
            <a:extLst>
              <a:ext uri="{FF2B5EF4-FFF2-40B4-BE49-F238E27FC236}">
                <a16:creationId xmlns:a16="http://schemas.microsoft.com/office/drawing/2014/main" id="{7B385C9E-403F-4C44-BA76-A562B02D669B}"/>
              </a:ext>
            </a:extLst>
          </p:cNvPr>
          <p:cNvSpPr txBox="1"/>
          <p:nvPr/>
        </p:nvSpPr>
        <p:spPr>
          <a:xfrm>
            <a:off x="3026753" y="1361154"/>
            <a:ext cx="6138493" cy="707886"/>
          </a:xfrm>
          <a:prstGeom prst="rect">
            <a:avLst/>
          </a:prstGeom>
          <a:noFill/>
        </p:spPr>
        <p:txBody>
          <a:bodyPr wrap="square" rtlCol="0">
            <a:spAutoFit/>
          </a:bodyPr>
          <a:lstStyle/>
          <a:p>
            <a:pPr algn="ctr"/>
            <a:r>
              <a:rPr lang="en-US" sz="4000" b="1">
                <a:solidFill>
                  <a:srgbClr val="4C216D"/>
                </a:solidFill>
                <a:latin typeface="Arial" panose="020B0604020202020204" pitchFamily="34" charset="0"/>
                <a:cs typeface="Arial" panose="020B0604020202020204" pitchFamily="34" charset="0"/>
              </a:rPr>
              <a:t>Thành Viên Trong Nhóm</a:t>
            </a:r>
            <a:endParaRPr lang="vi-VN" sz="4000" b="1">
              <a:solidFill>
                <a:srgbClr val="4C216D"/>
              </a:solidFill>
              <a:latin typeface="Arial" panose="020B0604020202020204" pitchFamily="34" charset="0"/>
              <a:cs typeface="Arial" panose="020B0604020202020204" pitchFamily="34" charset="0"/>
            </a:endParaRPr>
          </a:p>
        </p:txBody>
      </p:sp>
      <p:sp>
        <p:nvSpPr>
          <p:cNvPr id="2" name="Hình chữ nhật: Góc Tròn 1">
            <a:extLst>
              <a:ext uri="{FF2B5EF4-FFF2-40B4-BE49-F238E27FC236}">
                <a16:creationId xmlns:a16="http://schemas.microsoft.com/office/drawing/2014/main" id="{61595A55-6B01-49B3-BEFB-D8F92F811874}"/>
              </a:ext>
            </a:extLst>
          </p:cNvPr>
          <p:cNvSpPr/>
          <p:nvPr/>
        </p:nvSpPr>
        <p:spPr>
          <a:xfrm>
            <a:off x="3430748" y="2112818"/>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ộp Văn bản 15">
            <a:extLst>
              <a:ext uri="{FF2B5EF4-FFF2-40B4-BE49-F238E27FC236}">
                <a16:creationId xmlns:a16="http://schemas.microsoft.com/office/drawing/2014/main" id="{F2954C15-13A5-4317-8000-F16FD81814CB}"/>
              </a:ext>
            </a:extLst>
          </p:cNvPr>
          <p:cNvSpPr txBox="1"/>
          <p:nvPr/>
        </p:nvSpPr>
        <p:spPr>
          <a:xfrm>
            <a:off x="3426835" y="3923358"/>
            <a:ext cx="2303094" cy="369332"/>
          </a:xfrm>
          <a:prstGeom prst="rect">
            <a:avLst/>
          </a:prstGeom>
          <a:noFill/>
        </p:spPr>
        <p:txBody>
          <a:bodyPr wrap="square" lIns="91440" tIns="45720" rIns="91440" bIns="45720" rtlCol="0" anchor="t">
            <a:spAutoFit/>
          </a:bodyPr>
          <a:lstStyle/>
          <a:p>
            <a:pPr algn="ctr"/>
            <a:r>
              <a:rPr lang="en-US" b="1">
                <a:latin typeface="Arial"/>
                <a:cs typeface="Arial"/>
              </a:rPr>
              <a:t>Nguyễn Duy Thắng</a:t>
            </a:r>
            <a:endParaRPr lang="en-US" b="1">
              <a:latin typeface="Arial" panose="020B0604020202020204" pitchFamily="34" charset="0"/>
              <a:cs typeface="Arial" panose="020B0604020202020204" pitchFamily="34" charset="0"/>
            </a:endParaRPr>
          </a:p>
        </p:txBody>
      </p:sp>
      <p:sp>
        <p:nvSpPr>
          <p:cNvPr id="17" name="Hộp Văn bản 16">
            <a:extLst>
              <a:ext uri="{FF2B5EF4-FFF2-40B4-BE49-F238E27FC236}">
                <a16:creationId xmlns:a16="http://schemas.microsoft.com/office/drawing/2014/main" id="{D3900A78-023C-4DE4-ACAE-FAFC907E14AC}"/>
              </a:ext>
            </a:extLst>
          </p:cNvPr>
          <p:cNvSpPr txBox="1"/>
          <p:nvPr/>
        </p:nvSpPr>
        <p:spPr>
          <a:xfrm>
            <a:off x="3887433" y="4206842"/>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22521333</a:t>
            </a:r>
            <a:endParaRPr lang="en-US" sz="1200">
              <a:latin typeface="Arial" panose="020B0604020202020204" pitchFamily="34" charset="0"/>
              <a:cs typeface="Arial" panose="020B0604020202020204" pitchFamily="34" charset="0"/>
            </a:endParaRPr>
          </a:p>
        </p:txBody>
      </p:sp>
      <p:sp>
        <p:nvSpPr>
          <p:cNvPr id="9" name="Hình chữ nhật: Góc Tròn 8">
            <a:extLst>
              <a:ext uri="{FF2B5EF4-FFF2-40B4-BE49-F238E27FC236}">
                <a16:creationId xmlns:a16="http://schemas.microsoft.com/office/drawing/2014/main" id="{7388666B-CE99-4D25-B92D-8F9F326818D7}"/>
              </a:ext>
            </a:extLst>
          </p:cNvPr>
          <p:cNvSpPr/>
          <p:nvPr/>
        </p:nvSpPr>
        <p:spPr>
          <a:xfrm>
            <a:off x="6444546" y="2112818"/>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ình Bầu dục 12">
            <a:extLst>
              <a:ext uri="{FF2B5EF4-FFF2-40B4-BE49-F238E27FC236}">
                <a16:creationId xmlns:a16="http://schemas.microsoft.com/office/drawing/2014/main" id="{2E5F8B52-4C50-49AE-887F-5CCBF5805AEC}"/>
              </a:ext>
            </a:extLst>
          </p:cNvPr>
          <p:cNvSpPr/>
          <p:nvPr/>
        </p:nvSpPr>
        <p:spPr>
          <a:xfrm>
            <a:off x="6724109" y="2286587"/>
            <a:ext cx="1744803" cy="1633759"/>
          </a:xfrm>
          <a:prstGeom prst="ellipse">
            <a:avLst/>
          </a:prstGeom>
          <a:blipFill>
            <a:blip r:embed="rId2">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6AAEF262-3B45-4DD3-BEC8-91FE0C752E36}"/>
              </a:ext>
            </a:extLst>
          </p:cNvPr>
          <p:cNvSpPr txBox="1"/>
          <p:nvPr/>
        </p:nvSpPr>
        <p:spPr>
          <a:xfrm>
            <a:off x="6374116" y="3920346"/>
            <a:ext cx="2398344" cy="369332"/>
          </a:xfrm>
          <a:prstGeom prst="rect">
            <a:avLst/>
          </a:prstGeom>
          <a:noFill/>
        </p:spPr>
        <p:txBody>
          <a:bodyPr wrap="square" lIns="91440" tIns="45720" rIns="91440" bIns="45720" rtlCol="0" anchor="t">
            <a:spAutoFit/>
          </a:bodyPr>
          <a:lstStyle/>
          <a:p>
            <a:pPr algn="ctr"/>
            <a:r>
              <a:rPr lang="en-US" b="1">
                <a:latin typeface="Arial"/>
                <a:cs typeface="Arial"/>
              </a:rPr>
              <a:t>Đặng Lê Thành Tâm</a:t>
            </a:r>
            <a:endParaRPr lang="en-US" b="1">
              <a:latin typeface="Arial" panose="020B0604020202020204" pitchFamily="34" charset="0"/>
              <a:cs typeface="Arial" panose="020B0604020202020204" pitchFamily="34" charset="0"/>
            </a:endParaRPr>
          </a:p>
        </p:txBody>
      </p:sp>
      <p:sp>
        <p:nvSpPr>
          <p:cNvPr id="19" name="Hộp Văn bản 18">
            <a:extLst>
              <a:ext uri="{FF2B5EF4-FFF2-40B4-BE49-F238E27FC236}">
                <a16:creationId xmlns:a16="http://schemas.microsoft.com/office/drawing/2014/main" id="{96C201B1-BD68-4C61-ADD7-A822F0148848}"/>
              </a:ext>
            </a:extLst>
          </p:cNvPr>
          <p:cNvSpPr txBox="1"/>
          <p:nvPr/>
        </p:nvSpPr>
        <p:spPr>
          <a:xfrm>
            <a:off x="6895327" y="4238466"/>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22521290</a:t>
            </a:r>
            <a:endParaRPr lang="vi-VN" sz="1200">
              <a:latin typeface="Arial" panose="020B0604020202020204" pitchFamily="34" charset="0"/>
              <a:cs typeface="Arial" panose="020B0604020202020204" pitchFamily="34" charset="0"/>
            </a:endParaRPr>
          </a:p>
        </p:txBody>
      </p:sp>
      <p:sp>
        <p:nvSpPr>
          <p:cNvPr id="31" name="Hình Bầu dục 30">
            <a:extLst>
              <a:ext uri="{FF2B5EF4-FFF2-40B4-BE49-F238E27FC236}">
                <a16:creationId xmlns:a16="http://schemas.microsoft.com/office/drawing/2014/main" id="{3EE96820-E960-4B6F-91AA-D82A400BF318}"/>
              </a:ext>
            </a:extLst>
          </p:cNvPr>
          <p:cNvSpPr/>
          <p:nvPr/>
        </p:nvSpPr>
        <p:spPr>
          <a:xfrm>
            <a:off x="-3771331" y="6556218"/>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8">
            <a:extLst>
              <a:ext uri="{FF2B5EF4-FFF2-40B4-BE49-F238E27FC236}">
                <a16:creationId xmlns:a16="http://schemas.microsoft.com/office/drawing/2014/main" id="{203D3282-BEC8-8D79-43C9-DB55BF41A633}"/>
              </a:ext>
            </a:extLst>
          </p:cNvPr>
          <p:cNvSpPr/>
          <p:nvPr/>
        </p:nvSpPr>
        <p:spPr>
          <a:xfrm>
            <a:off x="-1140130" y="1217136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5" name="Rectangle: Rounded Corners 12">
            <a:extLst>
              <a:ext uri="{FF2B5EF4-FFF2-40B4-BE49-F238E27FC236}">
                <a16:creationId xmlns:a16="http://schemas.microsoft.com/office/drawing/2014/main" id="{7160EF27-D1E8-67B0-32C0-77BD2550C1EF}"/>
              </a:ext>
            </a:extLst>
          </p:cNvPr>
          <p:cNvSpPr/>
          <p:nvPr/>
        </p:nvSpPr>
        <p:spPr>
          <a:xfrm>
            <a:off x="-901633" y="1225866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1" name="TextBox 14">
            <a:extLst>
              <a:ext uri="{FF2B5EF4-FFF2-40B4-BE49-F238E27FC236}">
                <a16:creationId xmlns:a16="http://schemas.microsoft.com/office/drawing/2014/main" id="{CBA4824B-AA5C-6882-50A5-1383D1F5A53E}"/>
              </a:ext>
            </a:extLst>
          </p:cNvPr>
          <p:cNvSpPr txBox="1"/>
          <p:nvPr/>
        </p:nvSpPr>
        <p:spPr>
          <a:xfrm>
            <a:off x="-443189" y="12368758"/>
            <a:ext cx="4257361"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COMPLETED SEARCH - BRUTE FORCE LÀ GÌ ?</a:t>
            </a:r>
          </a:p>
        </p:txBody>
      </p:sp>
      <p:sp>
        <p:nvSpPr>
          <p:cNvPr id="23" name="Rectangle: Rounded Corners 8">
            <a:extLst>
              <a:ext uri="{FF2B5EF4-FFF2-40B4-BE49-F238E27FC236}">
                <a16:creationId xmlns:a16="http://schemas.microsoft.com/office/drawing/2014/main" id="{F8A811F9-A385-0FE5-6C9B-6B334E421706}"/>
              </a:ext>
            </a:extLst>
          </p:cNvPr>
          <p:cNvSpPr/>
          <p:nvPr/>
        </p:nvSpPr>
        <p:spPr>
          <a:xfrm>
            <a:off x="-2922923" y="1392416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5" name="Rectangle: Rounded Corners 12">
            <a:extLst>
              <a:ext uri="{FF2B5EF4-FFF2-40B4-BE49-F238E27FC236}">
                <a16:creationId xmlns:a16="http://schemas.microsoft.com/office/drawing/2014/main" id="{FA5DEF3D-CF1E-849E-2DBE-292EEC694826}"/>
              </a:ext>
            </a:extLst>
          </p:cNvPr>
          <p:cNvSpPr/>
          <p:nvPr/>
        </p:nvSpPr>
        <p:spPr>
          <a:xfrm>
            <a:off x="-2684426" y="1401145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7" name="TextBox 14">
            <a:extLst>
              <a:ext uri="{FF2B5EF4-FFF2-40B4-BE49-F238E27FC236}">
                <a16:creationId xmlns:a16="http://schemas.microsoft.com/office/drawing/2014/main" id="{64E74042-1809-7B5F-1681-77F08F669C73}"/>
              </a:ext>
            </a:extLst>
          </p:cNvPr>
          <p:cNvSpPr txBox="1"/>
          <p:nvPr/>
        </p:nvSpPr>
        <p:spPr>
          <a:xfrm>
            <a:off x="-2225983" y="14093023"/>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ĐẶC ĐIỂM BÀI TOÁN</a:t>
            </a:r>
          </a:p>
        </p:txBody>
      </p:sp>
      <p:sp>
        <p:nvSpPr>
          <p:cNvPr id="33" name="Rectangle: Rounded Corners 8">
            <a:extLst>
              <a:ext uri="{FF2B5EF4-FFF2-40B4-BE49-F238E27FC236}">
                <a16:creationId xmlns:a16="http://schemas.microsoft.com/office/drawing/2014/main" id="{AD4D1528-49B7-8B9E-6510-5143A074CAD4}"/>
              </a:ext>
            </a:extLst>
          </p:cNvPr>
          <p:cNvSpPr/>
          <p:nvPr/>
        </p:nvSpPr>
        <p:spPr>
          <a:xfrm>
            <a:off x="556398" y="1537259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5" name="Rectangle: Rounded Corners 12">
            <a:extLst>
              <a:ext uri="{FF2B5EF4-FFF2-40B4-BE49-F238E27FC236}">
                <a16:creationId xmlns:a16="http://schemas.microsoft.com/office/drawing/2014/main" id="{5DA1A946-319B-3362-D5D0-13FF7EAB2173}"/>
              </a:ext>
            </a:extLst>
          </p:cNvPr>
          <p:cNvSpPr/>
          <p:nvPr/>
        </p:nvSpPr>
        <p:spPr>
          <a:xfrm>
            <a:off x="794895" y="1545988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7" name="TextBox 14">
            <a:extLst>
              <a:ext uri="{FF2B5EF4-FFF2-40B4-BE49-F238E27FC236}">
                <a16:creationId xmlns:a16="http://schemas.microsoft.com/office/drawing/2014/main" id="{603AEB21-4002-8831-B351-A752E5116D59}"/>
              </a:ext>
            </a:extLst>
          </p:cNvPr>
          <p:cNvSpPr txBox="1"/>
          <p:nvPr/>
        </p:nvSpPr>
        <p:spPr>
          <a:xfrm>
            <a:off x="1253338" y="15558769"/>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DẠNG THUẬT TOÁN PHỔ QUÁT</a:t>
            </a:r>
            <a:endParaRPr lang="vi-VN">
              <a:solidFill>
                <a:schemeClr val="bg1"/>
              </a:solidFill>
            </a:endParaRPr>
          </a:p>
        </p:txBody>
      </p:sp>
      <p:sp>
        <p:nvSpPr>
          <p:cNvPr id="39" name="Rectangle: Rounded Corners 8">
            <a:extLst>
              <a:ext uri="{FF2B5EF4-FFF2-40B4-BE49-F238E27FC236}">
                <a16:creationId xmlns:a16="http://schemas.microsoft.com/office/drawing/2014/main" id="{B1660EC0-C406-2FD6-3AC5-104655F17E88}"/>
              </a:ext>
            </a:extLst>
          </p:cNvPr>
          <p:cNvSpPr/>
          <p:nvPr/>
        </p:nvSpPr>
        <p:spPr>
          <a:xfrm>
            <a:off x="-5453338" y="1575552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1" name="Rectangle: Rounded Corners 12">
            <a:extLst>
              <a:ext uri="{FF2B5EF4-FFF2-40B4-BE49-F238E27FC236}">
                <a16:creationId xmlns:a16="http://schemas.microsoft.com/office/drawing/2014/main" id="{C9BA1CAC-BD74-2831-4B63-6C2C134ADB01}"/>
              </a:ext>
            </a:extLst>
          </p:cNvPr>
          <p:cNvSpPr/>
          <p:nvPr/>
        </p:nvSpPr>
        <p:spPr>
          <a:xfrm>
            <a:off x="-5214841" y="1584281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3" name="TextBox 14">
            <a:extLst>
              <a:ext uri="{FF2B5EF4-FFF2-40B4-BE49-F238E27FC236}">
                <a16:creationId xmlns:a16="http://schemas.microsoft.com/office/drawing/2014/main" id="{2BDAE754-8F8A-93E0-7EE2-D650B4A26DB4}"/>
              </a:ext>
            </a:extLst>
          </p:cNvPr>
          <p:cNvSpPr txBox="1"/>
          <p:nvPr/>
        </p:nvSpPr>
        <p:spPr>
          <a:xfrm>
            <a:off x="-4756398" y="15915723"/>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ƯU ĐIỂM - NHƯỢC ĐIỂM</a:t>
            </a:r>
          </a:p>
        </p:txBody>
      </p:sp>
      <p:sp>
        <p:nvSpPr>
          <p:cNvPr id="45" name="Rectangle: Rounded Corners 8">
            <a:extLst>
              <a:ext uri="{FF2B5EF4-FFF2-40B4-BE49-F238E27FC236}">
                <a16:creationId xmlns:a16="http://schemas.microsoft.com/office/drawing/2014/main" id="{A15DA3E2-7C9D-646F-71AD-CE0B5AA1E121}"/>
              </a:ext>
            </a:extLst>
          </p:cNvPr>
          <p:cNvSpPr/>
          <p:nvPr/>
        </p:nvSpPr>
        <p:spPr>
          <a:xfrm>
            <a:off x="714549" y="169867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7" name="Rectangle: Rounded Corners 12">
            <a:extLst>
              <a:ext uri="{FF2B5EF4-FFF2-40B4-BE49-F238E27FC236}">
                <a16:creationId xmlns:a16="http://schemas.microsoft.com/office/drawing/2014/main" id="{A06EE8B2-38CE-F528-DBC6-850B32B98FA0}"/>
              </a:ext>
            </a:extLst>
          </p:cNvPr>
          <p:cNvSpPr/>
          <p:nvPr/>
        </p:nvSpPr>
        <p:spPr>
          <a:xfrm>
            <a:off x="953046" y="170740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9" name="TextBox 14">
            <a:extLst>
              <a:ext uri="{FF2B5EF4-FFF2-40B4-BE49-F238E27FC236}">
                <a16:creationId xmlns:a16="http://schemas.microsoft.com/office/drawing/2014/main" id="{277DDF78-AD4E-74AE-E8A9-7DBB718CA824}"/>
              </a:ext>
            </a:extLst>
          </p:cNvPr>
          <p:cNvSpPr txBox="1"/>
          <p:nvPr/>
        </p:nvSpPr>
        <p:spPr>
          <a:xfrm>
            <a:off x="1411489" y="17146921"/>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BÀI TOÁN MINH HOẠ</a:t>
            </a:r>
          </a:p>
        </p:txBody>
      </p:sp>
      <p:sp>
        <p:nvSpPr>
          <p:cNvPr id="51" name="Rectangle: Rounded Corners 8">
            <a:extLst>
              <a:ext uri="{FF2B5EF4-FFF2-40B4-BE49-F238E27FC236}">
                <a16:creationId xmlns:a16="http://schemas.microsoft.com/office/drawing/2014/main" id="{5B36E19F-CE38-58D5-DCA8-F96E5AFBE93E}"/>
              </a:ext>
            </a:extLst>
          </p:cNvPr>
          <p:cNvSpPr/>
          <p:nvPr/>
        </p:nvSpPr>
        <p:spPr>
          <a:xfrm>
            <a:off x="-5453338" y="1755699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3" name="Rectangle: Rounded Corners 12">
            <a:extLst>
              <a:ext uri="{FF2B5EF4-FFF2-40B4-BE49-F238E27FC236}">
                <a16:creationId xmlns:a16="http://schemas.microsoft.com/office/drawing/2014/main" id="{92CE1EEA-D790-3AD1-463B-FAB8FAD07FA3}"/>
              </a:ext>
            </a:extLst>
          </p:cNvPr>
          <p:cNvSpPr/>
          <p:nvPr/>
        </p:nvSpPr>
        <p:spPr>
          <a:xfrm>
            <a:off x="-5214841" y="1764428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5" name="TextBox 14">
            <a:extLst>
              <a:ext uri="{FF2B5EF4-FFF2-40B4-BE49-F238E27FC236}">
                <a16:creationId xmlns:a16="http://schemas.microsoft.com/office/drawing/2014/main" id="{7697BE3A-DB94-0526-B392-75EBC4CD0026}"/>
              </a:ext>
            </a:extLst>
          </p:cNvPr>
          <p:cNvSpPr txBox="1"/>
          <p:nvPr/>
        </p:nvSpPr>
        <p:spPr>
          <a:xfrm>
            <a:off x="-4669807" y="17717193"/>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BÀI TẬP</a:t>
            </a:r>
            <a:endParaRPr lang="en-MY" sz="1400">
              <a:solidFill>
                <a:schemeClr val="bg1"/>
              </a:solidFill>
              <a:latin typeface="Arial" panose="020B0604020202020204" pitchFamily="34" charset="0"/>
              <a:cs typeface="Arial" panose="020B0604020202020204" pitchFamily="34" charset="0"/>
            </a:endParaRPr>
          </a:p>
        </p:txBody>
      </p:sp>
      <p:sp>
        <p:nvSpPr>
          <p:cNvPr id="57" name="Hình chữ nhật: Góc Tròn 56">
            <a:extLst>
              <a:ext uri="{FF2B5EF4-FFF2-40B4-BE49-F238E27FC236}">
                <a16:creationId xmlns:a16="http://schemas.microsoft.com/office/drawing/2014/main" id="{CF106C38-CC6E-09A7-5E51-931672094531}"/>
              </a:ext>
            </a:extLst>
          </p:cNvPr>
          <p:cNvSpPr/>
          <p:nvPr/>
        </p:nvSpPr>
        <p:spPr>
          <a:xfrm>
            <a:off x="1744957" y="10083190"/>
            <a:ext cx="167219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err="1">
                <a:latin typeface="Arial"/>
                <a:cs typeface="Arial"/>
              </a:rPr>
              <a:t>Nội</a:t>
            </a:r>
            <a:r>
              <a:rPr lang="en-US" sz="1400" b="1">
                <a:latin typeface="Arial"/>
                <a:cs typeface="Arial"/>
              </a:rPr>
              <a:t> dung </a:t>
            </a:r>
            <a:r>
              <a:rPr lang="en-US" sz="1400" b="1" err="1">
                <a:latin typeface="Arial"/>
                <a:cs typeface="Arial"/>
              </a:rPr>
              <a:t>thảo</a:t>
            </a:r>
            <a:r>
              <a:rPr lang="en-US" sz="1400" b="1">
                <a:latin typeface="Arial"/>
                <a:cs typeface="Arial"/>
              </a:rPr>
              <a:t> </a:t>
            </a:r>
            <a:r>
              <a:rPr lang="en-US" sz="1400" b="1" err="1">
                <a:latin typeface="Arial"/>
                <a:cs typeface="Arial"/>
              </a:rPr>
              <a:t>luận</a:t>
            </a:r>
            <a:endParaRPr lang="en-US" sz="1400" b="1">
              <a:latin typeface="Arial"/>
              <a:cs typeface="Arial"/>
            </a:endParaRPr>
          </a:p>
        </p:txBody>
      </p:sp>
      <p:sp>
        <p:nvSpPr>
          <p:cNvPr id="59" name="Hình chữ nhật 58">
            <a:extLst>
              <a:ext uri="{FF2B5EF4-FFF2-40B4-BE49-F238E27FC236}">
                <a16:creationId xmlns:a16="http://schemas.microsoft.com/office/drawing/2014/main" id="{FB4D25A5-38CE-4D51-DEBD-4EE047650A32}"/>
              </a:ext>
            </a:extLst>
          </p:cNvPr>
          <p:cNvSpPr/>
          <p:nvPr/>
        </p:nvSpPr>
        <p:spPr>
          <a:xfrm>
            <a:off x="14064055" y="11976601"/>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1" name="Hình chữ nhật 60">
            <a:extLst>
              <a:ext uri="{FF2B5EF4-FFF2-40B4-BE49-F238E27FC236}">
                <a16:creationId xmlns:a16="http://schemas.microsoft.com/office/drawing/2014/main" id="{937C1EC4-4EA1-88EF-6B13-DD20FADC0C37}"/>
              </a:ext>
            </a:extLst>
          </p:cNvPr>
          <p:cNvSpPr/>
          <p:nvPr/>
        </p:nvSpPr>
        <p:spPr>
          <a:xfrm>
            <a:off x="9318857" y="15029278"/>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Hình chữ nhật 62">
            <a:extLst>
              <a:ext uri="{FF2B5EF4-FFF2-40B4-BE49-F238E27FC236}">
                <a16:creationId xmlns:a16="http://schemas.microsoft.com/office/drawing/2014/main" id="{F68BDD33-747D-1C3C-C412-FCB04A10C1C6}"/>
              </a:ext>
            </a:extLst>
          </p:cNvPr>
          <p:cNvSpPr/>
          <p:nvPr/>
        </p:nvSpPr>
        <p:spPr>
          <a:xfrm>
            <a:off x="13063855" y="17102494"/>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5" name="Hình chữ nhật 64">
            <a:extLst>
              <a:ext uri="{FF2B5EF4-FFF2-40B4-BE49-F238E27FC236}">
                <a16:creationId xmlns:a16="http://schemas.microsoft.com/office/drawing/2014/main" id="{44E11D12-992F-0342-6B70-2837F206EC5B}"/>
              </a:ext>
            </a:extLst>
          </p:cNvPr>
          <p:cNvSpPr/>
          <p:nvPr/>
        </p:nvSpPr>
        <p:spPr>
          <a:xfrm>
            <a:off x="9280527" y="12200091"/>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Hình chữ nhật 67">
            <a:extLst>
              <a:ext uri="{FF2B5EF4-FFF2-40B4-BE49-F238E27FC236}">
                <a16:creationId xmlns:a16="http://schemas.microsoft.com/office/drawing/2014/main" id="{9479DEBD-E410-EEAA-B6A2-F36DCA9FBDD2}"/>
              </a:ext>
            </a:extLst>
          </p:cNvPr>
          <p:cNvSpPr/>
          <p:nvPr/>
        </p:nvSpPr>
        <p:spPr>
          <a:xfrm>
            <a:off x="9794971" y="12580561"/>
            <a:ext cx="4109653" cy="5317506"/>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8" name="Hình chữ nhật 87">
            <a:extLst>
              <a:ext uri="{FF2B5EF4-FFF2-40B4-BE49-F238E27FC236}">
                <a16:creationId xmlns:a16="http://schemas.microsoft.com/office/drawing/2014/main" id="{7B0F4E17-1A3A-3A1F-B81C-988733AB3F0A}"/>
              </a:ext>
            </a:extLst>
          </p:cNvPr>
          <p:cNvSpPr/>
          <p:nvPr/>
        </p:nvSpPr>
        <p:spPr>
          <a:xfrm>
            <a:off x="10005543" y="12805138"/>
            <a:ext cx="3718113" cy="49142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vi-VN">
              <a:latin typeface="Arial"/>
              <a:cs typeface="Arial"/>
            </a:endParaRPr>
          </a:p>
        </p:txBody>
      </p:sp>
      <p:pic>
        <p:nvPicPr>
          <p:cNvPr id="90" name="Hình ảnh 89" descr="Ảnh có chứa trang phục, người, hình mẫu, thiết kế đồ họa&#10;&#10;Mô tả được tự động tạo">
            <a:extLst>
              <a:ext uri="{FF2B5EF4-FFF2-40B4-BE49-F238E27FC236}">
                <a16:creationId xmlns:a16="http://schemas.microsoft.com/office/drawing/2014/main" id="{FC9BAB08-743B-3DD5-173E-2F1A0E065704}"/>
              </a:ext>
            </a:extLst>
          </p:cNvPr>
          <p:cNvPicPr>
            <a:picLocks noChangeAspect="1"/>
          </p:cNvPicPr>
          <p:nvPr/>
        </p:nvPicPr>
        <p:blipFill rotWithShape="1">
          <a:blip r:embed="rId3"/>
          <a:srcRect l="19784" r="13270" b="12882"/>
          <a:stretch/>
        </p:blipFill>
        <p:spPr>
          <a:xfrm>
            <a:off x="9993663" y="13413454"/>
            <a:ext cx="3673225" cy="3584719"/>
          </a:xfrm>
          <a:prstGeom prst="rect">
            <a:avLst/>
          </a:prstGeom>
        </p:spPr>
      </p:pic>
      <p:pic>
        <p:nvPicPr>
          <p:cNvPr id="5" name="Picture 4">
            <a:extLst>
              <a:ext uri="{FF2B5EF4-FFF2-40B4-BE49-F238E27FC236}">
                <a16:creationId xmlns:a16="http://schemas.microsoft.com/office/drawing/2014/main" id="{4477E119-FE94-EA98-0885-F7DF71EECD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6429" y="2312576"/>
            <a:ext cx="1651937" cy="1633759"/>
          </a:xfrm>
          <a:prstGeom prst="ellipse">
            <a:avLst/>
          </a:prstGeom>
        </p:spPr>
      </p:pic>
    </p:spTree>
    <p:extLst>
      <p:ext uri="{BB962C8B-B14F-4D97-AF65-F5344CB8AC3E}">
        <p14:creationId xmlns:p14="http://schemas.microsoft.com/office/powerpoint/2010/main" val="1931231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8802161"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8">
            <a:extLst>
              <a:ext uri="{FF2B5EF4-FFF2-40B4-BE49-F238E27FC236}">
                <a16:creationId xmlns:a16="http://schemas.microsoft.com/office/drawing/2014/main" id="{6F8A1B6C-6D74-4010-A2B2-9E5791B5181D}"/>
              </a:ext>
            </a:extLst>
          </p:cNvPr>
          <p:cNvSpPr/>
          <p:nvPr/>
        </p:nvSpPr>
        <p:spPr>
          <a:xfrm>
            <a:off x="-587406" y="-247649"/>
            <a:ext cx="5834321" cy="1962789"/>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557967" y="4923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Hình chữ nhật: Góc Tròn 2">
            <a:extLst>
              <a:ext uri="{FF2B5EF4-FFF2-40B4-BE49-F238E27FC236}">
                <a16:creationId xmlns:a16="http://schemas.microsoft.com/office/drawing/2014/main" id="{EF63381F-2801-4632-A426-A02D321DB384}"/>
              </a:ext>
            </a:extLst>
          </p:cNvPr>
          <p:cNvSpPr/>
          <p:nvPr/>
        </p:nvSpPr>
        <p:spPr>
          <a:xfrm>
            <a:off x="657439" y="1945178"/>
            <a:ext cx="4532084" cy="4700324"/>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a16="http://schemas.microsoft.com/office/drawing/2014/main" id="{47AB9499-1E2D-409F-A0D9-FDE279CD00E7}"/>
              </a:ext>
            </a:extLst>
          </p:cNvPr>
          <p:cNvSpPr/>
          <p:nvPr/>
        </p:nvSpPr>
        <p:spPr>
          <a:xfrm>
            <a:off x="909011" y="2273953"/>
            <a:ext cx="4017026" cy="3988369"/>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a16="http://schemas.microsoft.com/office/drawing/2014/main" id="{6179BEC9-541D-4B2F-ADAF-8D028C141E00}"/>
              </a:ext>
            </a:extLst>
          </p:cNvPr>
          <p:cNvSpPr/>
          <p:nvPr/>
        </p:nvSpPr>
        <p:spPr>
          <a:xfrm>
            <a:off x="6885160" y="366756"/>
            <a:ext cx="1125745" cy="1350760"/>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Góc Tròn 18">
            <a:extLst>
              <a:ext uri="{FF2B5EF4-FFF2-40B4-BE49-F238E27FC236}">
                <a16:creationId xmlns:a16="http://schemas.microsoft.com/office/drawing/2014/main" id="{A5DFF1AC-A90F-4C35-9A08-FD4044A39F1F}"/>
              </a:ext>
            </a:extLst>
          </p:cNvPr>
          <p:cNvSpPr/>
          <p:nvPr/>
        </p:nvSpPr>
        <p:spPr>
          <a:xfrm>
            <a:off x="5626331" y="1036142"/>
            <a:ext cx="6231899" cy="562268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a16="http://schemas.microsoft.com/office/drawing/2014/main" id="{162404BA-5F5F-42E8-B9F1-9BD413283E6B}"/>
              </a:ext>
            </a:extLst>
          </p:cNvPr>
          <p:cNvSpPr/>
          <p:nvPr/>
        </p:nvSpPr>
        <p:spPr>
          <a:xfrm>
            <a:off x="6070972" y="1450405"/>
            <a:ext cx="5448600" cy="4784571"/>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14">
            <a:extLst>
              <a:ext uri="{FF2B5EF4-FFF2-40B4-BE49-F238E27FC236}">
                <a16:creationId xmlns:a16="http://schemas.microsoft.com/office/drawing/2014/main" id="{90A7101C-74EF-B367-3FBF-C3A63676A272}"/>
              </a:ext>
            </a:extLst>
          </p:cNvPr>
          <p:cNvSpPr txBox="1"/>
          <p:nvPr/>
        </p:nvSpPr>
        <p:spPr>
          <a:xfrm>
            <a:off x="1512130" y="505674"/>
            <a:ext cx="3051634" cy="738664"/>
          </a:xfrm>
          <a:prstGeom prst="rect">
            <a:avLst/>
          </a:prstGeom>
          <a:noFill/>
        </p:spPr>
        <p:txBody>
          <a:bodyPr wrap="square" lIns="91440" tIns="45720" rIns="91440" bIns="45720" rtlCol="0" anchor="t">
            <a:spAutoFit/>
          </a:bodyPr>
          <a:lstStyle/>
          <a:p>
            <a:r>
              <a:rPr lang="en-MY" sz="2100" b="1">
                <a:solidFill>
                  <a:schemeClr val="tx1">
                    <a:lumMod val="95000"/>
                    <a:lumOff val="5000"/>
                  </a:schemeClr>
                </a:solidFill>
                <a:latin typeface="Arial Bold"/>
                <a:cs typeface="Arial Bold"/>
              </a:rPr>
              <a:t>DẠNG THUẬT TOÁN PHỔ QUÁT</a:t>
            </a:r>
            <a:endParaRPr lang="vi-VN" sz="2100" b="1">
              <a:solidFill>
                <a:schemeClr val="tx1">
                  <a:lumMod val="95000"/>
                  <a:lumOff val="5000"/>
                </a:schemeClr>
              </a:solidFill>
              <a:latin typeface="Arial Bold"/>
              <a:cs typeface="Arial Bold"/>
            </a:endParaRPr>
          </a:p>
        </p:txBody>
      </p:sp>
      <p:sp>
        <p:nvSpPr>
          <p:cNvPr id="34" name="Rectangle: Rounded Corners 8">
            <a:extLst>
              <a:ext uri="{FF2B5EF4-FFF2-40B4-BE49-F238E27FC236}">
                <a16:creationId xmlns:a16="http://schemas.microsoft.com/office/drawing/2014/main" id="{E56B9C7D-CC70-2B15-F1B3-E31F61868468}"/>
              </a:ext>
            </a:extLst>
          </p:cNvPr>
          <p:cNvSpPr/>
          <p:nvPr/>
        </p:nvSpPr>
        <p:spPr>
          <a:xfrm>
            <a:off x="-7658371" y="12105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5" name="Rectangle: Rounded Corners 12">
            <a:extLst>
              <a:ext uri="{FF2B5EF4-FFF2-40B4-BE49-F238E27FC236}">
                <a16:creationId xmlns:a16="http://schemas.microsoft.com/office/drawing/2014/main" id="{9150030B-2A5F-2457-85B0-E64BB7D2B158}"/>
              </a:ext>
            </a:extLst>
          </p:cNvPr>
          <p:cNvSpPr/>
          <p:nvPr/>
        </p:nvSpPr>
        <p:spPr>
          <a:xfrm>
            <a:off x="-7419874" y="12978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6" name="TextBox 14">
            <a:extLst>
              <a:ext uri="{FF2B5EF4-FFF2-40B4-BE49-F238E27FC236}">
                <a16:creationId xmlns:a16="http://schemas.microsoft.com/office/drawing/2014/main" id="{9AB7BADC-2392-4B45-94EA-9385A4CF7ED2}"/>
              </a:ext>
            </a:extLst>
          </p:cNvPr>
          <p:cNvSpPr txBox="1"/>
          <p:nvPr/>
        </p:nvSpPr>
        <p:spPr>
          <a:xfrm>
            <a:off x="-6977052" y="1375868"/>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7" name="Rectangle: Rounded Corners 8">
            <a:extLst>
              <a:ext uri="{FF2B5EF4-FFF2-40B4-BE49-F238E27FC236}">
                <a16:creationId xmlns:a16="http://schemas.microsoft.com/office/drawing/2014/main" id="{82B958CD-C528-2AD2-161A-FF666D528F98}"/>
              </a:ext>
            </a:extLst>
          </p:cNvPr>
          <p:cNvSpPr/>
          <p:nvPr/>
        </p:nvSpPr>
        <p:spPr>
          <a:xfrm>
            <a:off x="-7658371" y="23240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Rectangle: Rounded Corners 12">
            <a:extLst>
              <a:ext uri="{FF2B5EF4-FFF2-40B4-BE49-F238E27FC236}">
                <a16:creationId xmlns:a16="http://schemas.microsoft.com/office/drawing/2014/main" id="{AAC9F7AA-938B-469A-82D0-F26A5D2305EC}"/>
              </a:ext>
            </a:extLst>
          </p:cNvPr>
          <p:cNvSpPr/>
          <p:nvPr/>
        </p:nvSpPr>
        <p:spPr>
          <a:xfrm>
            <a:off x="-7419874" y="24113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a16="http://schemas.microsoft.com/office/drawing/2014/main" id="{7C2F52F3-40BA-8F55-2F64-D6BB5C98EFB1}"/>
              </a:ext>
            </a:extLst>
          </p:cNvPr>
          <p:cNvSpPr txBox="1"/>
          <p:nvPr/>
        </p:nvSpPr>
        <p:spPr>
          <a:xfrm>
            <a:off x="-6961431" y="248519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0" name="Rectangle: Rounded Corners 8">
            <a:extLst>
              <a:ext uri="{FF2B5EF4-FFF2-40B4-BE49-F238E27FC236}">
                <a16:creationId xmlns:a16="http://schemas.microsoft.com/office/drawing/2014/main" id="{4CC9D295-DCB4-C473-D030-7A81045B2126}"/>
              </a:ext>
            </a:extLst>
          </p:cNvPr>
          <p:cNvSpPr/>
          <p:nvPr/>
        </p:nvSpPr>
        <p:spPr>
          <a:xfrm>
            <a:off x="-7658371" y="45778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Rectangle: Rounded Corners 12">
            <a:extLst>
              <a:ext uri="{FF2B5EF4-FFF2-40B4-BE49-F238E27FC236}">
                <a16:creationId xmlns:a16="http://schemas.microsoft.com/office/drawing/2014/main" id="{45D22A02-7B95-F3A1-4AFE-2CD0482BED6E}"/>
              </a:ext>
            </a:extLst>
          </p:cNvPr>
          <p:cNvSpPr/>
          <p:nvPr/>
        </p:nvSpPr>
        <p:spPr>
          <a:xfrm>
            <a:off x="-7419874" y="46651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a16="http://schemas.microsoft.com/office/drawing/2014/main" id="{015F7579-0AFF-F921-6E05-C64BFAE80B2A}"/>
              </a:ext>
            </a:extLst>
          </p:cNvPr>
          <p:cNvSpPr txBox="1"/>
          <p:nvPr/>
        </p:nvSpPr>
        <p:spPr>
          <a:xfrm>
            <a:off x="-6977052" y="47398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6" name="Rectangle: Rounded Corners 8">
            <a:extLst>
              <a:ext uri="{FF2B5EF4-FFF2-40B4-BE49-F238E27FC236}">
                <a16:creationId xmlns:a16="http://schemas.microsoft.com/office/drawing/2014/main" id="{5490CEDC-8D62-4ED9-8F20-40928CF1FC0B}"/>
              </a:ext>
            </a:extLst>
          </p:cNvPr>
          <p:cNvSpPr/>
          <p:nvPr/>
        </p:nvSpPr>
        <p:spPr>
          <a:xfrm>
            <a:off x="-7658371" y="57047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6A547D03-585D-59EA-2475-8BC8BE2C23CB}"/>
              </a:ext>
            </a:extLst>
          </p:cNvPr>
          <p:cNvSpPr/>
          <p:nvPr/>
        </p:nvSpPr>
        <p:spPr>
          <a:xfrm>
            <a:off x="-7419874" y="57920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a16="http://schemas.microsoft.com/office/drawing/2014/main" id="{D566A600-335B-1CD9-0415-588F5B0B49B3}"/>
              </a:ext>
            </a:extLst>
          </p:cNvPr>
          <p:cNvSpPr txBox="1"/>
          <p:nvPr/>
        </p:nvSpPr>
        <p:spPr>
          <a:xfrm>
            <a:off x="-6977052" y="58667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6" name="Hộp Văn bản 5">
            <a:extLst>
              <a:ext uri="{FF2B5EF4-FFF2-40B4-BE49-F238E27FC236}">
                <a16:creationId xmlns:a16="http://schemas.microsoft.com/office/drawing/2014/main" id="{0D21AA6B-B387-BB19-7E5A-3FC21F102BA8}"/>
              </a:ext>
            </a:extLst>
          </p:cNvPr>
          <p:cNvSpPr txBox="1"/>
          <p:nvPr/>
        </p:nvSpPr>
        <p:spPr>
          <a:xfrm>
            <a:off x="1403969" y="2792854"/>
            <a:ext cx="316000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solidFill>
                  <a:schemeClr val="tx1">
                    <a:lumMod val="95000"/>
                    <a:lumOff val="5000"/>
                  </a:schemeClr>
                </a:solidFill>
                <a:latin typeface="Arial"/>
                <a:cs typeface="Arial"/>
              </a:rPr>
              <a:t>Ví dụ </a:t>
            </a:r>
            <a:r>
              <a:rPr lang="en-US" dirty="0">
                <a:solidFill>
                  <a:schemeClr val="tx1">
                    <a:lumMod val="95000"/>
                    <a:lumOff val="5000"/>
                  </a:schemeClr>
                </a:solidFill>
                <a:latin typeface="Arial"/>
                <a:cs typeface="Arial"/>
              </a:rPr>
              <a:t>2: Cho </a:t>
            </a:r>
            <a:r>
              <a:rPr lang="en-US" dirty="0" err="1">
                <a:solidFill>
                  <a:schemeClr val="tx1">
                    <a:lumMod val="95000"/>
                    <a:lumOff val="5000"/>
                  </a:schemeClr>
                </a:solidFill>
                <a:latin typeface="Arial"/>
                <a:cs typeface="Arial"/>
              </a:rPr>
              <a:t>mảng</a:t>
            </a:r>
            <a:r>
              <a:rPr lang="en-US" dirty="0">
                <a:solidFill>
                  <a:schemeClr val="tx1">
                    <a:lumMod val="95000"/>
                    <a:lumOff val="5000"/>
                  </a:schemeClr>
                </a:solidFill>
                <a:latin typeface="Arial"/>
                <a:cs typeface="Arial"/>
              </a:rPr>
              <a:t> A </a:t>
            </a:r>
            <a:r>
              <a:rPr lang="en-US" dirty="0" err="1">
                <a:solidFill>
                  <a:schemeClr val="tx1">
                    <a:lumMod val="95000"/>
                    <a:lumOff val="5000"/>
                  </a:schemeClr>
                </a:solidFill>
                <a:latin typeface="Arial"/>
                <a:cs typeface="Arial"/>
              </a:rPr>
              <a:t>có</a:t>
            </a:r>
            <a:r>
              <a:rPr lang="en-US" dirty="0">
                <a:solidFill>
                  <a:schemeClr val="tx1">
                    <a:lumMod val="95000"/>
                    <a:lumOff val="5000"/>
                  </a:schemeClr>
                </a:solidFill>
                <a:latin typeface="Arial"/>
                <a:cs typeface="Arial"/>
              </a:rPr>
              <a:t> n </a:t>
            </a:r>
            <a:r>
              <a:rPr lang="en-US" dirty="0" err="1">
                <a:solidFill>
                  <a:schemeClr val="tx1">
                    <a:lumMod val="95000"/>
                    <a:lumOff val="5000"/>
                  </a:schemeClr>
                </a:solidFill>
                <a:latin typeface="Arial"/>
                <a:cs typeface="Arial"/>
              </a:rPr>
              <a:t>phần</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tử</a:t>
            </a:r>
            <a:r>
              <a:rPr lang="en-US" dirty="0">
                <a:solidFill>
                  <a:schemeClr val="tx1">
                    <a:lumMod val="95000"/>
                    <a:lumOff val="5000"/>
                  </a:schemeClr>
                </a:solidFill>
                <a:latin typeface="Arial"/>
                <a:cs typeface="Arial"/>
              </a:rPr>
              <a:t> (n&lt;10^3). </a:t>
            </a:r>
            <a:r>
              <a:rPr lang="en-US" dirty="0" err="1">
                <a:solidFill>
                  <a:schemeClr val="tx1">
                    <a:lumMod val="95000"/>
                    <a:lumOff val="5000"/>
                  </a:schemeClr>
                </a:solidFill>
                <a:latin typeface="Arial"/>
                <a:cs typeface="Arial"/>
              </a:rPr>
              <a:t>Tìm</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tất</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cả</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các</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cặp</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số</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i</a:t>
            </a:r>
            <a:r>
              <a:rPr lang="en-US" dirty="0">
                <a:solidFill>
                  <a:schemeClr val="tx1">
                    <a:lumMod val="95000"/>
                    <a:lumOff val="5000"/>
                  </a:schemeClr>
                </a:solidFill>
                <a:latin typeface="Arial"/>
                <a:cs typeface="Arial"/>
              </a:rPr>
              <a:t>, j) (</a:t>
            </a:r>
            <a:r>
              <a:rPr lang="en-US" dirty="0" err="1">
                <a:solidFill>
                  <a:schemeClr val="tx1">
                    <a:lumMod val="95000"/>
                    <a:lumOff val="5000"/>
                  </a:schemeClr>
                </a:solidFill>
                <a:latin typeface="Arial"/>
                <a:cs typeface="Arial"/>
              </a:rPr>
              <a:t>i</a:t>
            </a:r>
            <a:r>
              <a:rPr lang="en-US" dirty="0">
                <a:solidFill>
                  <a:schemeClr val="tx1">
                    <a:lumMod val="95000"/>
                    <a:lumOff val="5000"/>
                  </a:schemeClr>
                </a:solidFill>
                <a:latin typeface="Arial"/>
                <a:cs typeface="Arial"/>
              </a:rPr>
              <a:t> &lt; j) </a:t>
            </a:r>
            <a:r>
              <a:rPr lang="en-US" dirty="0" err="1">
                <a:solidFill>
                  <a:schemeClr val="tx1">
                    <a:lumMod val="95000"/>
                    <a:lumOff val="5000"/>
                  </a:schemeClr>
                </a:solidFill>
                <a:latin typeface="Arial"/>
                <a:cs typeface="Arial"/>
              </a:rPr>
              <a:t>sao</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cho</a:t>
            </a:r>
            <a:r>
              <a:rPr lang="en-US" dirty="0">
                <a:solidFill>
                  <a:schemeClr val="tx1">
                    <a:lumMod val="95000"/>
                    <a:lumOff val="5000"/>
                  </a:schemeClr>
                </a:solidFill>
                <a:latin typeface="Arial"/>
                <a:cs typeface="Arial"/>
              </a:rPr>
              <a:t> a[</a:t>
            </a:r>
            <a:r>
              <a:rPr lang="en-US" dirty="0" err="1">
                <a:solidFill>
                  <a:schemeClr val="tx1">
                    <a:lumMod val="95000"/>
                    <a:lumOff val="5000"/>
                  </a:schemeClr>
                </a:solidFill>
                <a:latin typeface="Arial"/>
                <a:cs typeface="Arial"/>
              </a:rPr>
              <a:t>i</a:t>
            </a:r>
            <a:r>
              <a:rPr lang="en-US" dirty="0">
                <a:solidFill>
                  <a:schemeClr val="tx1">
                    <a:lumMod val="95000"/>
                    <a:lumOff val="5000"/>
                  </a:schemeClr>
                </a:solidFill>
                <a:latin typeface="Arial"/>
                <a:cs typeface="Arial"/>
              </a:rPr>
              <a:t>] + a[j] = x. (x </a:t>
            </a:r>
            <a:r>
              <a:rPr lang="en-US" dirty="0" err="1">
                <a:solidFill>
                  <a:schemeClr val="tx1">
                    <a:lumMod val="95000"/>
                    <a:lumOff val="5000"/>
                  </a:schemeClr>
                </a:solidFill>
                <a:latin typeface="Arial"/>
                <a:cs typeface="Arial"/>
              </a:rPr>
              <a:t>là</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một</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số</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cho</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trước</a:t>
            </a:r>
            <a:r>
              <a:rPr lang="en-US" dirty="0">
                <a:solidFill>
                  <a:schemeClr val="tx1">
                    <a:lumMod val="95000"/>
                    <a:lumOff val="5000"/>
                  </a:schemeClr>
                </a:solidFill>
                <a:latin typeface="Arial"/>
                <a:cs typeface="Arial"/>
              </a:rPr>
              <a:t>)</a:t>
            </a:r>
            <a:endParaRPr lang="vi-VN" dirty="0">
              <a:solidFill>
                <a:schemeClr val="bg1">
                  <a:lumMod val="95000"/>
                </a:schemeClr>
              </a:solidFill>
              <a:latin typeface="Arial"/>
              <a:cs typeface="Arial"/>
            </a:endParaRPr>
          </a:p>
        </p:txBody>
      </p:sp>
      <p:sp>
        <p:nvSpPr>
          <p:cNvPr id="2" name="Hình chữ nhật: Góc Tròn 46">
            <a:extLst>
              <a:ext uri="{FF2B5EF4-FFF2-40B4-BE49-F238E27FC236}">
                <a16:creationId xmlns:a16="http://schemas.microsoft.com/office/drawing/2014/main" id="{07E154E2-E74E-7EF0-3288-C4E439DF5C43}"/>
              </a:ext>
            </a:extLst>
          </p:cNvPr>
          <p:cNvSpPr/>
          <p:nvPr/>
        </p:nvSpPr>
        <p:spPr>
          <a:xfrm>
            <a:off x="6105480" y="1479158"/>
            <a:ext cx="5412676" cy="4695376"/>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ộp Văn bản 144">
            <a:extLst>
              <a:ext uri="{FF2B5EF4-FFF2-40B4-BE49-F238E27FC236}">
                <a16:creationId xmlns:a16="http://schemas.microsoft.com/office/drawing/2014/main" id="{169AC9D3-A3EA-235E-E9A3-DF3D44EB0105}"/>
              </a:ext>
            </a:extLst>
          </p:cNvPr>
          <p:cNvSpPr txBox="1"/>
          <p:nvPr/>
        </p:nvSpPr>
        <p:spPr>
          <a:xfrm>
            <a:off x="6222730" y="1521494"/>
            <a:ext cx="5296841"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latin typeface="Arial"/>
                <a:cs typeface="Arial"/>
              </a:rPr>
              <a:t>Các bước chung của thuật toán brute force bao gồm:</a:t>
            </a:r>
            <a:endParaRPr lang="en-US" sz="2400" b="1" dirty="0">
              <a:latin typeface="Arial"/>
              <a:cs typeface="Arial"/>
            </a:endParaRPr>
          </a:p>
          <a:p>
            <a:endParaRPr lang="en-US" sz="2400" dirty="0">
              <a:solidFill>
                <a:schemeClr val="tx1">
                  <a:lumMod val="95000"/>
                  <a:lumOff val="5000"/>
                </a:schemeClr>
              </a:solidFill>
              <a:latin typeface="Arial"/>
              <a:cs typeface="Arial"/>
            </a:endParaRPr>
          </a:p>
          <a:p>
            <a:pPr marL="457200" indent="-457200">
              <a:buFont typeface="+mj-lt"/>
              <a:buAutoNum type="arabicPeriod"/>
            </a:pPr>
            <a:r>
              <a:rPr lang="en-US" sz="2400" b="1" i="0" dirty="0" err="1">
                <a:effectLst/>
                <a:latin typeface="Arial "/>
                <a:cs typeface="Arial Bold"/>
              </a:rPr>
              <a:t>Xác</a:t>
            </a:r>
            <a:r>
              <a:rPr lang="en-US" sz="2400" b="1" i="0" dirty="0">
                <a:effectLst/>
                <a:latin typeface="Arial "/>
                <a:cs typeface="Arial Bold"/>
              </a:rPr>
              <a:t> </a:t>
            </a:r>
            <a:r>
              <a:rPr lang="en-US" sz="2400" b="1" i="0" dirty="0" err="1">
                <a:effectLst/>
                <a:latin typeface="Arial "/>
                <a:cs typeface="Arial Bold"/>
              </a:rPr>
              <a:t>định</a:t>
            </a:r>
            <a:r>
              <a:rPr lang="en-US" sz="2400" b="1" i="0" dirty="0">
                <a:effectLst/>
                <a:latin typeface="Arial "/>
                <a:cs typeface="Arial Bold"/>
              </a:rPr>
              <a:t> input </a:t>
            </a:r>
            <a:r>
              <a:rPr lang="en-US" sz="2400" b="1" i="0" dirty="0" err="1">
                <a:effectLst/>
                <a:latin typeface="Arial "/>
                <a:cs typeface="Arial Bold"/>
              </a:rPr>
              <a:t>của</a:t>
            </a:r>
            <a:r>
              <a:rPr lang="en-US" sz="2400" b="1" i="0" dirty="0">
                <a:effectLst/>
                <a:latin typeface="Arial "/>
                <a:cs typeface="Arial Bold"/>
              </a:rPr>
              <a:t> </a:t>
            </a:r>
            <a:r>
              <a:rPr lang="en-US" sz="2400" b="1" i="0" dirty="0" err="1">
                <a:effectLst/>
                <a:latin typeface="Arial "/>
                <a:cs typeface="Arial Bold"/>
              </a:rPr>
              <a:t>bài</a:t>
            </a:r>
            <a:r>
              <a:rPr lang="en-US" sz="2400" b="1" i="0" dirty="0">
                <a:effectLst/>
                <a:latin typeface="Arial "/>
                <a:cs typeface="Arial Bold"/>
              </a:rPr>
              <a:t> </a:t>
            </a:r>
            <a:r>
              <a:rPr lang="en-US" sz="2400" b="1" i="0" dirty="0" err="1">
                <a:effectLst/>
                <a:latin typeface="Arial "/>
                <a:cs typeface="Arial Bold"/>
              </a:rPr>
              <a:t>toán</a:t>
            </a:r>
            <a:endParaRPr lang="en-US" sz="2400" b="1" i="0" dirty="0">
              <a:effectLst/>
              <a:latin typeface="Arial "/>
              <a:cs typeface="Arial Bold"/>
            </a:endParaRPr>
          </a:p>
          <a:p>
            <a:pPr marL="457200" indent="-457200">
              <a:buFont typeface="+mj-lt"/>
              <a:buAutoNum type="arabicPeriod"/>
            </a:pPr>
            <a:r>
              <a:rPr lang="vi-VN" sz="2400" b="1" dirty="0">
                <a:latin typeface="Arial "/>
                <a:cs typeface="Arial Bold"/>
              </a:rPr>
              <a:t>Xây dựng giải pháp.</a:t>
            </a:r>
          </a:p>
          <a:p>
            <a:pPr marL="457200" indent="-457200">
              <a:buFont typeface="+mj-lt"/>
              <a:buAutoNum type="arabicPeriod"/>
            </a:pPr>
            <a:r>
              <a:rPr lang="vi-VN" sz="2400" b="1" i="0" dirty="0">
                <a:effectLst/>
                <a:latin typeface="Arial "/>
                <a:cs typeface="Arial Bold"/>
              </a:rPr>
              <a:t>Duyệt qua các trường hợp của bài toán</a:t>
            </a:r>
            <a:endParaRPr lang="en-US" sz="2400" b="1" i="0" dirty="0">
              <a:effectLst/>
              <a:latin typeface="Arial "/>
              <a:cs typeface="Arial Bold"/>
            </a:endParaRPr>
          </a:p>
          <a:p>
            <a:pPr marL="457200" indent="-457200">
              <a:buFont typeface="+mj-lt"/>
              <a:buAutoNum type="arabicPeriod"/>
            </a:pPr>
            <a:r>
              <a:rPr lang="en-US" sz="2400" b="1" i="0" dirty="0" err="1">
                <a:effectLst/>
                <a:latin typeface="Arial "/>
                <a:cs typeface="Arial Bold"/>
              </a:rPr>
              <a:t>Đánh</a:t>
            </a:r>
            <a:r>
              <a:rPr lang="en-US" sz="2400" b="1" i="0" dirty="0">
                <a:effectLst/>
                <a:latin typeface="Arial "/>
                <a:cs typeface="Arial Bold"/>
              </a:rPr>
              <a:t> </a:t>
            </a:r>
            <a:r>
              <a:rPr lang="en-US" sz="2400" b="1" i="0" dirty="0" err="1">
                <a:effectLst/>
                <a:latin typeface="Arial "/>
                <a:cs typeface="Arial Bold"/>
              </a:rPr>
              <a:t>giá</a:t>
            </a:r>
            <a:r>
              <a:rPr lang="en-US" sz="2400" b="1" i="0" dirty="0">
                <a:effectLst/>
                <a:latin typeface="Arial "/>
                <a:cs typeface="Arial Bold"/>
              </a:rPr>
              <a:t> </a:t>
            </a:r>
            <a:r>
              <a:rPr lang="en-US" sz="2400" b="1" i="0" dirty="0" err="1">
                <a:effectLst/>
                <a:latin typeface="Arial "/>
                <a:cs typeface="Arial Bold"/>
              </a:rPr>
              <a:t>và</a:t>
            </a:r>
            <a:r>
              <a:rPr lang="en-US" sz="2400" b="1" i="0" dirty="0">
                <a:effectLst/>
                <a:latin typeface="Arial "/>
                <a:cs typeface="Arial Bold"/>
              </a:rPr>
              <a:t> </a:t>
            </a:r>
            <a:r>
              <a:rPr lang="en-US" sz="2400" b="1" i="0" dirty="0" err="1">
                <a:effectLst/>
                <a:latin typeface="Arial "/>
                <a:cs typeface="Arial Bold"/>
              </a:rPr>
              <a:t>cập</a:t>
            </a:r>
            <a:r>
              <a:rPr lang="en-US" sz="2400" b="1" i="0" dirty="0">
                <a:effectLst/>
                <a:latin typeface="Arial "/>
                <a:cs typeface="Arial Bold"/>
              </a:rPr>
              <a:t> </a:t>
            </a:r>
            <a:r>
              <a:rPr lang="en-US" sz="2400" b="1" i="0" dirty="0" err="1">
                <a:effectLst/>
                <a:latin typeface="Arial "/>
                <a:cs typeface="Arial Bold"/>
              </a:rPr>
              <a:t>nhật</a:t>
            </a:r>
            <a:r>
              <a:rPr lang="en-US" sz="2400" b="1" i="0" dirty="0">
                <a:effectLst/>
                <a:latin typeface="Arial "/>
                <a:cs typeface="Arial Bold"/>
              </a:rPr>
              <a:t> </a:t>
            </a:r>
            <a:r>
              <a:rPr lang="en-US" sz="2400" b="1" i="0" dirty="0" err="1">
                <a:effectLst/>
                <a:latin typeface="Arial "/>
                <a:cs typeface="Arial Bold"/>
              </a:rPr>
              <a:t>kết</a:t>
            </a:r>
            <a:r>
              <a:rPr lang="en-US" sz="2400" b="1" i="0" dirty="0">
                <a:effectLst/>
                <a:latin typeface="Arial "/>
                <a:cs typeface="Arial Bold"/>
              </a:rPr>
              <a:t> </a:t>
            </a:r>
            <a:r>
              <a:rPr lang="en-US" sz="2400" b="1" i="0" dirty="0" err="1">
                <a:effectLst/>
                <a:latin typeface="Arial "/>
                <a:cs typeface="Arial Bold"/>
              </a:rPr>
              <a:t>quả</a:t>
            </a:r>
            <a:r>
              <a:rPr lang="en-US" sz="2400" b="1" i="0" dirty="0">
                <a:effectLst/>
                <a:latin typeface="Arial "/>
                <a:cs typeface="Arial Bold"/>
              </a:rPr>
              <a:t> </a:t>
            </a:r>
            <a:r>
              <a:rPr lang="en-US" sz="2400" b="1" i="0" dirty="0" err="1">
                <a:effectLst/>
                <a:latin typeface="Arial "/>
                <a:cs typeface="Arial Bold"/>
              </a:rPr>
              <a:t>tốt</a:t>
            </a:r>
            <a:r>
              <a:rPr lang="en-US" sz="2400" b="1" i="0" dirty="0">
                <a:effectLst/>
                <a:latin typeface="Arial "/>
                <a:cs typeface="Arial Bold"/>
              </a:rPr>
              <a:t> </a:t>
            </a:r>
            <a:r>
              <a:rPr lang="en-US" sz="2400" b="1" i="0" dirty="0" err="1">
                <a:effectLst/>
                <a:latin typeface="Arial "/>
                <a:cs typeface="Arial Bold"/>
              </a:rPr>
              <a:t>nhất</a:t>
            </a:r>
            <a:endParaRPr lang="en-US" sz="2400" b="1" i="0" dirty="0">
              <a:effectLst/>
              <a:latin typeface="Arial "/>
              <a:cs typeface="Arial Bold"/>
            </a:endParaRPr>
          </a:p>
          <a:p>
            <a:pPr marL="457200" indent="-457200">
              <a:buFont typeface="+mj-lt"/>
              <a:buAutoNum type="arabicPeriod"/>
            </a:pPr>
            <a:r>
              <a:rPr lang="vi-VN" sz="2400" b="1" i="0" dirty="0">
                <a:effectLst/>
                <a:latin typeface="Arial "/>
                <a:cs typeface="Arial Bold"/>
              </a:rPr>
              <a:t>L</a:t>
            </a:r>
            <a:r>
              <a:rPr lang="en-US" sz="2400" b="1" i="0" dirty="0" err="1">
                <a:effectLst/>
                <a:latin typeface="Arial "/>
                <a:cs typeface="Arial Bold"/>
              </a:rPr>
              <a:t>ặp</a:t>
            </a:r>
            <a:r>
              <a:rPr lang="vi-VN" sz="2400" b="1" i="0" dirty="0">
                <a:effectLst/>
                <a:latin typeface="Arial "/>
                <a:cs typeface="Arial Bold"/>
              </a:rPr>
              <a:t> lại</a:t>
            </a:r>
            <a:r>
              <a:rPr lang="en-US" sz="2400" b="1" i="0" dirty="0">
                <a:effectLst/>
                <a:latin typeface="Arial "/>
                <a:cs typeface="Arial Bold"/>
              </a:rPr>
              <a:t> </a:t>
            </a:r>
            <a:r>
              <a:rPr lang="en-US" sz="2400" b="1" i="0" dirty="0" err="1">
                <a:effectLst/>
                <a:latin typeface="Arial "/>
                <a:cs typeface="Arial Bold"/>
              </a:rPr>
              <a:t>bước</a:t>
            </a:r>
            <a:r>
              <a:rPr lang="en-US" sz="2400" b="1" i="0" dirty="0">
                <a:effectLst/>
                <a:latin typeface="Arial "/>
                <a:cs typeface="Arial Bold"/>
              </a:rPr>
              <a:t> 3 </a:t>
            </a:r>
            <a:r>
              <a:rPr lang="vi-VN" sz="2400" b="1" i="0" dirty="0">
                <a:effectLst/>
                <a:latin typeface="Arial "/>
                <a:cs typeface="Arial Bold"/>
              </a:rPr>
              <a:t>cho tất cả các trường hợp của bài toán đến khi hết</a:t>
            </a:r>
            <a:r>
              <a:rPr lang="vi-VN" sz="2400" b="0" i="0" dirty="0">
                <a:effectLst/>
                <a:latin typeface="Arial "/>
                <a:cs typeface="Arial Bold"/>
              </a:rPr>
              <a:t> </a:t>
            </a:r>
            <a:endParaRPr lang="vi-VN" sz="2400" dirty="0">
              <a:latin typeface="Arial "/>
              <a:cs typeface="Arial Bold"/>
            </a:endParaRPr>
          </a:p>
          <a:p>
            <a:endParaRPr lang="vi-VN" sz="1400" dirty="0">
              <a:solidFill>
                <a:schemeClr val="bg1">
                  <a:lumMod val="95000"/>
                </a:schemeClr>
              </a:solidFill>
              <a:latin typeface="Arial"/>
              <a:cs typeface="Arial"/>
            </a:endParaRPr>
          </a:p>
        </p:txBody>
      </p:sp>
      <p:pic>
        <p:nvPicPr>
          <p:cNvPr id="10" name="Picture 9">
            <a:extLst>
              <a:ext uri="{FF2B5EF4-FFF2-40B4-BE49-F238E27FC236}">
                <a16:creationId xmlns:a16="http://schemas.microsoft.com/office/drawing/2014/main" id="{48E33EB4-2E7B-3827-03B3-BC750B5E6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083" y="8122566"/>
            <a:ext cx="5446057" cy="2692085"/>
          </a:xfrm>
          <a:prstGeom prst="rect">
            <a:avLst/>
          </a:prstGeom>
        </p:spPr>
      </p:pic>
    </p:spTree>
    <p:extLst>
      <p:ext uri="{BB962C8B-B14F-4D97-AF65-F5344CB8AC3E}">
        <p14:creationId xmlns:p14="http://schemas.microsoft.com/office/powerpoint/2010/main" val="4027336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8802161"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8">
            <a:extLst>
              <a:ext uri="{FF2B5EF4-FFF2-40B4-BE49-F238E27FC236}">
                <a16:creationId xmlns:a16="http://schemas.microsoft.com/office/drawing/2014/main" id="{6F8A1B6C-6D74-4010-A2B2-9E5791B5181D}"/>
              </a:ext>
            </a:extLst>
          </p:cNvPr>
          <p:cNvSpPr/>
          <p:nvPr/>
        </p:nvSpPr>
        <p:spPr>
          <a:xfrm>
            <a:off x="-587406" y="-247649"/>
            <a:ext cx="5834321" cy="1962789"/>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557967" y="4923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Hình chữ nhật: Góc Tròn 2">
            <a:extLst>
              <a:ext uri="{FF2B5EF4-FFF2-40B4-BE49-F238E27FC236}">
                <a16:creationId xmlns:a16="http://schemas.microsoft.com/office/drawing/2014/main" id="{EF63381F-2801-4632-A426-A02D321DB384}"/>
              </a:ext>
            </a:extLst>
          </p:cNvPr>
          <p:cNvSpPr/>
          <p:nvPr/>
        </p:nvSpPr>
        <p:spPr>
          <a:xfrm>
            <a:off x="651482" y="1958499"/>
            <a:ext cx="4532084" cy="4700324"/>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a16="http://schemas.microsoft.com/office/drawing/2014/main" id="{47AB9499-1E2D-409F-A0D9-FDE279CD00E7}"/>
              </a:ext>
            </a:extLst>
          </p:cNvPr>
          <p:cNvSpPr/>
          <p:nvPr/>
        </p:nvSpPr>
        <p:spPr>
          <a:xfrm>
            <a:off x="909011" y="2273953"/>
            <a:ext cx="4017026" cy="3988369"/>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a16="http://schemas.microsoft.com/office/drawing/2014/main" id="{6179BEC9-541D-4B2F-ADAF-8D028C141E00}"/>
              </a:ext>
            </a:extLst>
          </p:cNvPr>
          <p:cNvSpPr/>
          <p:nvPr/>
        </p:nvSpPr>
        <p:spPr>
          <a:xfrm>
            <a:off x="6885160" y="366756"/>
            <a:ext cx="1125745" cy="1350760"/>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Góc Tròn 18">
            <a:extLst>
              <a:ext uri="{FF2B5EF4-FFF2-40B4-BE49-F238E27FC236}">
                <a16:creationId xmlns:a16="http://schemas.microsoft.com/office/drawing/2014/main" id="{A5DFF1AC-A90F-4C35-9A08-FD4044A39F1F}"/>
              </a:ext>
            </a:extLst>
          </p:cNvPr>
          <p:cNvSpPr/>
          <p:nvPr/>
        </p:nvSpPr>
        <p:spPr>
          <a:xfrm>
            <a:off x="5626331" y="1036142"/>
            <a:ext cx="6231899" cy="562268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a16="http://schemas.microsoft.com/office/drawing/2014/main" id="{162404BA-5F5F-42E8-B9F1-9BD413283E6B}"/>
              </a:ext>
            </a:extLst>
          </p:cNvPr>
          <p:cNvSpPr/>
          <p:nvPr/>
        </p:nvSpPr>
        <p:spPr>
          <a:xfrm>
            <a:off x="6070972" y="1450405"/>
            <a:ext cx="5448600" cy="4784571"/>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14">
            <a:extLst>
              <a:ext uri="{FF2B5EF4-FFF2-40B4-BE49-F238E27FC236}">
                <a16:creationId xmlns:a16="http://schemas.microsoft.com/office/drawing/2014/main" id="{90A7101C-74EF-B367-3FBF-C3A63676A272}"/>
              </a:ext>
            </a:extLst>
          </p:cNvPr>
          <p:cNvSpPr txBox="1"/>
          <p:nvPr/>
        </p:nvSpPr>
        <p:spPr>
          <a:xfrm>
            <a:off x="1512130" y="505674"/>
            <a:ext cx="3051634" cy="738664"/>
          </a:xfrm>
          <a:prstGeom prst="rect">
            <a:avLst/>
          </a:prstGeom>
          <a:noFill/>
        </p:spPr>
        <p:txBody>
          <a:bodyPr wrap="square" lIns="91440" tIns="45720" rIns="91440" bIns="45720" rtlCol="0" anchor="t">
            <a:spAutoFit/>
          </a:bodyPr>
          <a:lstStyle/>
          <a:p>
            <a:r>
              <a:rPr lang="en-MY" sz="2100" b="1">
                <a:solidFill>
                  <a:schemeClr val="tx1">
                    <a:lumMod val="95000"/>
                    <a:lumOff val="5000"/>
                  </a:schemeClr>
                </a:solidFill>
                <a:latin typeface="Arial Bold"/>
                <a:cs typeface="Arial Bold"/>
              </a:rPr>
              <a:t>DẠNG THUẬT TOÁN PHỔ QUÁT</a:t>
            </a:r>
            <a:endParaRPr lang="vi-VN" sz="2100" b="1">
              <a:solidFill>
                <a:schemeClr val="tx1">
                  <a:lumMod val="95000"/>
                  <a:lumOff val="5000"/>
                </a:schemeClr>
              </a:solidFill>
              <a:latin typeface="Arial Bold"/>
              <a:cs typeface="Arial Bold"/>
            </a:endParaRPr>
          </a:p>
        </p:txBody>
      </p:sp>
      <p:sp>
        <p:nvSpPr>
          <p:cNvPr id="34" name="Rectangle: Rounded Corners 8">
            <a:extLst>
              <a:ext uri="{FF2B5EF4-FFF2-40B4-BE49-F238E27FC236}">
                <a16:creationId xmlns:a16="http://schemas.microsoft.com/office/drawing/2014/main" id="{E56B9C7D-CC70-2B15-F1B3-E31F61868468}"/>
              </a:ext>
            </a:extLst>
          </p:cNvPr>
          <p:cNvSpPr/>
          <p:nvPr/>
        </p:nvSpPr>
        <p:spPr>
          <a:xfrm>
            <a:off x="-7658371" y="12105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5" name="Rectangle: Rounded Corners 12">
            <a:extLst>
              <a:ext uri="{FF2B5EF4-FFF2-40B4-BE49-F238E27FC236}">
                <a16:creationId xmlns:a16="http://schemas.microsoft.com/office/drawing/2014/main" id="{9150030B-2A5F-2457-85B0-E64BB7D2B158}"/>
              </a:ext>
            </a:extLst>
          </p:cNvPr>
          <p:cNvSpPr/>
          <p:nvPr/>
        </p:nvSpPr>
        <p:spPr>
          <a:xfrm>
            <a:off x="-7419874" y="12978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6" name="TextBox 14">
            <a:extLst>
              <a:ext uri="{FF2B5EF4-FFF2-40B4-BE49-F238E27FC236}">
                <a16:creationId xmlns:a16="http://schemas.microsoft.com/office/drawing/2014/main" id="{9AB7BADC-2392-4B45-94EA-9385A4CF7ED2}"/>
              </a:ext>
            </a:extLst>
          </p:cNvPr>
          <p:cNvSpPr txBox="1"/>
          <p:nvPr/>
        </p:nvSpPr>
        <p:spPr>
          <a:xfrm>
            <a:off x="-6977052" y="1375868"/>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7" name="Rectangle: Rounded Corners 8">
            <a:extLst>
              <a:ext uri="{FF2B5EF4-FFF2-40B4-BE49-F238E27FC236}">
                <a16:creationId xmlns:a16="http://schemas.microsoft.com/office/drawing/2014/main" id="{82B958CD-C528-2AD2-161A-FF666D528F98}"/>
              </a:ext>
            </a:extLst>
          </p:cNvPr>
          <p:cNvSpPr/>
          <p:nvPr/>
        </p:nvSpPr>
        <p:spPr>
          <a:xfrm>
            <a:off x="-7658371" y="23240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Rectangle: Rounded Corners 12">
            <a:extLst>
              <a:ext uri="{FF2B5EF4-FFF2-40B4-BE49-F238E27FC236}">
                <a16:creationId xmlns:a16="http://schemas.microsoft.com/office/drawing/2014/main" id="{AAC9F7AA-938B-469A-82D0-F26A5D2305EC}"/>
              </a:ext>
            </a:extLst>
          </p:cNvPr>
          <p:cNvSpPr/>
          <p:nvPr/>
        </p:nvSpPr>
        <p:spPr>
          <a:xfrm>
            <a:off x="-7419874" y="24113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a16="http://schemas.microsoft.com/office/drawing/2014/main" id="{7C2F52F3-40BA-8F55-2F64-D6BB5C98EFB1}"/>
              </a:ext>
            </a:extLst>
          </p:cNvPr>
          <p:cNvSpPr txBox="1"/>
          <p:nvPr/>
        </p:nvSpPr>
        <p:spPr>
          <a:xfrm>
            <a:off x="-6961431" y="248519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0" name="Rectangle: Rounded Corners 8">
            <a:extLst>
              <a:ext uri="{FF2B5EF4-FFF2-40B4-BE49-F238E27FC236}">
                <a16:creationId xmlns:a16="http://schemas.microsoft.com/office/drawing/2014/main" id="{4CC9D295-DCB4-C473-D030-7A81045B2126}"/>
              </a:ext>
            </a:extLst>
          </p:cNvPr>
          <p:cNvSpPr/>
          <p:nvPr/>
        </p:nvSpPr>
        <p:spPr>
          <a:xfrm>
            <a:off x="-7658371" y="45778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Rectangle: Rounded Corners 12">
            <a:extLst>
              <a:ext uri="{FF2B5EF4-FFF2-40B4-BE49-F238E27FC236}">
                <a16:creationId xmlns:a16="http://schemas.microsoft.com/office/drawing/2014/main" id="{45D22A02-7B95-F3A1-4AFE-2CD0482BED6E}"/>
              </a:ext>
            </a:extLst>
          </p:cNvPr>
          <p:cNvSpPr/>
          <p:nvPr/>
        </p:nvSpPr>
        <p:spPr>
          <a:xfrm>
            <a:off x="-7419874" y="46651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a16="http://schemas.microsoft.com/office/drawing/2014/main" id="{015F7579-0AFF-F921-6E05-C64BFAE80B2A}"/>
              </a:ext>
            </a:extLst>
          </p:cNvPr>
          <p:cNvSpPr txBox="1"/>
          <p:nvPr/>
        </p:nvSpPr>
        <p:spPr>
          <a:xfrm>
            <a:off x="-6977052" y="47398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6" name="Rectangle: Rounded Corners 8">
            <a:extLst>
              <a:ext uri="{FF2B5EF4-FFF2-40B4-BE49-F238E27FC236}">
                <a16:creationId xmlns:a16="http://schemas.microsoft.com/office/drawing/2014/main" id="{5490CEDC-8D62-4ED9-8F20-40928CF1FC0B}"/>
              </a:ext>
            </a:extLst>
          </p:cNvPr>
          <p:cNvSpPr/>
          <p:nvPr/>
        </p:nvSpPr>
        <p:spPr>
          <a:xfrm>
            <a:off x="-7658371" y="57047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6A547D03-585D-59EA-2475-8BC8BE2C23CB}"/>
              </a:ext>
            </a:extLst>
          </p:cNvPr>
          <p:cNvSpPr/>
          <p:nvPr/>
        </p:nvSpPr>
        <p:spPr>
          <a:xfrm>
            <a:off x="-7419874" y="57920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a16="http://schemas.microsoft.com/office/drawing/2014/main" id="{D566A600-335B-1CD9-0415-588F5B0B49B3}"/>
              </a:ext>
            </a:extLst>
          </p:cNvPr>
          <p:cNvSpPr txBox="1"/>
          <p:nvPr/>
        </p:nvSpPr>
        <p:spPr>
          <a:xfrm>
            <a:off x="-6977052" y="58667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6" name="Hộp Văn bản 5">
            <a:extLst>
              <a:ext uri="{FF2B5EF4-FFF2-40B4-BE49-F238E27FC236}">
                <a16:creationId xmlns:a16="http://schemas.microsoft.com/office/drawing/2014/main" id="{0D21AA6B-B387-BB19-7E5A-3FC21F102BA8}"/>
              </a:ext>
            </a:extLst>
          </p:cNvPr>
          <p:cNvSpPr txBox="1"/>
          <p:nvPr/>
        </p:nvSpPr>
        <p:spPr>
          <a:xfrm>
            <a:off x="1403969" y="2792854"/>
            <a:ext cx="316000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solidFill>
                  <a:schemeClr val="tx1">
                    <a:lumMod val="95000"/>
                    <a:lumOff val="5000"/>
                  </a:schemeClr>
                </a:solidFill>
                <a:latin typeface="Arial"/>
                <a:cs typeface="Arial"/>
              </a:rPr>
              <a:t>Ví dụ </a:t>
            </a:r>
            <a:r>
              <a:rPr lang="en-US" dirty="0">
                <a:solidFill>
                  <a:schemeClr val="tx1">
                    <a:lumMod val="95000"/>
                    <a:lumOff val="5000"/>
                  </a:schemeClr>
                </a:solidFill>
                <a:latin typeface="Arial"/>
                <a:cs typeface="Arial"/>
              </a:rPr>
              <a:t>2: Cho </a:t>
            </a:r>
            <a:r>
              <a:rPr lang="en-US" dirty="0" err="1">
                <a:solidFill>
                  <a:schemeClr val="tx1">
                    <a:lumMod val="95000"/>
                    <a:lumOff val="5000"/>
                  </a:schemeClr>
                </a:solidFill>
                <a:latin typeface="Arial"/>
                <a:cs typeface="Arial"/>
              </a:rPr>
              <a:t>mảng</a:t>
            </a:r>
            <a:r>
              <a:rPr lang="en-US" dirty="0">
                <a:solidFill>
                  <a:schemeClr val="tx1">
                    <a:lumMod val="95000"/>
                    <a:lumOff val="5000"/>
                  </a:schemeClr>
                </a:solidFill>
                <a:latin typeface="Arial"/>
                <a:cs typeface="Arial"/>
              </a:rPr>
              <a:t> A </a:t>
            </a:r>
            <a:r>
              <a:rPr lang="en-US" dirty="0" err="1">
                <a:solidFill>
                  <a:schemeClr val="tx1">
                    <a:lumMod val="95000"/>
                    <a:lumOff val="5000"/>
                  </a:schemeClr>
                </a:solidFill>
                <a:latin typeface="Arial"/>
                <a:cs typeface="Arial"/>
              </a:rPr>
              <a:t>có</a:t>
            </a:r>
            <a:r>
              <a:rPr lang="en-US" dirty="0">
                <a:solidFill>
                  <a:schemeClr val="tx1">
                    <a:lumMod val="95000"/>
                    <a:lumOff val="5000"/>
                  </a:schemeClr>
                </a:solidFill>
                <a:latin typeface="Arial"/>
                <a:cs typeface="Arial"/>
              </a:rPr>
              <a:t> n </a:t>
            </a:r>
            <a:r>
              <a:rPr lang="en-US" dirty="0" err="1">
                <a:solidFill>
                  <a:schemeClr val="tx1">
                    <a:lumMod val="95000"/>
                    <a:lumOff val="5000"/>
                  </a:schemeClr>
                </a:solidFill>
                <a:latin typeface="Arial"/>
                <a:cs typeface="Arial"/>
              </a:rPr>
              <a:t>phần</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tử</a:t>
            </a:r>
            <a:r>
              <a:rPr lang="en-US" dirty="0">
                <a:solidFill>
                  <a:schemeClr val="tx1">
                    <a:lumMod val="95000"/>
                    <a:lumOff val="5000"/>
                  </a:schemeClr>
                </a:solidFill>
                <a:latin typeface="Arial"/>
                <a:cs typeface="Arial"/>
              </a:rPr>
              <a:t> (n&lt;10^3). </a:t>
            </a:r>
            <a:r>
              <a:rPr lang="en-US" dirty="0" err="1">
                <a:solidFill>
                  <a:schemeClr val="tx1">
                    <a:lumMod val="95000"/>
                    <a:lumOff val="5000"/>
                  </a:schemeClr>
                </a:solidFill>
                <a:latin typeface="Arial"/>
                <a:cs typeface="Arial"/>
              </a:rPr>
              <a:t>Tìm</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tất</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cả</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các</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cặp</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số</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i</a:t>
            </a:r>
            <a:r>
              <a:rPr lang="en-US" dirty="0">
                <a:solidFill>
                  <a:schemeClr val="tx1">
                    <a:lumMod val="95000"/>
                    <a:lumOff val="5000"/>
                  </a:schemeClr>
                </a:solidFill>
                <a:latin typeface="Arial"/>
                <a:cs typeface="Arial"/>
              </a:rPr>
              <a:t>, j) (</a:t>
            </a:r>
            <a:r>
              <a:rPr lang="en-US" dirty="0" err="1">
                <a:solidFill>
                  <a:schemeClr val="tx1">
                    <a:lumMod val="95000"/>
                    <a:lumOff val="5000"/>
                  </a:schemeClr>
                </a:solidFill>
                <a:latin typeface="Arial"/>
                <a:cs typeface="Arial"/>
              </a:rPr>
              <a:t>i</a:t>
            </a:r>
            <a:r>
              <a:rPr lang="en-US" dirty="0">
                <a:solidFill>
                  <a:schemeClr val="tx1">
                    <a:lumMod val="95000"/>
                    <a:lumOff val="5000"/>
                  </a:schemeClr>
                </a:solidFill>
                <a:latin typeface="Arial"/>
                <a:cs typeface="Arial"/>
              </a:rPr>
              <a:t> &lt; j) </a:t>
            </a:r>
            <a:r>
              <a:rPr lang="en-US" dirty="0" err="1">
                <a:solidFill>
                  <a:schemeClr val="tx1">
                    <a:lumMod val="95000"/>
                    <a:lumOff val="5000"/>
                  </a:schemeClr>
                </a:solidFill>
                <a:latin typeface="Arial"/>
                <a:cs typeface="Arial"/>
              </a:rPr>
              <a:t>sao</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cho</a:t>
            </a:r>
            <a:r>
              <a:rPr lang="en-US" dirty="0">
                <a:solidFill>
                  <a:schemeClr val="tx1">
                    <a:lumMod val="95000"/>
                    <a:lumOff val="5000"/>
                  </a:schemeClr>
                </a:solidFill>
                <a:latin typeface="Arial"/>
                <a:cs typeface="Arial"/>
              </a:rPr>
              <a:t> a[</a:t>
            </a:r>
            <a:r>
              <a:rPr lang="en-US" dirty="0" err="1">
                <a:solidFill>
                  <a:schemeClr val="tx1">
                    <a:lumMod val="95000"/>
                    <a:lumOff val="5000"/>
                  </a:schemeClr>
                </a:solidFill>
                <a:latin typeface="Arial"/>
                <a:cs typeface="Arial"/>
              </a:rPr>
              <a:t>i</a:t>
            </a:r>
            <a:r>
              <a:rPr lang="en-US" dirty="0">
                <a:solidFill>
                  <a:schemeClr val="tx1">
                    <a:lumMod val="95000"/>
                    <a:lumOff val="5000"/>
                  </a:schemeClr>
                </a:solidFill>
                <a:latin typeface="Arial"/>
                <a:cs typeface="Arial"/>
              </a:rPr>
              <a:t>] + a[j] = x. (x </a:t>
            </a:r>
            <a:r>
              <a:rPr lang="en-US" dirty="0" err="1">
                <a:solidFill>
                  <a:schemeClr val="tx1">
                    <a:lumMod val="95000"/>
                    <a:lumOff val="5000"/>
                  </a:schemeClr>
                </a:solidFill>
                <a:latin typeface="Arial"/>
                <a:cs typeface="Arial"/>
              </a:rPr>
              <a:t>là</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một</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số</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cho</a:t>
            </a:r>
            <a:r>
              <a:rPr lang="en-US" dirty="0">
                <a:solidFill>
                  <a:schemeClr val="tx1">
                    <a:lumMod val="95000"/>
                    <a:lumOff val="5000"/>
                  </a:schemeClr>
                </a:solidFill>
                <a:latin typeface="Arial"/>
                <a:cs typeface="Arial"/>
              </a:rPr>
              <a:t> </a:t>
            </a:r>
            <a:r>
              <a:rPr lang="en-US" dirty="0" err="1">
                <a:solidFill>
                  <a:schemeClr val="tx1">
                    <a:lumMod val="95000"/>
                    <a:lumOff val="5000"/>
                  </a:schemeClr>
                </a:solidFill>
                <a:latin typeface="Arial"/>
                <a:cs typeface="Arial"/>
              </a:rPr>
              <a:t>trước</a:t>
            </a:r>
            <a:r>
              <a:rPr lang="en-US" dirty="0">
                <a:solidFill>
                  <a:schemeClr val="tx1">
                    <a:lumMod val="95000"/>
                    <a:lumOff val="5000"/>
                  </a:schemeClr>
                </a:solidFill>
                <a:latin typeface="Arial"/>
                <a:cs typeface="Arial"/>
              </a:rPr>
              <a:t>)</a:t>
            </a:r>
            <a:endParaRPr lang="vi-VN" dirty="0">
              <a:solidFill>
                <a:schemeClr val="bg1">
                  <a:lumMod val="95000"/>
                </a:schemeClr>
              </a:solidFill>
              <a:latin typeface="Arial"/>
              <a:cs typeface="Arial"/>
            </a:endParaRPr>
          </a:p>
        </p:txBody>
      </p:sp>
      <p:sp>
        <p:nvSpPr>
          <p:cNvPr id="2" name="Hình chữ nhật: Góc Tròn 46">
            <a:extLst>
              <a:ext uri="{FF2B5EF4-FFF2-40B4-BE49-F238E27FC236}">
                <a16:creationId xmlns:a16="http://schemas.microsoft.com/office/drawing/2014/main" id="{D015BEBF-7E21-EC0E-5029-0ED2B35565DD}"/>
              </a:ext>
            </a:extLst>
          </p:cNvPr>
          <p:cNvSpPr/>
          <p:nvPr/>
        </p:nvSpPr>
        <p:spPr>
          <a:xfrm>
            <a:off x="5820909" y="-6344132"/>
            <a:ext cx="5412676" cy="4695376"/>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ộp Văn bản 144">
            <a:extLst>
              <a:ext uri="{FF2B5EF4-FFF2-40B4-BE49-F238E27FC236}">
                <a16:creationId xmlns:a16="http://schemas.microsoft.com/office/drawing/2014/main" id="{A16D3F2A-303D-D70E-E238-EF11DA6220B0}"/>
              </a:ext>
            </a:extLst>
          </p:cNvPr>
          <p:cNvSpPr txBox="1"/>
          <p:nvPr/>
        </p:nvSpPr>
        <p:spPr>
          <a:xfrm>
            <a:off x="5938159" y="-6301796"/>
            <a:ext cx="5296841"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latin typeface="Arial"/>
                <a:cs typeface="Arial"/>
              </a:rPr>
              <a:t>Các bước chung của thuật toán brute force bao gồm:</a:t>
            </a:r>
            <a:endParaRPr lang="en-US" sz="2400" b="1" dirty="0">
              <a:latin typeface="Arial"/>
              <a:cs typeface="Arial"/>
            </a:endParaRPr>
          </a:p>
          <a:p>
            <a:endParaRPr lang="en-US" sz="2400" dirty="0">
              <a:solidFill>
                <a:schemeClr val="tx1">
                  <a:lumMod val="95000"/>
                  <a:lumOff val="5000"/>
                </a:schemeClr>
              </a:solidFill>
              <a:latin typeface="Arial"/>
              <a:cs typeface="Arial"/>
            </a:endParaRPr>
          </a:p>
          <a:p>
            <a:pPr marL="457200" indent="-457200">
              <a:buFont typeface="+mj-lt"/>
              <a:buAutoNum type="arabicPeriod"/>
            </a:pPr>
            <a:r>
              <a:rPr lang="en-US" sz="2400" b="1" i="0" dirty="0" err="1">
                <a:effectLst/>
                <a:latin typeface="Arial "/>
                <a:cs typeface="Arial Bold"/>
              </a:rPr>
              <a:t>Xác</a:t>
            </a:r>
            <a:r>
              <a:rPr lang="en-US" sz="2400" b="1" i="0" dirty="0">
                <a:effectLst/>
                <a:latin typeface="Arial "/>
                <a:cs typeface="Arial Bold"/>
              </a:rPr>
              <a:t> </a:t>
            </a:r>
            <a:r>
              <a:rPr lang="en-US" sz="2400" b="1" i="0" dirty="0" err="1">
                <a:effectLst/>
                <a:latin typeface="Arial "/>
                <a:cs typeface="Arial Bold"/>
              </a:rPr>
              <a:t>định</a:t>
            </a:r>
            <a:r>
              <a:rPr lang="en-US" sz="2400" b="1" i="0" dirty="0">
                <a:effectLst/>
                <a:latin typeface="Arial "/>
                <a:cs typeface="Arial Bold"/>
              </a:rPr>
              <a:t> input </a:t>
            </a:r>
            <a:r>
              <a:rPr lang="en-US" sz="2400" b="1" i="0" dirty="0" err="1">
                <a:effectLst/>
                <a:latin typeface="Arial "/>
                <a:cs typeface="Arial Bold"/>
              </a:rPr>
              <a:t>của</a:t>
            </a:r>
            <a:r>
              <a:rPr lang="en-US" sz="2400" b="1" i="0" dirty="0">
                <a:effectLst/>
                <a:latin typeface="Arial "/>
                <a:cs typeface="Arial Bold"/>
              </a:rPr>
              <a:t> </a:t>
            </a:r>
            <a:r>
              <a:rPr lang="en-US" sz="2400" b="1" i="0" dirty="0" err="1">
                <a:effectLst/>
                <a:latin typeface="Arial "/>
                <a:cs typeface="Arial Bold"/>
              </a:rPr>
              <a:t>bài</a:t>
            </a:r>
            <a:r>
              <a:rPr lang="en-US" sz="2400" b="1" i="0" dirty="0">
                <a:effectLst/>
                <a:latin typeface="Arial "/>
                <a:cs typeface="Arial Bold"/>
              </a:rPr>
              <a:t> </a:t>
            </a:r>
            <a:r>
              <a:rPr lang="en-US" sz="2400" b="1" i="0" dirty="0" err="1">
                <a:effectLst/>
                <a:latin typeface="Arial "/>
                <a:cs typeface="Arial Bold"/>
              </a:rPr>
              <a:t>toán</a:t>
            </a:r>
            <a:endParaRPr lang="en-US" sz="2400" b="1" i="0" dirty="0">
              <a:effectLst/>
              <a:latin typeface="Arial "/>
              <a:cs typeface="Arial Bold"/>
            </a:endParaRPr>
          </a:p>
          <a:p>
            <a:pPr marL="457200" indent="-457200">
              <a:buFont typeface="+mj-lt"/>
              <a:buAutoNum type="arabicPeriod"/>
            </a:pPr>
            <a:r>
              <a:rPr lang="vi-VN" sz="2400" b="1" dirty="0">
                <a:latin typeface="Arial "/>
                <a:cs typeface="Arial Bold"/>
              </a:rPr>
              <a:t>Xây dựng giải pháp.</a:t>
            </a:r>
          </a:p>
          <a:p>
            <a:pPr marL="457200" indent="-457200">
              <a:buFont typeface="+mj-lt"/>
              <a:buAutoNum type="arabicPeriod"/>
            </a:pPr>
            <a:r>
              <a:rPr lang="vi-VN" sz="2400" b="1" i="0" dirty="0">
                <a:effectLst/>
                <a:latin typeface="Arial "/>
                <a:cs typeface="Arial Bold"/>
              </a:rPr>
              <a:t>Duyệt qua các trường hợp của bài toán</a:t>
            </a:r>
            <a:endParaRPr lang="en-US" sz="2400" b="1" i="0" dirty="0">
              <a:effectLst/>
              <a:latin typeface="Arial "/>
              <a:cs typeface="Arial Bold"/>
            </a:endParaRPr>
          </a:p>
          <a:p>
            <a:pPr marL="457200" indent="-457200">
              <a:buFont typeface="+mj-lt"/>
              <a:buAutoNum type="arabicPeriod"/>
            </a:pPr>
            <a:r>
              <a:rPr lang="en-US" sz="2400" b="1" i="0" dirty="0" err="1">
                <a:effectLst/>
                <a:latin typeface="Arial "/>
                <a:cs typeface="Arial Bold"/>
              </a:rPr>
              <a:t>Đánh</a:t>
            </a:r>
            <a:r>
              <a:rPr lang="en-US" sz="2400" b="1" i="0" dirty="0">
                <a:effectLst/>
                <a:latin typeface="Arial "/>
                <a:cs typeface="Arial Bold"/>
              </a:rPr>
              <a:t> </a:t>
            </a:r>
            <a:r>
              <a:rPr lang="en-US" sz="2400" b="1" i="0" dirty="0" err="1">
                <a:effectLst/>
                <a:latin typeface="Arial "/>
                <a:cs typeface="Arial Bold"/>
              </a:rPr>
              <a:t>giá</a:t>
            </a:r>
            <a:r>
              <a:rPr lang="en-US" sz="2400" b="1" i="0" dirty="0">
                <a:effectLst/>
                <a:latin typeface="Arial "/>
                <a:cs typeface="Arial Bold"/>
              </a:rPr>
              <a:t> </a:t>
            </a:r>
            <a:r>
              <a:rPr lang="en-US" sz="2400" b="1" i="0" dirty="0" err="1">
                <a:effectLst/>
                <a:latin typeface="Arial "/>
                <a:cs typeface="Arial Bold"/>
              </a:rPr>
              <a:t>và</a:t>
            </a:r>
            <a:r>
              <a:rPr lang="en-US" sz="2400" b="1" i="0" dirty="0">
                <a:effectLst/>
                <a:latin typeface="Arial "/>
                <a:cs typeface="Arial Bold"/>
              </a:rPr>
              <a:t> </a:t>
            </a:r>
            <a:r>
              <a:rPr lang="en-US" sz="2400" b="1" i="0" dirty="0" err="1">
                <a:effectLst/>
                <a:latin typeface="Arial "/>
                <a:cs typeface="Arial Bold"/>
              </a:rPr>
              <a:t>cập</a:t>
            </a:r>
            <a:r>
              <a:rPr lang="en-US" sz="2400" b="1" i="0" dirty="0">
                <a:effectLst/>
                <a:latin typeface="Arial "/>
                <a:cs typeface="Arial Bold"/>
              </a:rPr>
              <a:t> </a:t>
            </a:r>
            <a:r>
              <a:rPr lang="en-US" sz="2400" b="1" i="0" dirty="0" err="1">
                <a:effectLst/>
                <a:latin typeface="Arial "/>
                <a:cs typeface="Arial Bold"/>
              </a:rPr>
              <a:t>nhật</a:t>
            </a:r>
            <a:r>
              <a:rPr lang="en-US" sz="2400" b="1" i="0" dirty="0">
                <a:effectLst/>
                <a:latin typeface="Arial "/>
                <a:cs typeface="Arial Bold"/>
              </a:rPr>
              <a:t> </a:t>
            </a:r>
            <a:r>
              <a:rPr lang="en-US" sz="2400" b="1" i="0" dirty="0" err="1">
                <a:effectLst/>
                <a:latin typeface="Arial "/>
                <a:cs typeface="Arial Bold"/>
              </a:rPr>
              <a:t>kết</a:t>
            </a:r>
            <a:r>
              <a:rPr lang="en-US" sz="2400" b="1" i="0" dirty="0">
                <a:effectLst/>
                <a:latin typeface="Arial "/>
                <a:cs typeface="Arial Bold"/>
              </a:rPr>
              <a:t> </a:t>
            </a:r>
            <a:r>
              <a:rPr lang="en-US" sz="2400" b="1" i="0" dirty="0" err="1">
                <a:effectLst/>
                <a:latin typeface="Arial "/>
                <a:cs typeface="Arial Bold"/>
              </a:rPr>
              <a:t>quả</a:t>
            </a:r>
            <a:r>
              <a:rPr lang="en-US" sz="2400" b="1" i="0" dirty="0">
                <a:effectLst/>
                <a:latin typeface="Arial "/>
                <a:cs typeface="Arial Bold"/>
              </a:rPr>
              <a:t> </a:t>
            </a:r>
            <a:r>
              <a:rPr lang="en-US" sz="2400" b="1" i="0" dirty="0" err="1">
                <a:effectLst/>
                <a:latin typeface="Arial "/>
                <a:cs typeface="Arial Bold"/>
              </a:rPr>
              <a:t>tốt</a:t>
            </a:r>
            <a:r>
              <a:rPr lang="en-US" sz="2400" b="1" i="0" dirty="0">
                <a:effectLst/>
                <a:latin typeface="Arial "/>
                <a:cs typeface="Arial Bold"/>
              </a:rPr>
              <a:t> </a:t>
            </a:r>
            <a:r>
              <a:rPr lang="en-US" sz="2400" b="1" i="0" dirty="0" err="1">
                <a:effectLst/>
                <a:latin typeface="Arial "/>
                <a:cs typeface="Arial Bold"/>
              </a:rPr>
              <a:t>nhất</a:t>
            </a:r>
            <a:endParaRPr lang="en-US" sz="2400" b="1" i="0" dirty="0">
              <a:effectLst/>
              <a:latin typeface="Arial "/>
              <a:cs typeface="Arial Bold"/>
            </a:endParaRPr>
          </a:p>
          <a:p>
            <a:pPr marL="457200" indent="-457200">
              <a:buFont typeface="+mj-lt"/>
              <a:buAutoNum type="arabicPeriod"/>
            </a:pPr>
            <a:r>
              <a:rPr lang="vi-VN" sz="2400" b="1" i="0" dirty="0">
                <a:effectLst/>
                <a:latin typeface="Arial "/>
                <a:cs typeface="Arial Bold"/>
              </a:rPr>
              <a:t>L</a:t>
            </a:r>
            <a:r>
              <a:rPr lang="en-US" sz="2400" b="1" i="0" dirty="0" err="1">
                <a:effectLst/>
                <a:latin typeface="Arial "/>
                <a:cs typeface="Arial Bold"/>
              </a:rPr>
              <a:t>ặp</a:t>
            </a:r>
            <a:r>
              <a:rPr lang="vi-VN" sz="2400" b="1" i="0" dirty="0">
                <a:effectLst/>
                <a:latin typeface="Arial "/>
                <a:cs typeface="Arial Bold"/>
              </a:rPr>
              <a:t> lại</a:t>
            </a:r>
            <a:r>
              <a:rPr lang="en-US" sz="2400" b="1" i="0" dirty="0">
                <a:effectLst/>
                <a:latin typeface="Arial "/>
                <a:cs typeface="Arial Bold"/>
              </a:rPr>
              <a:t> </a:t>
            </a:r>
            <a:r>
              <a:rPr lang="en-US" sz="2400" b="1" i="0" dirty="0" err="1">
                <a:effectLst/>
                <a:latin typeface="Arial "/>
                <a:cs typeface="Arial Bold"/>
              </a:rPr>
              <a:t>bước</a:t>
            </a:r>
            <a:r>
              <a:rPr lang="en-US" sz="2400" b="1" i="0" dirty="0">
                <a:effectLst/>
                <a:latin typeface="Arial "/>
                <a:cs typeface="Arial Bold"/>
              </a:rPr>
              <a:t> 3 </a:t>
            </a:r>
            <a:r>
              <a:rPr lang="vi-VN" sz="2400" b="1" i="0" dirty="0">
                <a:effectLst/>
                <a:latin typeface="Arial "/>
                <a:cs typeface="Arial Bold"/>
              </a:rPr>
              <a:t>cho tất cả các trường hợp của bài toán đến khi hết</a:t>
            </a:r>
            <a:r>
              <a:rPr lang="vi-VN" sz="2400" b="0" i="0" dirty="0">
                <a:effectLst/>
                <a:latin typeface="Arial "/>
                <a:cs typeface="Arial Bold"/>
              </a:rPr>
              <a:t> </a:t>
            </a:r>
            <a:endParaRPr lang="vi-VN" sz="2400" dirty="0">
              <a:latin typeface="Arial "/>
              <a:cs typeface="Arial Bold"/>
            </a:endParaRPr>
          </a:p>
          <a:p>
            <a:endParaRPr lang="vi-VN" sz="1400" dirty="0">
              <a:solidFill>
                <a:schemeClr val="bg1">
                  <a:lumMod val="95000"/>
                </a:schemeClr>
              </a:solidFill>
              <a:latin typeface="Arial"/>
              <a:cs typeface="Arial"/>
            </a:endParaRPr>
          </a:p>
        </p:txBody>
      </p:sp>
      <p:pic>
        <p:nvPicPr>
          <p:cNvPr id="12" name="Picture 11">
            <a:extLst>
              <a:ext uri="{FF2B5EF4-FFF2-40B4-BE49-F238E27FC236}">
                <a16:creationId xmlns:a16="http://schemas.microsoft.com/office/drawing/2014/main" id="{75A86EE4-ED51-085F-9A77-C9555B42A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9132" y="2485195"/>
            <a:ext cx="5446057" cy="2692085"/>
          </a:xfrm>
          <a:prstGeom prst="rect">
            <a:avLst/>
          </a:prstGeom>
        </p:spPr>
      </p:pic>
    </p:spTree>
    <p:extLst>
      <p:ext uri="{BB962C8B-B14F-4D97-AF65-F5344CB8AC3E}">
        <p14:creationId xmlns:p14="http://schemas.microsoft.com/office/powerpoint/2010/main" val="38131940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5" name="Hình chữ nhật: Góc Tròn 154">
            <a:extLst>
              <a:ext uri="{FF2B5EF4-FFF2-40B4-BE49-F238E27FC236}">
                <a16:creationId xmlns:a16="http://schemas.microsoft.com/office/drawing/2014/main" id="{5198EACD-98E7-C34A-99A0-74040CACFF1A}"/>
              </a:ext>
            </a:extLst>
          </p:cNvPr>
          <p:cNvSpPr/>
          <p:nvPr/>
        </p:nvSpPr>
        <p:spPr>
          <a:xfrm>
            <a:off x="6566533" y="-16324978"/>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56" name="Hình chữ nhật: Góc Tròn 155">
            <a:extLst>
              <a:ext uri="{FF2B5EF4-FFF2-40B4-BE49-F238E27FC236}">
                <a16:creationId xmlns:a16="http://schemas.microsoft.com/office/drawing/2014/main" id="{96010006-5AA4-1341-6995-363908E77FD2}"/>
              </a:ext>
            </a:extLst>
          </p:cNvPr>
          <p:cNvSpPr/>
          <p:nvPr/>
        </p:nvSpPr>
        <p:spPr>
          <a:xfrm>
            <a:off x="6720134" y="-16110812"/>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57" name="Hình chữ nhật: Góc Tròn 156">
            <a:extLst>
              <a:ext uri="{FF2B5EF4-FFF2-40B4-BE49-F238E27FC236}">
                <a16:creationId xmlns:a16="http://schemas.microsoft.com/office/drawing/2014/main" id="{D01453C3-826A-2101-B92F-53AFE19AE9A7}"/>
              </a:ext>
            </a:extLst>
          </p:cNvPr>
          <p:cNvSpPr/>
          <p:nvPr/>
        </p:nvSpPr>
        <p:spPr>
          <a:xfrm>
            <a:off x="9319258" y="-4513044"/>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58" name="Hình chữ nhật: Góc Tròn 157">
            <a:extLst>
              <a:ext uri="{FF2B5EF4-FFF2-40B4-BE49-F238E27FC236}">
                <a16:creationId xmlns:a16="http://schemas.microsoft.com/office/drawing/2014/main" id="{697FF253-ACA4-7FB0-54E3-46C6963C525B}"/>
              </a:ext>
            </a:extLst>
          </p:cNvPr>
          <p:cNvSpPr/>
          <p:nvPr/>
        </p:nvSpPr>
        <p:spPr>
          <a:xfrm>
            <a:off x="9472859" y="-4274228"/>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59" name="Hình chữ nhật 158">
            <a:extLst>
              <a:ext uri="{FF2B5EF4-FFF2-40B4-BE49-F238E27FC236}">
                <a16:creationId xmlns:a16="http://schemas.microsoft.com/office/drawing/2014/main" id="{1DD1A132-136A-CC06-C062-A483AA334FDC}"/>
              </a:ext>
            </a:extLst>
          </p:cNvPr>
          <p:cNvSpPr/>
          <p:nvPr/>
        </p:nvSpPr>
        <p:spPr>
          <a:xfrm>
            <a:off x="8943317" y="-9064522"/>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0" name="Hình chữ nhật 159">
            <a:extLst>
              <a:ext uri="{FF2B5EF4-FFF2-40B4-BE49-F238E27FC236}">
                <a16:creationId xmlns:a16="http://schemas.microsoft.com/office/drawing/2014/main" id="{AFBA1DFE-FB1B-90D5-176E-944A9FC4C805}"/>
              </a:ext>
            </a:extLst>
          </p:cNvPr>
          <p:cNvSpPr/>
          <p:nvPr/>
        </p:nvSpPr>
        <p:spPr>
          <a:xfrm>
            <a:off x="9259106" y="-14662131"/>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1" name="Hình Bầu dục 160">
            <a:extLst>
              <a:ext uri="{FF2B5EF4-FFF2-40B4-BE49-F238E27FC236}">
                <a16:creationId xmlns:a16="http://schemas.microsoft.com/office/drawing/2014/main" id="{18BB6E66-39C4-2BAC-2321-03F366996D9C}"/>
              </a:ext>
            </a:extLst>
          </p:cNvPr>
          <p:cNvSpPr/>
          <p:nvPr/>
        </p:nvSpPr>
        <p:spPr>
          <a:xfrm>
            <a:off x="6624308" y="-10741918"/>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2" name="Hình Bầu dục 161">
            <a:extLst>
              <a:ext uri="{FF2B5EF4-FFF2-40B4-BE49-F238E27FC236}">
                <a16:creationId xmlns:a16="http://schemas.microsoft.com/office/drawing/2014/main" id="{7CEDC910-4E82-651B-5C12-AC8CF7594C49}"/>
              </a:ext>
            </a:extLst>
          </p:cNvPr>
          <p:cNvSpPr/>
          <p:nvPr/>
        </p:nvSpPr>
        <p:spPr>
          <a:xfrm>
            <a:off x="7832419" y="-4937690"/>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3" name="Hình Bầu dục 162">
            <a:extLst>
              <a:ext uri="{FF2B5EF4-FFF2-40B4-BE49-F238E27FC236}">
                <a16:creationId xmlns:a16="http://schemas.microsoft.com/office/drawing/2014/main" id="{66971E8C-C1EE-D625-B5BC-4525B6DC442E}"/>
              </a:ext>
            </a:extLst>
          </p:cNvPr>
          <p:cNvSpPr/>
          <p:nvPr/>
        </p:nvSpPr>
        <p:spPr>
          <a:xfrm>
            <a:off x="6387988" y="-7286384"/>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4" name="Hình Bầu dục 163">
            <a:extLst>
              <a:ext uri="{FF2B5EF4-FFF2-40B4-BE49-F238E27FC236}">
                <a16:creationId xmlns:a16="http://schemas.microsoft.com/office/drawing/2014/main" id="{91579181-9046-EAE5-D84C-4A55EC401474}"/>
              </a:ext>
            </a:extLst>
          </p:cNvPr>
          <p:cNvSpPr/>
          <p:nvPr/>
        </p:nvSpPr>
        <p:spPr>
          <a:xfrm>
            <a:off x="9527388" y="-13556539"/>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5" name="Hình Bầu dục 164">
            <a:extLst>
              <a:ext uri="{FF2B5EF4-FFF2-40B4-BE49-F238E27FC236}">
                <a16:creationId xmlns:a16="http://schemas.microsoft.com/office/drawing/2014/main" id="{9E7213DA-7662-E74A-80CA-F0496ACBF23D}"/>
              </a:ext>
            </a:extLst>
          </p:cNvPr>
          <p:cNvSpPr/>
          <p:nvPr/>
        </p:nvSpPr>
        <p:spPr>
          <a:xfrm>
            <a:off x="11217865" y="-7520105"/>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6" name="Hình Bầu dục 165">
            <a:extLst>
              <a:ext uri="{FF2B5EF4-FFF2-40B4-BE49-F238E27FC236}">
                <a16:creationId xmlns:a16="http://schemas.microsoft.com/office/drawing/2014/main" id="{F9EA3B5D-E906-8801-09AE-95106B52A5AC}"/>
              </a:ext>
            </a:extLst>
          </p:cNvPr>
          <p:cNvSpPr/>
          <p:nvPr/>
        </p:nvSpPr>
        <p:spPr>
          <a:xfrm>
            <a:off x="9851330" y="-1150245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3" name="Rectangle: Rounded Corners 8">
            <a:extLst>
              <a:ext uri="{FF2B5EF4-FFF2-40B4-BE49-F238E27FC236}">
                <a16:creationId xmlns:a16="http://schemas.microsoft.com/office/drawing/2014/main" id="{E56B9C7D-CC70-2B15-F1B3-E31F61868468}"/>
              </a:ext>
            </a:extLst>
          </p:cNvPr>
          <p:cNvSpPr/>
          <p:nvPr/>
        </p:nvSpPr>
        <p:spPr>
          <a:xfrm>
            <a:off x="-7979213" y="71589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a16="http://schemas.microsoft.com/office/drawing/2014/main" id="{9150030B-2A5F-2457-85B0-E64BB7D2B158}"/>
              </a:ext>
            </a:extLst>
          </p:cNvPr>
          <p:cNvSpPr/>
          <p:nvPr/>
        </p:nvSpPr>
        <p:spPr>
          <a:xfrm>
            <a:off x="-7740716" y="80318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TextBox 14">
            <a:extLst>
              <a:ext uri="{FF2B5EF4-FFF2-40B4-BE49-F238E27FC236}">
                <a16:creationId xmlns:a16="http://schemas.microsoft.com/office/drawing/2014/main" id="{9AB7BADC-2392-4B45-94EA-9385A4CF7ED2}"/>
              </a:ext>
            </a:extLst>
          </p:cNvPr>
          <p:cNvSpPr txBox="1"/>
          <p:nvPr/>
        </p:nvSpPr>
        <p:spPr>
          <a:xfrm>
            <a:off x="-7297894" y="881237"/>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a16="http://schemas.microsoft.com/office/drawing/2014/main" id="{82B958CD-C528-2AD2-161A-FF666D528F98}"/>
              </a:ext>
            </a:extLst>
          </p:cNvPr>
          <p:cNvSpPr/>
          <p:nvPr/>
        </p:nvSpPr>
        <p:spPr>
          <a:xfrm>
            <a:off x="-7979213" y="18294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a16="http://schemas.microsoft.com/office/drawing/2014/main" id="{AAC9F7AA-938B-469A-82D0-F26A5D2305EC}"/>
              </a:ext>
            </a:extLst>
          </p:cNvPr>
          <p:cNvSpPr/>
          <p:nvPr/>
        </p:nvSpPr>
        <p:spPr>
          <a:xfrm>
            <a:off x="-7740716" y="19167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7C2F52F3-40BA-8F55-2F64-D6BB5C98EFB1}"/>
              </a:ext>
            </a:extLst>
          </p:cNvPr>
          <p:cNvSpPr txBox="1"/>
          <p:nvPr/>
        </p:nvSpPr>
        <p:spPr>
          <a:xfrm>
            <a:off x="-7282273" y="1990564"/>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17" name="Rectangle: Rounded Corners 8">
            <a:extLst>
              <a:ext uri="{FF2B5EF4-FFF2-40B4-BE49-F238E27FC236}">
                <a16:creationId xmlns:a16="http://schemas.microsoft.com/office/drawing/2014/main" id="{002B51A7-D2A7-8111-78C6-5D494F480D53}"/>
              </a:ext>
            </a:extLst>
          </p:cNvPr>
          <p:cNvSpPr/>
          <p:nvPr/>
        </p:nvSpPr>
        <p:spPr>
          <a:xfrm>
            <a:off x="3576053" y="35712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a16="http://schemas.microsoft.com/office/drawing/2014/main" id="{579A5482-5D7F-3CEB-4993-1C976A6A33D6}"/>
              </a:ext>
            </a:extLst>
          </p:cNvPr>
          <p:cNvSpPr/>
          <p:nvPr/>
        </p:nvSpPr>
        <p:spPr>
          <a:xfrm>
            <a:off x="3814550" y="36585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a16="http://schemas.microsoft.com/office/drawing/2014/main" id="{00B880A6-3597-8881-179F-868AD15EC2BB}"/>
              </a:ext>
            </a:extLst>
          </p:cNvPr>
          <p:cNvSpPr txBox="1"/>
          <p:nvPr/>
        </p:nvSpPr>
        <p:spPr>
          <a:xfrm>
            <a:off x="4271750" y="3717885"/>
            <a:ext cx="3560669" cy="338554"/>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600" b="1" dirty="0">
                <a:latin typeface="Arial Bold" panose="020B0704020202020204" pitchFamily="34" charset="0"/>
                <a:cs typeface="Arial Bold" panose="020B0704020202020204" pitchFamily="34" charset="0"/>
              </a:rPr>
              <a:t>DẠNG THUẬT TOÁN PHỔ QUÁT</a:t>
            </a:r>
            <a:endParaRPr lang="vi-VN" sz="1600" b="1" dirty="0">
              <a:latin typeface="Arial Bold" panose="020B0704020202020204" pitchFamily="34" charset="0"/>
              <a:cs typeface="Arial Bold" panose="020B0704020202020204" pitchFamily="34" charset="0"/>
            </a:endParaRPr>
          </a:p>
        </p:txBody>
      </p:sp>
      <p:sp>
        <p:nvSpPr>
          <p:cNvPr id="14" name="Rectangle: Rounded Corners 8">
            <a:extLst>
              <a:ext uri="{FF2B5EF4-FFF2-40B4-BE49-F238E27FC236}">
                <a16:creationId xmlns:a16="http://schemas.microsoft.com/office/drawing/2014/main" id="{4CC9D295-DCB4-C473-D030-7A81045B2126}"/>
              </a:ext>
            </a:extLst>
          </p:cNvPr>
          <p:cNvSpPr/>
          <p:nvPr/>
        </p:nvSpPr>
        <p:spPr>
          <a:xfrm>
            <a:off x="-7979213" y="40832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5" name="Rectangle: Rounded Corners 12">
            <a:extLst>
              <a:ext uri="{FF2B5EF4-FFF2-40B4-BE49-F238E27FC236}">
                <a16:creationId xmlns:a16="http://schemas.microsoft.com/office/drawing/2014/main" id="{45D22A02-7B95-F3A1-4AFE-2CD0482BED6E}"/>
              </a:ext>
            </a:extLst>
          </p:cNvPr>
          <p:cNvSpPr/>
          <p:nvPr/>
        </p:nvSpPr>
        <p:spPr>
          <a:xfrm>
            <a:off x="-7740716" y="41705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a16="http://schemas.microsoft.com/office/drawing/2014/main" id="{015F7579-0AFF-F921-6E05-C64BFAE80B2A}"/>
              </a:ext>
            </a:extLst>
          </p:cNvPr>
          <p:cNvSpPr txBox="1"/>
          <p:nvPr/>
        </p:nvSpPr>
        <p:spPr>
          <a:xfrm>
            <a:off x="-7297894" y="4245226"/>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1" name="Rectangle: Rounded Corners 8">
            <a:extLst>
              <a:ext uri="{FF2B5EF4-FFF2-40B4-BE49-F238E27FC236}">
                <a16:creationId xmlns:a16="http://schemas.microsoft.com/office/drawing/2014/main" id="{5490CEDC-8D62-4ED9-8F20-40928CF1FC0B}"/>
              </a:ext>
            </a:extLst>
          </p:cNvPr>
          <p:cNvSpPr/>
          <p:nvPr/>
        </p:nvSpPr>
        <p:spPr>
          <a:xfrm>
            <a:off x="-7979213" y="52101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2" name="Rectangle: Rounded Corners 12">
            <a:extLst>
              <a:ext uri="{FF2B5EF4-FFF2-40B4-BE49-F238E27FC236}">
                <a16:creationId xmlns:a16="http://schemas.microsoft.com/office/drawing/2014/main" id="{6A547D03-585D-59EA-2475-8BC8BE2C23CB}"/>
              </a:ext>
            </a:extLst>
          </p:cNvPr>
          <p:cNvSpPr/>
          <p:nvPr/>
        </p:nvSpPr>
        <p:spPr>
          <a:xfrm>
            <a:off x="-7740716" y="52974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3" name="TextBox 14">
            <a:extLst>
              <a:ext uri="{FF2B5EF4-FFF2-40B4-BE49-F238E27FC236}">
                <a16:creationId xmlns:a16="http://schemas.microsoft.com/office/drawing/2014/main" id="{D566A600-335B-1CD9-0415-588F5B0B49B3}"/>
              </a:ext>
            </a:extLst>
          </p:cNvPr>
          <p:cNvSpPr txBox="1"/>
          <p:nvPr/>
        </p:nvSpPr>
        <p:spPr>
          <a:xfrm>
            <a:off x="-7297894" y="5372126"/>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pic>
        <p:nvPicPr>
          <p:cNvPr id="2" name="Picture 1">
            <a:extLst>
              <a:ext uri="{FF2B5EF4-FFF2-40B4-BE49-F238E27FC236}">
                <a16:creationId xmlns:a16="http://schemas.microsoft.com/office/drawing/2014/main" id="{201836AA-4F9F-9A36-E558-BEF4F68D8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087" y="-7767811"/>
            <a:ext cx="5446057" cy="2692085"/>
          </a:xfrm>
          <a:prstGeom prst="rect">
            <a:avLst/>
          </a:prstGeom>
        </p:spPr>
      </p:pic>
    </p:spTree>
    <p:extLst>
      <p:ext uri="{BB962C8B-B14F-4D97-AF65-F5344CB8AC3E}">
        <p14:creationId xmlns:p14="http://schemas.microsoft.com/office/powerpoint/2010/main" val="3373560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Rounded Corners 8">
            <a:extLst>
              <a:ext uri="{FF2B5EF4-FFF2-40B4-BE49-F238E27FC236}">
                <a16:creationId xmlns:a16="http://schemas.microsoft.com/office/drawing/2014/main" id="{E56B9C7D-CC70-2B15-F1B3-E31F61868468}"/>
              </a:ext>
            </a:extLst>
          </p:cNvPr>
          <p:cNvSpPr/>
          <p:nvPr/>
        </p:nvSpPr>
        <p:spPr>
          <a:xfrm>
            <a:off x="-8112897" y="100999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a16="http://schemas.microsoft.com/office/drawing/2014/main" id="{9150030B-2A5F-2457-85B0-E64BB7D2B158}"/>
              </a:ext>
            </a:extLst>
          </p:cNvPr>
          <p:cNvSpPr/>
          <p:nvPr/>
        </p:nvSpPr>
        <p:spPr>
          <a:xfrm>
            <a:off x="-7874400" y="109728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a16="http://schemas.microsoft.com/office/drawing/2014/main" id="{9AB7BADC-2392-4B45-94EA-9385A4CF7ED2}"/>
              </a:ext>
            </a:extLst>
          </p:cNvPr>
          <p:cNvSpPr txBox="1"/>
          <p:nvPr/>
        </p:nvSpPr>
        <p:spPr>
          <a:xfrm>
            <a:off x="-7431578" y="117534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3" name="Rectangle: Rounded Corners 8">
            <a:extLst>
              <a:ext uri="{FF2B5EF4-FFF2-40B4-BE49-F238E27FC236}">
                <a16:creationId xmlns:a16="http://schemas.microsoft.com/office/drawing/2014/main" id="{82B958CD-C528-2AD2-161A-FF666D528F98}"/>
              </a:ext>
            </a:extLst>
          </p:cNvPr>
          <p:cNvSpPr/>
          <p:nvPr/>
        </p:nvSpPr>
        <p:spPr>
          <a:xfrm>
            <a:off x="-8112897" y="212352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a16="http://schemas.microsoft.com/office/drawing/2014/main" id="{AAC9F7AA-938B-469A-82D0-F26A5D2305EC}"/>
              </a:ext>
            </a:extLst>
          </p:cNvPr>
          <p:cNvSpPr/>
          <p:nvPr/>
        </p:nvSpPr>
        <p:spPr>
          <a:xfrm>
            <a:off x="-7874400" y="221082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TextBox 14">
            <a:extLst>
              <a:ext uri="{FF2B5EF4-FFF2-40B4-BE49-F238E27FC236}">
                <a16:creationId xmlns:a16="http://schemas.microsoft.com/office/drawing/2014/main" id="{7C2F52F3-40BA-8F55-2F64-D6BB5C98EFB1}"/>
              </a:ext>
            </a:extLst>
          </p:cNvPr>
          <p:cNvSpPr txBox="1"/>
          <p:nvPr/>
        </p:nvSpPr>
        <p:spPr>
          <a:xfrm>
            <a:off x="-7415957" y="228466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19" name="Rectangle: Rounded Corners 8">
            <a:extLst>
              <a:ext uri="{FF2B5EF4-FFF2-40B4-BE49-F238E27FC236}">
                <a16:creationId xmlns:a16="http://schemas.microsoft.com/office/drawing/2014/main" id="{002B51A7-D2A7-8111-78C6-5D494F480D53}"/>
              </a:ext>
            </a:extLst>
          </p:cNvPr>
          <p:cNvSpPr/>
          <p:nvPr/>
        </p:nvSpPr>
        <p:spPr>
          <a:xfrm>
            <a:off x="-8112897" y="325042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a16="http://schemas.microsoft.com/office/drawing/2014/main" id="{579A5482-5D7F-3CEB-4993-1C976A6A33D6}"/>
              </a:ext>
            </a:extLst>
          </p:cNvPr>
          <p:cNvSpPr/>
          <p:nvPr/>
        </p:nvSpPr>
        <p:spPr>
          <a:xfrm>
            <a:off x="-7874400" y="333772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00B880A6-3597-8881-179F-868AD15EC2BB}"/>
              </a:ext>
            </a:extLst>
          </p:cNvPr>
          <p:cNvSpPr txBox="1"/>
          <p:nvPr/>
        </p:nvSpPr>
        <p:spPr>
          <a:xfrm>
            <a:off x="-7417200" y="341243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6" name="Rectangle: Rounded Corners 8">
            <a:extLst>
              <a:ext uri="{FF2B5EF4-FFF2-40B4-BE49-F238E27FC236}">
                <a16:creationId xmlns:a16="http://schemas.microsoft.com/office/drawing/2014/main" id="{4CC9D295-DCB4-C473-D030-7A81045B2126}"/>
              </a:ext>
            </a:extLst>
          </p:cNvPr>
          <p:cNvSpPr/>
          <p:nvPr/>
        </p:nvSpPr>
        <p:spPr>
          <a:xfrm>
            <a:off x="-8112897" y="437732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45D22A02-7B95-F3A1-4AFE-2CD0482BED6E}"/>
              </a:ext>
            </a:extLst>
          </p:cNvPr>
          <p:cNvSpPr/>
          <p:nvPr/>
        </p:nvSpPr>
        <p:spPr>
          <a:xfrm>
            <a:off x="-7874400" y="446462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a16="http://schemas.microsoft.com/office/drawing/2014/main" id="{015F7579-0AFF-F921-6E05-C64BFAE80B2A}"/>
              </a:ext>
            </a:extLst>
          </p:cNvPr>
          <p:cNvSpPr txBox="1"/>
          <p:nvPr/>
        </p:nvSpPr>
        <p:spPr>
          <a:xfrm>
            <a:off x="-7431578" y="453933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3" name="Rectangle: Rounded Corners 8">
            <a:extLst>
              <a:ext uri="{FF2B5EF4-FFF2-40B4-BE49-F238E27FC236}">
                <a16:creationId xmlns:a16="http://schemas.microsoft.com/office/drawing/2014/main" id="{5490CEDC-8D62-4ED9-8F20-40928CF1FC0B}"/>
              </a:ext>
            </a:extLst>
          </p:cNvPr>
          <p:cNvSpPr/>
          <p:nvPr/>
        </p:nvSpPr>
        <p:spPr>
          <a:xfrm>
            <a:off x="-8112897" y="550422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Rectangle: Rounded Corners 12">
            <a:extLst>
              <a:ext uri="{FF2B5EF4-FFF2-40B4-BE49-F238E27FC236}">
                <a16:creationId xmlns:a16="http://schemas.microsoft.com/office/drawing/2014/main" id="{6A547D03-585D-59EA-2475-8BC8BE2C23CB}"/>
              </a:ext>
            </a:extLst>
          </p:cNvPr>
          <p:cNvSpPr/>
          <p:nvPr/>
        </p:nvSpPr>
        <p:spPr>
          <a:xfrm>
            <a:off x="-7874400" y="559152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5" name="TextBox 14">
            <a:extLst>
              <a:ext uri="{FF2B5EF4-FFF2-40B4-BE49-F238E27FC236}">
                <a16:creationId xmlns:a16="http://schemas.microsoft.com/office/drawing/2014/main" id="{D566A600-335B-1CD9-0415-588F5B0B49B3}"/>
              </a:ext>
            </a:extLst>
          </p:cNvPr>
          <p:cNvSpPr txBox="1"/>
          <p:nvPr/>
        </p:nvSpPr>
        <p:spPr>
          <a:xfrm>
            <a:off x="-7431578" y="566623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234002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ình chữ nhật: Góc Tròn 15">
            <a:extLst>
              <a:ext uri="{FF2B5EF4-FFF2-40B4-BE49-F238E27FC236}">
                <a16:creationId xmlns:a16="http://schemas.microsoft.com/office/drawing/2014/main" id="{D4C043EC-3CB1-0857-9B11-394E65446E45}"/>
              </a:ext>
            </a:extLst>
          </p:cNvPr>
          <p:cNvSpPr/>
          <p:nvPr/>
        </p:nvSpPr>
        <p:spPr>
          <a:xfrm>
            <a:off x="4603576" y="9023076"/>
            <a:ext cx="8585943" cy="2408424"/>
          </a:xfrm>
          <a:prstGeom prst="roundRect">
            <a:avLst>
              <a:gd name="adj" fmla="val 1005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468F5CA7-1F41-040A-8D60-8CD3BD37DC47}"/>
              </a:ext>
            </a:extLst>
          </p:cNvPr>
          <p:cNvSpPr txBox="1"/>
          <p:nvPr/>
        </p:nvSpPr>
        <p:spPr>
          <a:xfrm>
            <a:off x="5997604" y="8550206"/>
            <a:ext cx="5288063" cy="1015663"/>
          </a:xfrm>
          <a:prstGeom prst="rect">
            <a:avLst/>
          </a:prstGeom>
          <a:noFill/>
        </p:spPr>
        <p:txBody>
          <a:bodyPr wrap="square" lIns="91440" tIns="45720" rIns="91440" bIns="45720" rtlCol="0" anchor="t">
            <a:spAutoFit/>
          </a:bodyPr>
          <a:lstStyle/>
          <a:p>
            <a:r>
              <a:rPr lang="en-US" sz="6000" b="1">
                <a:solidFill>
                  <a:srgbClr val="7E3BFF"/>
                </a:solidFill>
                <a:latin typeface="Arial"/>
                <a:cs typeface="Arial"/>
              </a:rPr>
              <a:t>ƯU ĐIỂM</a:t>
            </a:r>
            <a:endParaRPr lang="en-US" sz="6000" b="1">
              <a:solidFill>
                <a:srgbClr val="7E3BFF"/>
              </a:solidFill>
              <a:latin typeface="Arial" panose="020B0604020202020204" pitchFamily="34" charset="0"/>
              <a:cs typeface="Arial" panose="020B0604020202020204" pitchFamily="34" charset="0"/>
            </a:endParaRPr>
          </a:p>
        </p:txBody>
      </p:sp>
      <p:sp>
        <p:nvSpPr>
          <p:cNvPr id="20" name="Hộp Văn bản 19">
            <a:extLst>
              <a:ext uri="{FF2B5EF4-FFF2-40B4-BE49-F238E27FC236}">
                <a16:creationId xmlns:a16="http://schemas.microsoft.com/office/drawing/2014/main" id="{AAE355C2-9736-167D-57CE-1B8FEF238A45}"/>
              </a:ext>
            </a:extLst>
          </p:cNvPr>
          <p:cNvSpPr txBox="1"/>
          <p:nvPr/>
        </p:nvSpPr>
        <p:spPr>
          <a:xfrm>
            <a:off x="4615544" y="9394372"/>
            <a:ext cx="857794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đảm bảo tìm ra giải pháp đúng bằng cách liệt kê tất cả các giải pháp có thể có cho vấn đề.</a:t>
            </a:r>
          </a:p>
          <a:p>
            <a:pPr marL="342900" indent="-342900">
              <a:buFont typeface="Calibri"/>
              <a:buChar char="-"/>
            </a:pPr>
            <a:r>
              <a:rPr lang="vi-VN">
                <a:latin typeface="Arial"/>
                <a:cs typeface="Arial"/>
              </a:rPr>
              <a:t>Đây là một phương pháp chung và không giới hạn ở bất kỳ vấn đề cụ thể nào.</a:t>
            </a:r>
          </a:p>
          <a:p>
            <a:pPr marL="342900" indent="-342900">
              <a:buFont typeface="Calibri"/>
              <a:buChar char="-"/>
            </a:pPr>
            <a:r>
              <a:rPr lang="vi-VN">
                <a:latin typeface="Arial"/>
                <a:cs typeface="Arial"/>
              </a:rPr>
              <a:t>Brute Force là thuật toán lý tưởng để giải quyết các vấn đề nhỏ và đơn giản.</a:t>
            </a:r>
          </a:p>
          <a:p>
            <a:pPr marL="342900" indent="-342900">
              <a:buFont typeface="Calibri"/>
              <a:buChar char="-"/>
            </a:pPr>
            <a:r>
              <a:rPr lang="vi-VN">
                <a:latin typeface="Arial"/>
                <a:cs typeface="Arial"/>
              </a:rPr>
              <a:t>Brute force đơn giản và có thể dùng làm chuẩn so sánh với các thuật toán khác.</a:t>
            </a:r>
          </a:p>
        </p:txBody>
      </p:sp>
      <p:sp>
        <p:nvSpPr>
          <p:cNvPr id="22" name="Hình chữ nhật: Góc Tròn 21">
            <a:extLst>
              <a:ext uri="{FF2B5EF4-FFF2-40B4-BE49-F238E27FC236}">
                <a16:creationId xmlns:a16="http://schemas.microsoft.com/office/drawing/2014/main" id="{D77F7539-EF7A-CE74-5FD9-9C98B088DE55}"/>
              </a:ext>
            </a:extLst>
          </p:cNvPr>
          <p:cNvSpPr/>
          <p:nvPr/>
        </p:nvSpPr>
        <p:spPr>
          <a:xfrm>
            <a:off x="3231976" y="12299676"/>
            <a:ext cx="8585943" cy="2408424"/>
          </a:xfrm>
          <a:prstGeom prst="roundRect">
            <a:avLst>
              <a:gd name="adj" fmla="val 1005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ộp Văn bản 23">
            <a:extLst>
              <a:ext uri="{FF2B5EF4-FFF2-40B4-BE49-F238E27FC236}">
                <a16:creationId xmlns:a16="http://schemas.microsoft.com/office/drawing/2014/main" id="{A5554F83-AAD0-3D5D-4B77-2F626828F2C0}"/>
              </a:ext>
            </a:extLst>
          </p:cNvPr>
          <p:cNvSpPr txBox="1"/>
          <p:nvPr/>
        </p:nvSpPr>
        <p:spPr>
          <a:xfrm>
            <a:off x="4626004" y="11826806"/>
            <a:ext cx="5288063" cy="1015663"/>
          </a:xfrm>
          <a:prstGeom prst="rect">
            <a:avLst/>
          </a:prstGeom>
          <a:noFill/>
        </p:spPr>
        <p:txBody>
          <a:bodyPr wrap="square" lIns="91440" tIns="45720" rIns="91440" bIns="45720" rtlCol="0" anchor="t">
            <a:spAutoFit/>
          </a:bodyPr>
          <a:lstStyle/>
          <a:p>
            <a:r>
              <a:rPr lang="en-US" sz="6000" b="1">
                <a:solidFill>
                  <a:srgbClr val="7E3BFF"/>
                </a:solidFill>
                <a:latin typeface="Arial"/>
                <a:cs typeface="Arial"/>
              </a:rPr>
              <a:t>NHƯỢC ĐIỂM</a:t>
            </a:r>
            <a:endParaRPr lang="en-US" sz="6000" b="1">
              <a:solidFill>
                <a:srgbClr val="7E3BFF"/>
              </a:solidFill>
              <a:latin typeface="Arial" panose="020B0604020202020204" pitchFamily="34" charset="0"/>
              <a:cs typeface="Arial" panose="020B0604020202020204" pitchFamily="34" charset="0"/>
            </a:endParaRPr>
          </a:p>
        </p:txBody>
      </p:sp>
      <p:sp>
        <p:nvSpPr>
          <p:cNvPr id="26" name="Hộp Văn bản 25">
            <a:extLst>
              <a:ext uri="{FF2B5EF4-FFF2-40B4-BE49-F238E27FC236}">
                <a16:creationId xmlns:a16="http://schemas.microsoft.com/office/drawing/2014/main" id="{EF86C132-922A-6D85-663C-271E6611A3FD}"/>
              </a:ext>
            </a:extLst>
          </p:cNvPr>
          <p:cNvSpPr txBox="1"/>
          <p:nvPr/>
        </p:nvSpPr>
        <p:spPr>
          <a:xfrm>
            <a:off x="3233059" y="12670973"/>
            <a:ext cx="858882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thường không hiệu quả với bài toán phức tạp. Đối với các bài toán thời gian thực, phân tích thuật toán thường vượt quá thứ tự tăng trưởng O(N!)</a:t>
            </a:r>
          </a:p>
          <a:p>
            <a:pPr marL="285750" indent="-285750">
              <a:buFont typeface="Calibri"/>
              <a:buChar char="-"/>
            </a:pPr>
            <a:r>
              <a:rPr lang="vi-VN">
                <a:latin typeface="Arial"/>
                <a:cs typeface="Arial"/>
              </a:rPr>
              <a:t>Phương pháp này dựa nhiều vào sức mạnh của hệ thống máy tính để giải quyết vấn đề hơn là thiết kế thuật toán tốt.</a:t>
            </a:r>
          </a:p>
          <a:p>
            <a:pPr marL="285750" indent="-285750">
              <a:buFont typeface="Calibri"/>
              <a:buChar char="-"/>
            </a:pPr>
            <a:r>
              <a:rPr lang="vi-VN">
                <a:latin typeface="Arial"/>
                <a:cs typeface="Arial"/>
              </a:rPr>
              <a:t>Thuật toán </a:t>
            </a: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thường rất chậm.</a:t>
            </a:r>
          </a:p>
          <a:p>
            <a:pPr marL="285750" indent="-285750">
              <a:buFont typeface="Calibri"/>
              <a:buChar char="-"/>
            </a:pP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không mang tính xây dựng hoặc sáng tạo so với các thuật toán được xây dựng bằng một số mô hình thiết kế khác.</a:t>
            </a:r>
          </a:p>
        </p:txBody>
      </p:sp>
      <p:pic>
        <p:nvPicPr>
          <p:cNvPr id="29" name="Hình ảnh 28">
            <a:extLst>
              <a:ext uri="{FF2B5EF4-FFF2-40B4-BE49-F238E27FC236}">
                <a16:creationId xmlns:a16="http://schemas.microsoft.com/office/drawing/2014/main" id="{3269ED3F-D9D7-94B5-46A4-D64265C48ADE}"/>
              </a:ext>
            </a:extLst>
          </p:cNvPr>
          <p:cNvPicPr>
            <a:picLocks noChangeAspect="1"/>
          </p:cNvPicPr>
          <p:nvPr/>
        </p:nvPicPr>
        <p:blipFill>
          <a:blip r:embed="rId2"/>
          <a:stretch>
            <a:fillRect/>
          </a:stretch>
        </p:blipFill>
        <p:spPr>
          <a:xfrm>
            <a:off x="1374117" y="-3006575"/>
            <a:ext cx="1967542" cy="1714321"/>
          </a:xfrm>
          <a:prstGeom prst="rect">
            <a:avLst/>
          </a:prstGeom>
        </p:spPr>
      </p:pic>
      <p:sp>
        <p:nvSpPr>
          <p:cNvPr id="35" name="Rectangle: Rounded Corners 8">
            <a:extLst>
              <a:ext uri="{FF2B5EF4-FFF2-40B4-BE49-F238E27FC236}">
                <a16:creationId xmlns:a16="http://schemas.microsoft.com/office/drawing/2014/main" id="{E56B9C7D-CC70-2B15-F1B3-E31F61868468}"/>
              </a:ext>
            </a:extLst>
          </p:cNvPr>
          <p:cNvSpPr/>
          <p:nvPr/>
        </p:nvSpPr>
        <p:spPr>
          <a:xfrm>
            <a:off x="-7096897" y="84957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7" name="Rectangle: Rounded Corners 12">
            <a:extLst>
              <a:ext uri="{FF2B5EF4-FFF2-40B4-BE49-F238E27FC236}">
                <a16:creationId xmlns:a16="http://schemas.microsoft.com/office/drawing/2014/main" id="{9150030B-2A5F-2457-85B0-E64BB7D2B158}"/>
              </a:ext>
            </a:extLst>
          </p:cNvPr>
          <p:cNvSpPr/>
          <p:nvPr/>
        </p:nvSpPr>
        <p:spPr>
          <a:xfrm>
            <a:off x="-6858400" y="93686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9" name="TextBox 14">
            <a:extLst>
              <a:ext uri="{FF2B5EF4-FFF2-40B4-BE49-F238E27FC236}">
                <a16:creationId xmlns:a16="http://schemas.microsoft.com/office/drawing/2014/main" id="{9AB7BADC-2392-4B45-94EA-9385A4CF7ED2}"/>
              </a:ext>
            </a:extLst>
          </p:cNvPr>
          <p:cNvSpPr txBox="1"/>
          <p:nvPr/>
        </p:nvSpPr>
        <p:spPr>
          <a:xfrm>
            <a:off x="-6415578" y="1014921"/>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7" name="Rectangle: Rounded Corners 8">
            <a:extLst>
              <a:ext uri="{FF2B5EF4-FFF2-40B4-BE49-F238E27FC236}">
                <a16:creationId xmlns:a16="http://schemas.microsoft.com/office/drawing/2014/main" id="{82B958CD-C528-2AD2-161A-FF666D528F98}"/>
              </a:ext>
            </a:extLst>
          </p:cNvPr>
          <p:cNvSpPr/>
          <p:nvPr/>
        </p:nvSpPr>
        <p:spPr>
          <a:xfrm>
            <a:off x="-7096897" y="19631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1" name="Rectangle: Rounded Corners 12">
            <a:extLst>
              <a:ext uri="{FF2B5EF4-FFF2-40B4-BE49-F238E27FC236}">
                <a16:creationId xmlns:a16="http://schemas.microsoft.com/office/drawing/2014/main" id="{AAC9F7AA-938B-469A-82D0-F26A5D2305EC}"/>
              </a:ext>
            </a:extLst>
          </p:cNvPr>
          <p:cNvSpPr/>
          <p:nvPr/>
        </p:nvSpPr>
        <p:spPr>
          <a:xfrm>
            <a:off x="-6858400" y="20503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3" name="TextBox 14">
            <a:extLst>
              <a:ext uri="{FF2B5EF4-FFF2-40B4-BE49-F238E27FC236}">
                <a16:creationId xmlns:a16="http://schemas.microsoft.com/office/drawing/2014/main" id="{7C2F52F3-40BA-8F55-2F64-D6BB5C98EFB1}"/>
              </a:ext>
            </a:extLst>
          </p:cNvPr>
          <p:cNvSpPr txBox="1"/>
          <p:nvPr/>
        </p:nvSpPr>
        <p:spPr>
          <a:xfrm>
            <a:off x="-6399957" y="2124248"/>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1" name="Rectangle: Rounded Corners 8">
            <a:extLst>
              <a:ext uri="{FF2B5EF4-FFF2-40B4-BE49-F238E27FC236}">
                <a16:creationId xmlns:a16="http://schemas.microsoft.com/office/drawing/2014/main" id="{002B51A7-D2A7-8111-78C6-5D494F480D53}"/>
              </a:ext>
            </a:extLst>
          </p:cNvPr>
          <p:cNvSpPr/>
          <p:nvPr/>
        </p:nvSpPr>
        <p:spPr>
          <a:xfrm>
            <a:off x="-7096897" y="30900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Rectangle: Rounded Corners 12">
            <a:extLst>
              <a:ext uri="{FF2B5EF4-FFF2-40B4-BE49-F238E27FC236}">
                <a16:creationId xmlns:a16="http://schemas.microsoft.com/office/drawing/2014/main" id="{579A5482-5D7F-3CEB-4993-1C976A6A33D6}"/>
              </a:ext>
            </a:extLst>
          </p:cNvPr>
          <p:cNvSpPr/>
          <p:nvPr/>
        </p:nvSpPr>
        <p:spPr>
          <a:xfrm>
            <a:off x="-6858400" y="31772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TextBox 14">
            <a:extLst>
              <a:ext uri="{FF2B5EF4-FFF2-40B4-BE49-F238E27FC236}">
                <a16:creationId xmlns:a16="http://schemas.microsoft.com/office/drawing/2014/main" id="{00B880A6-3597-8881-179F-868AD15EC2BB}"/>
              </a:ext>
            </a:extLst>
          </p:cNvPr>
          <p:cNvSpPr txBox="1"/>
          <p:nvPr/>
        </p:nvSpPr>
        <p:spPr>
          <a:xfrm>
            <a:off x="-6401200" y="3252010"/>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5" name="Rectangle: Rounded Corners 8">
            <a:extLst>
              <a:ext uri="{FF2B5EF4-FFF2-40B4-BE49-F238E27FC236}">
                <a16:creationId xmlns:a16="http://schemas.microsoft.com/office/drawing/2014/main" id="{4CC9D295-DCB4-C473-D030-7A81045B2126}"/>
              </a:ext>
            </a:extLst>
          </p:cNvPr>
          <p:cNvSpPr/>
          <p:nvPr/>
        </p:nvSpPr>
        <p:spPr>
          <a:xfrm>
            <a:off x="3576053" y="46981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45D22A02-7B95-F3A1-4AFE-2CD0482BED6E}"/>
              </a:ext>
            </a:extLst>
          </p:cNvPr>
          <p:cNvSpPr/>
          <p:nvPr/>
        </p:nvSpPr>
        <p:spPr>
          <a:xfrm>
            <a:off x="3814550" y="47854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a16="http://schemas.microsoft.com/office/drawing/2014/main" id="{015F7579-0AFF-F921-6E05-C64BFAE80B2A}"/>
              </a:ext>
            </a:extLst>
          </p:cNvPr>
          <p:cNvSpPr txBox="1"/>
          <p:nvPr/>
        </p:nvSpPr>
        <p:spPr>
          <a:xfrm>
            <a:off x="4257372" y="486017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2" name="Rectangle: Rounded Corners 8">
            <a:extLst>
              <a:ext uri="{FF2B5EF4-FFF2-40B4-BE49-F238E27FC236}">
                <a16:creationId xmlns:a16="http://schemas.microsoft.com/office/drawing/2014/main" id="{5490CEDC-8D62-4ED9-8F20-40928CF1FC0B}"/>
              </a:ext>
            </a:extLst>
          </p:cNvPr>
          <p:cNvSpPr/>
          <p:nvPr/>
        </p:nvSpPr>
        <p:spPr>
          <a:xfrm>
            <a:off x="-7096897" y="53438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3" name="Rectangle: Rounded Corners 12">
            <a:extLst>
              <a:ext uri="{FF2B5EF4-FFF2-40B4-BE49-F238E27FC236}">
                <a16:creationId xmlns:a16="http://schemas.microsoft.com/office/drawing/2014/main" id="{6A547D03-585D-59EA-2475-8BC8BE2C23CB}"/>
              </a:ext>
            </a:extLst>
          </p:cNvPr>
          <p:cNvSpPr/>
          <p:nvPr/>
        </p:nvSpPr>
        <p:spPr>
          <a:xfrm>
            <a:off x="-6858400" y="54310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TextBox 14">
            <a:extLst>
              <a:ext uri="{FF2B5EF4-FFF2-40B4-BE49-F238E27FC236}">
                <a16:creationId xmlns:a16="http://schemas.microsoft.com/office/drawing/2014/main" id="{D566A600-335B-1CD9-0415-588F5B0B49B3}"/>
              </a:ext>
            </a:extLst>
          </p:cNvPr>
          <p:cNvSpPr txBox="1"/>
          <p:nvPr/>
        </p:nvSpPr>
        <p:spPr>
          <a:xfrm>
            <a:off x="-6415578" y="5505810"/>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3662789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Rectangle: Rounded Corners 8">
            <a:extLst>
              <a:ext uri="{FF2B5EF4-FFF2-40B4-BE49-F238E27FC236}">
                <a16:creationId xmlns:a16="http://schemas.microsoft.com/office/drawing/2014/main" id="{B3CD89A3-171F-4F07-9241-66AD28D92C17}"/>
              </a:ext>
            </a:extLst>
          </p:cNvPr>
          <p:cNvSpPr/>
          <p:nvPr/>
        </p:nvSpPr>
        <p:spPr>
          <a:xfrm>
            <a:off x="290729" y="1094290"/>
            <a:ext cx="2768138" cy="2666443"/>
          </a:xfrm>
          <a:prstGeom prst="roundRect">
            <a:avLst>
              <a:gd name="adj" fmla="val 13032"/>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4" name="Rectangle: Rounded Corners 12">
            <a:extLst>
              <a:ext uri="{FF2B5EF4-FFF2-40B4-BE49-F238E27FC236}">
                <a16:creationId xmlns:a16="http://schemas.microsoft.com/office/drawing/2014/main" id="{E1D33F09-72F6-4274-ADD8-720C31EB2327}"/>
              </a:ext>
            </a:extLst>
          </p:cNvPr>
          <p:cNvSpPr/>
          <p:nvPr/>
        </p:nvSpPr>
        <p:spPr>
          <a:xfrm>
            <a:off x="413184" y="647274"/>
            <a:ext cx="2250375" cy="2258502"/>
          </a:xfrm>
          <a:prstGeom prst="roundRect">
            <a:avLst>
              <a:gd name="adj" fmla="val 10855"/>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TextBox 14">
            <a:extLst>
              <a:ext uri="{FF2B5EF4-FFF2-40B4-BE49-F238E27FC236}">
                <a16:creationId xmlns:a16="http://schemas.microsoft.com/office/drawing/2014/main" id="{439E1A12-3FA4-2119-973B-78B3541F5536}"/>
              </a:ext>
            </a:extLst>
          </p:cNvPr>
          <p:cNvSpPr txBox="1"/>
          <p:nvPr/>
        </p:nvSpPr>
        <p:spPr>
          <a:xfrm>
            <a:off x="419452" y="3134252"/>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Bold" panose="020B0704020202020204" pitchFamily="34" charset="0"/>
                <a:cs typeface="Arial Bold" panose="020B0704020202020204" pitchFamily="34" charset="0"/>
              </a:rPr>
              <a:t>ƯU ĐIỂM - NHƯỢC ĐIỂM</a:t>
            </a:r>
          </a:p>
        </p:txBody>
      </p:sp>
      <p:sp>
        <p:nvSpPr>
          <p:cNvPr id="67" name="Hình chữ nhật: Góc Tròn 66">
            <a:extLst>
              <a:ext uri="{FF2B5EF4-FFF2-40B4-BE49-F238E27FC236}">
                <a16:creationId xmlns:a16="http://schemas.microsoft.com/office/drawing/2014/main" id="{A497A474-5B70-5BD8-A2D1-FBFBFF3A6C12}"/>
              </a:ext>
            </a:extLst>
          </p:cNvPr>
          <p:cNvSpPr/>
          <p:nvPr/>
        </p:nvSpPr>
        <p:spPr>
          <a:xfrm>
            <a:off x="3309580" y="1170613"/>
            <a:ext cx="7602718" cy="5050844"/>
          </a:xfrm>
          <a:prstGeom prst="roundRect">
            <a:avLst>
              <a:gd name="adj" fmla="val 1005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9" name="Hộp Văn bản 68">
            <a:extLst>
              <a:ext uri="{FF2B5EF4-FFF2-40B4-BE49-F238E27FC236}">
                <a16:creationId xmlns:a16="http://schemas.microsoft.com/office/drawing/2014/main" id="{731CFF9E-D9D4-9526-736F-45F7135F4A33}"/>
              </a:ext>
            </a:extLst>
          </p:cNvPr>
          <p:cNvSpPr txBox="1"/>
          <p:nvPr/>
        </p:nvSpPr>
        <p:spPr>
          <a:xfrm>
            <a:off x="4531544" y="648583"/>
            <a:ext cx="5288063" cy="1015663"/>
          </a:xfrm>
          <a:prstGeom prst="rect">
            <a:avLst/>
          </a:prstGeom>
          <a:noFill/>
        </p:spPr>
        <p:txBody>
          <a:bodyPr wrap="square" lIns="91440" tIns="45720" rIns="91440" bIns="45720" rtlCol="0" anchor="t">
            <a:spAutoFit/>
          </a:bodyPr>
          <a:lstStyle/>
          <a:p>
            <a:r>
              <a:rPr lang="en-US" sz="6000" b="1">
                <a:solidFill>
                  <a:srgbClr val="7E3BFF"/>
                </a:solidFill>
                <a:latin typeface="Arial"/>
                <a:cs typeface="Arial"/>
              </a:rPr>
              <a:t>ƯU ĐIỂM</a:t>
            </a:r>
            <a:endParaRPr lang="en-US" sz="6000" b="1">
              <a:solidFill>
                <a:srgbClr val="7E3BFF"/>
              </a:solidFill>
              <a:latin typeface="Arial" panose="020B0604020202020204" pitchFamily="34" charset="0"/>
              <a:cs typeface="Arial" panose="020B0604020202020204" pitchFamily="34" charset="0"/>
            </a:endParaRPr>
          </a:p>
        </p:txBody>
      </p:sp>
      <p:pic>
        <p:nvPicPr>
          <p:cNvPr id="75" name="Hình ảnh 74">
            <a:extLst>
              <a:ext uri="{FF2B5EF4-FFF2-40B4-BE49-F238E27FC236}">
                <a16:creationId xmlns:a16="http://schemas.microsoft.com/office/drawing/2014/main" id="{9B77EF9E-4189-59D4-7384-8147D9EC1112}"/>
              </a:ext>
            </a:extLst>
          </p:cNvPr>
          <p:cNvPicPr>
            <a:picLocks noChangeAspect="1"/>
          </p:cNvPicPr>
          <p:nvPr/>
        </p:nvPicPr>
        <p:blipFill>
          <a:blip r:embed="rId2"/>
          <a:stretch>
            <a:fillRect/>
          </a:stretch>
        </p:blipFill>
        <p:spPr>
          <a:xfrm>
            <a:off x="554607" y="918444"/>
            <a:ext cx="1967542" cy="1714321"/>
          </a:xfrm>
          <a:prstGeom prst="rect">
            <a:avLst/>
          </a:prstGeom>
        </p:spPr>
      </p:pic>
      <p:sp>
        <p:nvSpPr>
          <p:cNvPr id="2" name="Hộp Văn bản 1">
            <a:extLst>
              <a:ext uri="{FF2B5EF4-FFF2-40B4-BE49-F238E27FC236}">
                <a16:creationId xmlns:a16="http://schemas.microsoft.com/office/drawing/2014/main" id="{F26F3A05-A293-F536-F9C6-E67E737E0295}"/>
              </a:ext>
            </a:extLst>
          </p:cNvPr>
          <p:cNvSpPr txBox="1"/>
          <p:nvPr/>
        </p:nvSpPr>
        <p:spPr>
          <a:xfrm>
            <a:off x="3677968" y="2217878"/>
            <a:ext cx="6869587" cy="23206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đảm bảo tìm ra giải pháp đúng bằng cách liệt kê tất cả các giải pháp có thể có cho vấn đề.</a:t>
            </a:r>
          </a:p>
          <a:p>
            <a:pPr marL="342900" indent="-342900">
              <a:buFont typeface="Calibri"/>
              <a:buChar char="-"/>
            </a:pPr>
            <a:r>
              <a:rPr lang="vi-VN">
                <a:latin typeface="Arial"/>
                <a:cs typeface="Arial"/>
              </a:rPr>
              <a:t>Đây là một phương pháp chung và không giới hạn ở bất kỳ vấn đề cụ thể nào.</a:t>
            </a:r>
          </a:p>
          <a:p>
            <a:pPr marL="342900" indent="-342900">
              <a:buFont typeface="Calibri"/>
              <a:buChar char="-"/>
            </a:pPr>
            <a:r>
              <a:rPr lang="vi-VN">
                <a:latin typeface="Arial"/>
                <a:cs typeface="Arial"/>
              </a:rPr>
              <a:t>Brute Force là thuật toán lý tưởng để giải quyết các vấn đề nhỏ và đơn giản.</a:t>
            </a:r>
          </a:p>
          <a:p>
            <a:pPr marL="342900" indent="-342900">
              <a:buFont typeface="Calibri"/>
              <a:buChar char="-"/>
            </a:pPr>
            <a:r>
              <a:rPr lang="vi-VN">
                <a:latin typeface="Arial"/>
                <a:cs typeface="Arial"/>
              </a:rPr>
              <a:t>Brute force đơn giản và có thể dùng làm chuẩn so sánh với các thuật toán khác.</a:t>
            </a:r>
          </a:p>
        </p:txBody>
      </p:sp>
      <p:sp>
        <p:nvSpPr>
          <p:cNvPr id="4" name="Rectangle: Rounded Corners 8">
            <a:extLst>
              <a:ext uri="{FF2B5EF4-FFF2-40B4-BE49-F238E27FC236}">
                <a16:creationId xmlns:a16="http://schemas.microsoft.com/office/drawing/2014/main" id="{A18E1EB0-FDEA-9C4B-D33D-79F7639A28BC}"/>
              </a:ext>
            </a:extLst>
          </p:cNvPr>
          <p:cNvSpPr/>
          <p:nvPr/>
        </p:nvSpPr>
        <p:spPr>
          <a:xfrm>
            <a:off x="-7096897" y="84957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9" name="Rectangle: Rounded Corners 12">
            <a:extLst>
              <a:ext uri="{FF2B5EF4-FFF2-40B4-BE49-F238E27FC236}">
                <a16:creationId xmlns:a16="http://schemas.microsoft.com/office/drawing/2014/main" id="{2DBFD5EA-9D25-2C3D-D1EC-47C55C958320}"/>
              </a:ext>
            </a:extLst>
          </p:cNvPr>
          <p:cNvSpPr/>
          <p:nvPr/>
        </p:nvSpPr>
        <p:spPr>
          <a:xfrm>
            <a:off x="-6858400" y="93686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2" name="TextBox 14">
            <a:extLst>
              <a:ext uri="{FF2B5EF4-FFF2-40B4-BE49-F238E27FC236}">
                <a16:creationId xmlns:a16="http://schemas.microsoft.com/office/drawing/2014/main" id="{E44213A9-0E9D-66E7-69D4-60DD5C0470A9}"/>
              </a:ext>
            </a:extLst>
          </p:cNvPr>
          <p:cNvSpPr txBox="1"/>
          <p:nvPr/>
        </p:nvSpPr>
        <p:spPr>
          <a:xfrm>
            <a:off x="-6415578" y="1014921"/>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16" name="Rectangle: Rounded Corners 8">
            <a:extLst>
              <a:ext uri="{FF2B5EF4-FFF2-40B4-BE49-F238E27FC236}">
                <a16:creationId xmlns:a16="http://schemas.microsoft.com/office/drawing/2014/main" id="{91650B55-07AC-B06B-6110-A602766B465C}"/>
              </a:ext>
            </a:extLst>
          </p:cNvPr>
          <p:cNvSpPr/>
          <p:nvPr/>
        </p:nvSpPr>
        <p:spPr>
          <a:xfrm>
            <a:off x="-7096897" y="19631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a16="http://schemas.microsoft.com/office/drawing/2014/main" id="{370A3A31-AE72-A8BD-934B-3E0EA1349D1E}"/>
              </a:ext>
            </a:extLst>
          </p:cNvPr>
          <p:cNvSpPr/>
          <p:nvPr/>
        </p:nvSpPr>
        <p:spPr>
          <a:xfrm>
            <a:off x="-6858400" y="20503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8272A422-3A97-E556-2BD7-A08683402A0E}"/>
              </a:ext>
            </a:extLst>
          </p:cNvPr>
          <p:cNvSpPr txBox="1"/>
          <p:nvPr/>
        </p:nvSpPr>
        <p:spPr>
          <a:xfrm>
            <a:off x="-6399957" y="2124248"/>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4" name="Rectangle: Rounded Corners 8">
            <a:extLst>
              <a:ext uri="{FF2B5EF4-FFF2-40B4-BE49-F238E27FC236}">
                <a16:creationId xmlns:a16="http://schemas.microsoft.com/office/drawing/2014/main" id="{D96F7097-DDAE-0549-8351-EC226D712D96}"/>
              </a:ext>
            </a:extLst>
          </p:cNvPr>
          <p:cNvSpPr/>
          <p:nvPr/>
        </p:nvSpPr>
        <p:spPr>
          <a:xfrm>
            <a:off x="-7096897" y="30900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6" name="Rectangle: Rounded Corners 12">
            <a:extLst>
              <a:ext uri="{FF2B5EF4-FFF2-40B4-BE49-F238E27FC236}">
                <a16:creationId xmlns:a16="http://schemas.microsoft.com/office/drawing/2014/main" id="{B848452E-298B-49C4-A8A4-5CE9B5C4BCB6}"/>
              </a:ext>
            </a:extLst>
          </p:cNvPr>
          <p:cNvSpPr/>
          <p:nvPr/>
        </p:nvSpPr>
        <p:spPr>
          <a:xfrm>
            <a:off x="-6858400" y="31772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TextBox 14">
            <a:extLst>
              <a:ext uri="{FF2B5EF4-FFF2-40B4-BE49-F238E27FC236}">
                <a16:creationId xmlns:a16="http://schemas.microsoft.com/office/drawing/2014/main" id="{6082790F-E5CF-D4FC-57A9-F1B94A809A52}"/>
              </a:ext>
            </a:extLst>
          </p:cNvPr>
          <p:cNvSpPr txBox="1"/>
          <p:nvPr/>
        </p:nvSpPr>
        <p:spPr>
          <a:xfrm>
            <a:off x="-6401200" y="3252010"/>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34" name="Rectangle: Rounded Corners 8">
            <a:extLst>
              <a:ext uri="{FF2B5EF4-FFF2-40B4-BE49-F238E27FC236}">
                <a16:creationId xmlns:a16="http://schemas.microsoft.com/office/drawing/2014/main" id="{B2E46476-5202-C80E-F51C-5061238BAC4B}"/>
              </a:ext>
            </a:extLst>
          </p:cNvPr>
          <p:cNvSpPr/>
          <p:nvPr/>
        </p:nvSpPr>
        <p:spPr>
          <a:xfrm>
            <a:off x="-7096897" y="53438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6" name="Rectangle: Rounded Corners 12">
            <a:extLst>
              <a:ext uri="{FF2B5EF4-FFF2-40B4-BE49-F238E27FC236}">
                <a16:creationId xmlns:a16="http://schemas.microsoft.com/office/drawing/2014/main" id="{0A213D85-CE46-42D7-D7B3-A66B2B7FD6AC}"/>
              </a:ext>
            </a:extLst>
          </p:cNvPr>
          <p:cNvSpPr/>
          <p:nvPr/>
        </p:nvSpPr>
        <p:spPr>
          <a:xfrm>
            <a:off x="-6858400" y="54310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TextBox 14">
            <a:extLst>
              <a:ext uri="{FF2B5EF4-FFF2-40B4-BE49-F238E27FC236}">
                <a16:creationId xmlns:a16="http://schemas.microsoft.com/office/drawing/2014/main" id="{CDFB9421-CFA9-CCF5-80F0-CEF084B24377}"/>
              </a:ext>
            </a:extLst>
          </p:cNvPr>
          <p:cNvSpPr txBox="1"/>
          <p:nvPr/>
        </p:nvSpPr>
        <p:spPr>
          <a:xfrm>
            <a:off x="-6415578" y="5505810"/>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962695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Rectangle: Rounded Corners 8">
            <a:extLst>
              <a:ext uri="{FF2B5EF4-FFF2-40B4-BE49-F238E27FC236}">
                <a16:creationId xmlns:a16="http://schemas.microsoft.com/office/drawing/2014/main" id="{B3CD89A3-171F-4F07-9241-66AD28D92C17}"/>
              </a:ext>
            </a:extLst>
          </p:cNvPr>
          <p:cNvSpPr/>
          <p:nvPr/>
        </p:nvSpPr>
        <p:spPr>
          <a:xfrm>
            <a:off x="290729" y="1094290"/>
            <a:ext cx="2768138" cy="2666443"/>
          </a:xfrm>
          <a:prstGeom prst="roundRect">
            <a:avLst>
              <a:gd name="adj" fmla="val 13032"/>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4" name="Rectangle: Rounded Corners 12">
            <a:extLst>
              <a:ext uri="{FF2B5EF4-FFF2-40B4-BE49-F238E27FC236}">
                <a16:creationId xmlns:a16="http://schemas.microsoft.com/office/drawing/2014/main" id="{E1D33F09-72F6-4274-ADD8-720C31EB2327}"/>
              </a:ext>
            </a:extLst>
          </p:cNvPr>
          <p:cNvSpPr/>
          <p:nvPr/>
        </p:nvSpPr>
        <p:spPr>
          <a:xfrm>
            <a:off x="413184" y="647274"/>
            <a:ext cx="2250375" cy="2258502"/>
          </a:xfrm>
          <a:prstGeom prst="roundRect">
            <a:avLst>
              <a:gd name="adj" fmla="val 10855"/>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TextBox 14">
            <a:extLst>
              <a:ext uri="{FF2B5EF4-FFF2-40B4-BE49-F238E27FC236}">
                <a16:creationId xmlns:a16="http://schemas.microsoft.com/office/drawing/2014/main" id="{439E1A12-3FA4-2119-973B-78B3541F5536}"/>
              </a:ext>
            </a:extLst>
          </p:cNvPr>
          <p:cNvSpPr txBox="1"/>
          <p:nvPr/>
        </p:nvSpPr>
        <p:spPr>
          <a:xfrm>
            <a:off x="419452" y="3134252"/>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Bold" panose="020B0704020202020204" pitchFamily="34" charset="0"/>
                <a:cs typeface="Arial Bold" panose="020B0704020202020204" pitchFamily="34" charset="0"/>
              </a:rPr>
              <a:t>ƯU ĐIỂM - NHƯỢC ĐIỂM</a:t>
            </a:r>
          </a:p>
        </p:txBody>
      </p:sp>
      <p:pic>
        <p:nvPicPr>
          <p:cNvPr id="75" name="Hình ảnh 74">
            <a:extLst>
              <a:ext uri="{FF2B5EF4-FFF2-40B4-BE49-F238E27FC236}">
                <a16:creationId xmlns:a16="http://schemas.microsoft.com/office/drawing/2014/main" id="{9B77EF9E-4189-59D4-7384-8147D9EC1112}"/>
              </a:ext>
            </a:extLst>
          </p:cNvPr>
          <p:cNvPicPr>
            <a:picLocks noChangeAspect="1"/>
          </p:cNvPicPr>
          <p:nvPr/>
        </p:nvPicPr>
        <p:blipFill>
          <a:blip r:embed="rId2"/>
          <a:stretch>
            <a:fillRect/>
          </a:stretch>
        </p:blipFill>
        <p:spPr>
          <a:xfrm>
            <a:off x="554607" y="918444"/>
            <a:ext cx="1967542" cy="1714321"/>
          </a:xfrm>
          <a:prstGeom prst="rect">
            <a:avLst/>
          </a:prstGeom>
        </p:spPr>
      </p:pic>
      <p:sp>
        <p:nvSpPr>
          <p:cNvPr id="3" name="Hình chữ nhật: Góc Tròn 2">
            <a:extLst>
              <a:ext uri="{FF2B5EF4-FFF2-40B4-BE49-F238E27FC236}">
                <a16:creationId xmlns:a16="http://schemas.microsoft.com/office/drawing/2014/main" id="{64DBC1FA-9679-58B1-D854-91727AB00025}"/>
              </a:ext>
            </a:extLst>
          </p:cNvPr>
          <p:cNvSpPr/>
          <p:nvPr/>
        </p:nvSpPr>
        <p:spPr>
          <a:xfrm>
            <a:off x="3326787" y="1374632"/>
            <a:ext cx="7221716" cy="4952521"/>
          </a:xfrm>
          <a:prstGeom prst="roundRect">
            <a:avLst>
              <a:gd name="adj" fmla="val 1005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ộp Văn bản 3">
            <a:extLst>
              <a:ext uri="{FF2B5EF4-FFF2-40B4-BE49-F238E27FC236}">
                <a16:creationId xmlns:a16="http://schemas.microsoft.com/office/drawing/2014/main" id="{B3CB8FA4-59FD-0082-CCD3-0504DA0DE781}"/>
              </a:ext>
            </a:extLst>
          </p:cNvPr>
          <p:cNvSpPr txBox="1"/>
          <p:nvPr/>
        </p:nvSpPr>
        <p:spPr>
          <a:xfrm>
            <a:off x="3676137" y="754278"/>
            <a:ext cx="5324934" cy="1015663"/>
          </a:xfrm>
          <a:prstGeom prst="rect">
            <a:avLst/>
          </a:prstGeom>
          <a:noFill/>
        </p:spPr>
        <p:txBody>
          <a:bodyPr wrap="square" lIns="91440" tIns="45720" rIns="91440" bIns="45720" rtlCol="0" anchor="t">
            <a:spAutoFit/>
          </a:bodyPr>
          <a:lstStyle/>
          <a:p>
            <a:r>
              <a:rPr lang="en-US" sz="6000" b="1">
                <a:solidFill>
                  <a:srgbClr val="7E3BFF"/>
                </a:solidFill>
                <a:latin typeface="Arial"/>
                <a:cs typeface="Arial"/>
              </a:rPr>
              <a:t>NHƯỢC ĐIỂM</a:t>
            </a:r>
            <a:endParaRPr lang="en-US" sz="6000" b="1">
              <a:solidFill>
                <a:srgbClr val="7E3BFF"/>
              </a:solidFill>
              <a:latin typeface="Arial" panose="020B0604020202020204" pitchFamily="34" charset="0"/>
              <a:cs typeface="Arial" panose="020B0604020202020204" pitchFamily="34" charset="0"/>
            </a:endParaRPr>
          </a:p>
        </p:txBody>
      </p:sp>
      <p:sp>
        <p:nvSpPr>
          <p:cNvPr id="5" name="Hộp Văn bản 4">
            <a:extLst>
              <a:ext uri="{FF2B5EF4-FFF2-40B4-BE49-F238E27FC236}">
                <a16:creationId xmlns:a16="http://schemas.microsoft.com/office/drawing/2014/main" id="{DECF07E3-9095-D0E4-3319-1E1EFDE5A9ED}"/>
              </a:ext>
            </a:extLst>
          </p:cNvPr>
          <p:cNvSpPr txBox="1"/>
          <p:nvPr/>
        </p:nvSpPr>
        <p:spPr>
          <a:xfrm>
            <a:off x="3426192" y="2090059"/>
            <a:ext cx="701566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a:latin typeface="Arial"/>
                <a:cs typeface="Arial"/>
              </a:rPr>
              <a:t>Brute Force thường không hiệu quả với bài toán phức tạp. Đối với các bài toán thời gian thực, phân tích thuật toán thường vượt quá thứ tự tăng trưởng O(N!)</a:t>
            </a:r>
          </a:p>
          <a:p>
            <a:pPr marL="285750" indent="-285750">
              <a:buFont typeface="Calibri"/>
              <a:buChar char="-"/>
            </a:pPr>
            <a:r>
              <a:rPr lang="vi-VN">
                <a:latin typeface="Arial"/>
                <a:cs typeface="Arial"/>
              </a:rPr>
              <a:t>Phương pháp này dựa nhiều vào sức mạnh của hệ thống máy tính để giải quyết vấn đề hơn là thiết kế thuật toán tốt.</a:t>
            </a:r>
          </a:p>
          <a:p>
            <a:pPr marL="285750" indent="-285750">
              <a:buFont typeface="Calibri"/>
              <a:buChar char="-"/>
            </a:pPr>
            <a:r>
              <a:rPr lang="vi-VN">
                <a:latin typeface="Arial"/>
                <a:cs typeface="Arial"/>
              </a:rPr>
              <a:t>Thuật toán Brute Force thường rất chậm.</a:t>
            </a:r>
          </a:p>
          <a:p>
            <a:pPr marL="285750" indent="-285750">
              <a:buFont typeface="Calibri"/>
              <a:buChar char="-"/>
            </a:pPr>
            <a:r>
              <a:rPr lang="vi-VN">
                <a:latin typeface="Arial"/>
                <a:cs typeface="Arial"/>
              </a:rPr>
              <a:t>Brute Force không mang tính xây dựng hoặc sáng tạo so với các thuật toán được xây dựng bằng một số mô hình thiết kế khác.</a:t>
            </a:r>
          </a:p>
        </p:txBody>
      </p:sp>
      <p:sp>
        <p:nvSpPr>
          <p:cNvPr id="9" name="Rectangle: Rounded Corners 8">
            <a:extLst>
              <a:ext uri="{FF2B5EF4-FFF2-40B4-BE49-F238E27FC236}">
                <a16:creationId xmlns:a16="http://schemas.microsoft.com/office/drawing/2014/main" id="{FDE59DF0-D6FE-3158-B3BE-D36B8B37E6CE}"/>
              </a:ext>
            </a:extLst>
          </p:cNvPr>
          <p:cNvSpPr/>
          <p:nvPr/>
        </p:nvSpPr>
        <p:spPr>
          <a:xfrm>
            <a:off x="-7096897" y="84957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2" name="Rectangle: Rounded Corners 12">
            <a:extLst>
              <a:ext uri="{FF2B5EF4-FFF2-40B4-BE49-F238E27FC236}">
                <a16:creationId xmlns:a16="http://schemas.microsoft.com/office/drawing/2014/main" id="{6328398C-68E3-648B-94C0-B5E8B534C8C6}"/>
              </a:ext>
            </a:extLst>
          </p:cNvPr>
          <p:cNvSpPr/>
          <p:nvPr/>
        </p:nvSpPr>
        <p:spPr>
          <a:xfrm>
            <a:off x="-6858400" y="93686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a16="http://schemas.microsoft.com/office/drawing/2014/main" id="{8FAB0B22-5F54-509B-7D18-A99098E251B1}"/>
              </a:ext>
            </a:extLst>
          </p:cNvPr>
          <p:cNvSpPr txBox="1"/>
          <p:nvPr/>
        </p:nvSpPr>
        <p:spPr>
          <a:xfrm>
            <a:off x="-6415578" y="1014921"/>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a16="http://schemas.microsoft.com/office/drawing/2014/main" id="{6B04B864-25D8-6AC8-8C78-CA8240D0C757}"/>
              </a:ext>
            </a:extLst>
          </p:cNvPr>
          <p:cNvSpPr/>
          <p:nvPr/>
        </p:nvSpPr>
        <p:spPr>
          <a:xfrm>
            <a:off x="-7096897" y="19631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Rectangle: Rounded Corners 12">
            <a:extLst>
              <a:ext uri="{FF2B5EF4-FFF2-40B4-BE49-F238E27FC236}">
                <a16:creationId xmlns:a16="http://schemas.microsoft.com/office/drawing/2014/main" id="{6994D072-F87A-89D5-11E9-F13BBD389DAE}"/>
              </a:ext>
            </a:extLst>
          </p:cNvPr>
          <p:cNvSpPr/>
          <p:nvPr/>
        </p:nvSpPr>
        <p:spPr>
          <a:xfrm>
            <a:off x="-6858400" y="20503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TextBox 14">
            <a:extLst>
              <a:ext uri="{FF2B5EF4-FFF2-40B4-BE49-F238E27FC236}">
                <a16:creationId xmlns:a16="http://schemas.microsoft.com/office/drawing/2014/main" id="{B8CC67AB-7F97-470A-A56B-EA27BF7FEFFB}"/>
              </a:ext>
            </a:extLst>
          </p:cNvPr>
          <p:cNvSpPr txBox="1"/>
          <p:nvPr/>
        </p:nvSpPr>
        <p:spPr>
          <a:xfrm>
            <a:off x="-6399957" y="2124248"/>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6" name="Rectangle: Rounded Corners 8">
            <a:extLst>
              <a:ext uri="{FF2B5EF4-FFF2-40B4-BE49-F238E27FC236}">
                <a16:creationId xmlns:a16="http://schemas.microsoft.com/office/drawing/2014/main" id="{75C220DB-AD7D-B72F-4ED3-DD691420DD5B}"/>
              </a:ext>
            </a:extLst>
          </p:cNvPr>
          <p:cNvSpPr/>
          <p:nvPr/>
        </p:nvSpPr>
        <p:spPr>
          <a:xfrm>
            <a:off x="-7096897" y="30900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Rectangle: Rounded Corners 12">
            <a:extLst>
              <a:ext uri="{FF2B5EF4-FFF2-40B4-BE49-F238E27FC236}">
                <a16:creationId xmlns:a16="http://schemas.microsoft.com/office/drawing/2014/main" id="{6B9860D4-4F35-1FC6-2004-DC4DBC8D20DA}"/>
              </a:ext>
            </a:extLst>
          </p:cNvPr>
          <p:cNvSpPr/>
          <p:nvPr/>
        </p:nvSpPr>
        <p:spPr>
          <a:xfrm>
            <a:off x="-6858400" y="31772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4" name="TextBox 14">
            <a:extLst>
              <a:ext uri="{FF2B5EF4-FFF2-40B4-BE49-F238E27FC236}">
                <a16:creationId xmlns:a16="http://schemas.microsoft.com/office/drawing/2014/main" id="{F94D5F39-6F05-6402-08EC-7295E12AFDD6}"/>
              </a:ext>
            </a:extLst>
          </p:cNvPr>
          <p:cNvSpPr txBox="1"/>
          <p:nvPr/>
        </p:nvSpPr>
        <p:spPr>
          <a:xfrm>
            <a:off x="-6401200" y="3252010"/>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36" name="Rectangle: Rounded Corners 8">
            <a:extLst>
              <a:ext uri="{FF2B5EF4-FFF2-40B4-BE49-F238E27FC236}">
                <a16:creationId xmlns:a16="http://schemas.microsoft.com/office/drawing/2014/main" id="{043F475E-E82B-74EC-0DB3-4EAD12B2B45F}"/>
              </a:ext>
            </a:extLst>
          </p:cNvPr>
          <p:cNvSpPr/>
          <p:nvPr/>
        </p:nvSpPr>
        <p:spPr>
          <a:xfrm>
            <a:off x="-7096897" y="53438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Rectangle: Rounded Corners 12">
            <a:extLst>
              <a:ext uri="{FF2B5EF4-FFF2-40B4-BE49-F238E27FC236}">
                <a16:creationId xmlns:a16="http://schemas.microsoft.com/office/drawing/2014/main" id="{59328209-3CA4-12F0-C3AB-0DDA34423ABB}"/>
              </a:ext>
            </a:extLst>
          </p:cNvPr>
          <p:cNvSpPr/>
          <p:nvPr/>
        </p:nvSpPr>
        <p:spPr>
          <a:xfrm>
            <a:off x="-6858400" y="54310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0" name="TextBox 14">
            <a:extLst>
              <a:ext uri="{FF2B5EF4-FFF2-40B4-BE49-F238E27FC236}">
                <a16:creationId xmlns:a16="http://schemas.microsoft.com/office/drawing/2014/main" id="{20229546-CDA0-CC95-92B3-96011442B2DB}"/>
              </a:ext>
            </a:extLst>
          </p:cNvPr>
          <p:cNvSpPr txBox="1"/>
          <p:nvPr/>
        </p:nvSpPr>
        <p:spPr>
          <a:xfrm>
            <a:off x="-6415578" y="5505810"/>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425368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 name="Hình ảnh 3" descr="Ảnh có chứa văn bản&#10;&#10;Mô tả được tạo tự động">
            <a:extLst>
              <a:ext uri="{FF2B5EF4-FFF2-40B4-BE49-F238E27FC236}">
                <a16:creationId xmlns:a16="http://schemas.microsoft.com/office/drawing/2014/main" id="{2C160201-0DF3-F441-F48C-A0D503950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11974">
            <a:off x="22487366" y="5025702"/>
            <a:ext cx="701912" cy="701912"/>
          </a:xfrm>
          <a:prstGeom prst="rect">
            <a:avLst/>
          </a:prstGeom>
        </p:spPr>
      </p:pic>
      <p:pic>
        <p:nvPicPr>
          <p:cNvPr id="10" name="Hình ảnh 9" descr="Ảnh có chứa thực phẩm, Đồ ăn nhanh&#10;&#10;Mô tả được tự động tạo">
            <a:extLst>
              <a:ext uri="{FF2B5EF4-FFF2-40B4-BE49-F238E27FC236}">
                <a16:creationId xmlns:a16="http://schemas.microsoft.com/office/drawing/2014/main" id="{723312F6-22A6-0B9A-5CE4-3027D43AF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8618" y="5022567"/>
            <a:ext cx="776443" cy="776443"/>
          </a:xfrm>
          <a:prstGeom prst="rect">
            <a:avLst/>
          </a:prstGeom>
        </p:spPr>
      </p:pic>
      <p:pic>
        <p:nvPicPr>
          <p:cNvPr id="13" name="Hình ảnh 12">
            <a:extLst>
              <a:ext uri="{FF2B5EF4-FFF2-40B4-BE49-F238E27FC236}">
                <a16:creationId xmlns:a16="http://schemas.microsoft.com/office/drawing/2014/main" id="{65BB1E48-D9D9-FBC9-6ED4-AF64034335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81854">
            <a:off x="16942143" y="5057999"/>
            <a:ext cx="766327" cy="766327"/>
          </a:xfrm>
          <a:prstGeom prst="rect">
            <a:avLst/>
          </a:prstGeom>
        </p:spPr>
      </p:pic>
      <p:pic>
        <p:nvPicPr>
          <p:cNvPr id="15" name="Hình ảnh 14" descr="Ảnh có chứa Tác phẩm nghệ thuật của trẻ con, bảng pha màu&#10;&#10;Mô tả được tự động tạo">
            <a:extLst>
              <a:ext uri="{FF2B5EF4-FFF2-40B4-BE49-F238E27FC236}">
                <a16:creationId xmlns:a16="http://schemas.microsoft.com/office/drawing/2014/main" id="{3051E7EE-354A-1A8B-6584-11E351B4D2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4658">
            <a:off x="15602548" y="5056002"/>
            <a:ext cx="685133" cy="685133"/>
          </a:xfrm>
          <a:prstGeom prst="rect">
            <a:avLst/>
          </a:prstGeom>
        </p:spPr>
      </p:pic>
      <p:pic>
        <p:nvPicPr>
          <p:cNvPr id="17" name="Hình ảnh 16" descr="Ảnh có chứa iPod&#10;&#10;Mô tả được tạo tự động">
            <a:extLst>
              <a:ext uri="{FF2B5EF4-FFF2-40B4-BE49-F238E27FC236}">
                <a16:creationId xmlns:a16="http://schemas.microsoft.com/office/drawing/2014/main" id="{CFD95724-B0C5-260F-1C4C-4B86E69137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74867" y="5143236"/>
            <a:ext cx="588389" cy="588389"/>
          </a:xfrm>
          <a:prstGeom prst="rect">
            <a:avLst/>
          </a:prstGeom>
        </p:spPr>
      </p:pic>
      <p:pic>
        <p:nvPicPr>
          <p:cNvPr id="19" name="Hình ảnh 18" descr="Ảnh có chứa ảnh chụp màn hình, màu vàng&#10;&#10;Mô tả được tự động tạo">
            <a:extLst>
              <a:ext uri="{FF2B5EF4-FFF2-40B4-BE49-F238E27FC236}">
                <a16:creationId xmlns:a16="http://schemas.microsoft.com/office/drawing/2014/main" id="{73E30233-977A-28E2-494A-53BB5656DF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186954">
            <a:off x="18445543" y="5015262"/>
            <a:ext cx="752364" cy="752364"/>
          </a:xfrm>
          <a:prstGeom prst="rect">
            <a:avLst/>
          </a:prstGeom>
        </p:spPr>
      </p:pic>
      <p:pic>
        <p:nvPicPr>
          <p:cNvPr id="22" name="Hình ảnh 21" descr="Ảnh có chứa vòng tròn, tác phẩm nghệ thuật&#10;&#10;Mô tả được tự động tạo">
            <a:extLst>
              <a:ext uri="{FF2B5EF4-FFF2-40B4-BE49-F238E27FC236}">
                <a16:creationId xmlns:a16="http://schemas.microsoft.com/office/drawing/2014/main" id="{43248971-9AD4-88DE-5CEE-AABA756831D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375511" y="5037643"/>
            <a:ext cx="805550" cy="805550"/>
          </a:xfrm>
          <a:prstGeom prst="rect">
            <a:avLst/>
          </a:prstGeom>
        </p:spPr>
      </p:pic>
      <p:sp>
        <p:nvSpPr>
          <p:cNvPr id="36" name="Rectangle: Rounded Corners 8">
            <a:extLst>
              <a:ext uri="{FF2B5EF4-FFF2-40B4-BE49-F238E27FC236}">
                <a16:creationId xmlns:a16="http://schemas.microsoft.com/office/drawing/2014/main" id="{0444DBF2-793F-96AD-D6CB-F187AB2A8CD6}"/>
              </a:ext>
            </a:extLst>
          </p:cNvPr>
          <p:cNvSpPr/>
          <p:nvPr/>
        </p:nvSpPr>
        <p:spPr>
          <a:xfrm>
            <a:off x="-7711845" y="127736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7" name="Rectangle: Rounded Corners 12">
            <a:extLst>
              <a:ext uri="{FF2B5EF4-FFF2-40B4-BE49-F238E27FC236}">
                <a16:creationId xmlns:a16="http://schemas.microsoft.com/office/drawing/2014/main" id="{E0148C84-C5AA-F50A-1A33-15A5F76E5560}"/>
              </a:ext>
            </a:extLst>
          </p:cNvPr>
          <p:cNvSpPr/>
          <p:nvPr/>
        </p:nvSpPr>
        <p:spPr>
          <a:xfrm>
            <a:off x="-7473348" y="136465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TextBox 14">
            <a:extLst>
              <a:ext uri="{FF2B5EF4-FFF2-40B4-BE49-F238E27FC236}">
                <a16:creationId xmlns:a16="http://schemas.microsoft.com/office/drawing/2014/main" id="{406BDF66-786C-8F38-63D9-A7C7724177FA}"/>
              </a:ext>
            </a:extLst>
          </p:cNvPr>
          <p:cNvSpPr txBox="1"/>
          <p:nvPr/>
        </p:nvSpPr>
        <p:spPr>
          <a:xfrm>
            <a:off x="-7030526" y="1442710"/>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31" name="Rectangle: Rounded Corners 8">
            <a:extLst>
              <a:ext uri="{FF2B5EF4-FFF2-40B4-BE49-F238E27FC236}">
                <a16:creationId xmlns:a16="http://schemas.microsoft.com/office/drawing/2014/main" id="{D4B119CE-F1ED-B2F6-869F-AC84B77C3101}"/>
              </a:ext>
            </a:extLst>
          </p:cNvPr>
          <p:cNvSpPr/>
          <p:nvPr/>
        </p:nvSpPr>
        <p:spPr>
          <a:xfrm>
            <a:off x="-7711845" y="23908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3" name="Rectangle: Rounded Corners 12">
            <a:extLst>
              <a:ext uri="{FF2B5EF4-FFF2-40B4-BE49-F238E27FC236}">
                <a16:creationId xmlns:a16="http://schemas.microsoft.com/office/drawing/2014/main" id="{098360A4-57F3-DD64-47A9-D86A871561DE}"/>
              </a:ext>
            </a:extLst>
          </p:cNvPr>
          <p:cNvSpPr/>
          <p:nvPr/>
        </p:nvSpPr>
        <p:spPr>
          <a:xfrm>
            <a:off x="-7473348" y="24781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4" name="TextBox 14">
            <a:extLst>
              <a:ext uri="{FF2B5EF4-FFF2-40B4-BE49-F238E27FC236}">
                <a16:creationId xmlns:a16="http://schemas.microsoft.com/office/drawing/2014/main" id="{0F8B5902-DE37-8FEE-E1E3-CF33DC9472CC}"/>
              </a:ext>
            </a:extLst>
          </p:cNvPr>
          <p:cNvSpPr txBox="1"/>
          <p:nvPr/>
        </p:nvSpPr>
        <p:spPr>
          <a:xfrm>
            <a:off x="-7014905" y="255203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7" name="Rectangle: Rounded Corners 8">
            <a:extLst>
              <a:ext uri="{FF2B5EF4-FFF2-40B4-BE49-F238E27FC236}">
                <a16:creationId xmlns:a16="http://schemas.microsoft.com/office/drawing/2014/main" id="{B9E49DC6-67C9-5125-E6D7-20C70891F0D7}"/>
              </a:ext>
            </a:extLst>
          </p:cNvPr>
          <p:cNvSpPr/>
          <p:nvPr/>
        </p:nvSpPr>
        <p:spPr>
          <a:xfrm>
            <a:off x="-7711845" y="35177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Rectangle: Rounded Corners 12">
            <a:extLst>
              <a:ext uri="{FF2B5EF4-FFF2-40B4-BE49-F238E27FC236}">
                <a16:creationId xmlns:a16="http://schemas.microsoft.com/office/drawing/2014/main" id="{A64AEAAB-11EE-D4E8-3CBA-0923CC8BDBD0}"/>
              </a:ext>
            </a:extLst>
          </p:cNvPr>
          <p:cNvSpPr/>
          <p:nvPr/>
        </p:nvSpPr>
        <p:spPr>
          <a:xfrm>
            <a:off x="-7473348" y="36050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TextBox 14">
            <a:extLst>
              <a:ext uri="{FF2B5EF4-FFF2-40B4-BE49-F238E27FC236}">
                <a16:creationId xmlns:a16="http://schemas.microsoft.com/office/drawing/2014/main" id="{54E89BE0-5A81-D264-9D34-F1C7F98CF59C}"/>
              </a:ext>
            </a:extLst>
          </p:cNvPr>
          <p:cNvSpPr txBox="1"/>
          <p:nvPr/>
        </p:nvSpPr>
        <p:spPr>
          <a:xfrm>
            <a:off x="-7016148" y="3679799"/>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4" name="Rectangle: Rounded Corners 8">
            <a:extLst>
              <a:ext uri="{FF2B5EF4-FFF2-40B4-BE49-F238E27FC236}">
                <a16:creationId xmlns:a16="http://schemas.microsoft.com/office/drawing/2014/main" id="{2762AE10-E09C-E10E-E43B-D504ABC3C827}"/>
              </a:ext>
            </a:extLst>
          </p:cNvPr>
          <p:cNvSpPr/>
          <p:nvPr/>
        </p:nvSpPr>
        <p:spPr>
          <a:xfrm>
            <a:off x="3576053" y="46981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Rectangle: Rounded Corners 12">
            <a:extLst>
              <a:ext uri="{FF2B5EF4-FFF2-40B4-BE49-F238E27FC236}">
                <a16:creationId xmlns:a16="http://schemas.microsoft.com/office/drawing/2014/main" id="{49011DC6-0114-4DDF-5085-B6B3361AEF89}"/>
              </a:ext>
            </a:extLst>
          </p:cNvPr>
          <p:cNvSpPr/>
          <p:nvPr/>
        </p:nvSpPr>
        <p:spPr>
          <a:xfrm>
            <a:off x="3814550" y="47854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6" name="TextBox 14">
            <a:extLst>
              <a:ext uri="{FF2B5EF4-FFF2-40B4-BE49-F238E27FC236}">
                <a16:creationId xmlns:a16="http://schemas.microsoft.com/office/drawing/2014/main" id="{C102E933-9EC7-F514-32BA-AE6FF4DE7A41}"/>
              </a:ext>
            </a:extLst>
          </p:cNvPr>
          <p:cNvSpPr txBox="1"/>
          <p:nvPr/>
        </p:nvSpPr>
        <p:spPr>
          <a:xfrm>
            <a:off x="4257372" y="486017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8" name="Rectangle: Rounded Corners 8">
            <a:extLst>
              <a:ext uri="{FF2B5EF4-FFF2-40B4-BE49-F238E27FC236}">
                <a16:creationId xmlns:a16="http://schemas.microsoft.com/office/drawing/2014/main" id="{1F355DB8-BB7A-3320-198F-EAE11A681C51}"/>
              </a:ext>
            </a:extLst>
          </p:cNvPr>
          <p:cNvSpPr/>
          <p:nvPr/>
        </p:nvSpPr>
        <p:spPr>
          <a:xfrm>
            <a:off x="-7711845" y="57715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a16="http://schemas.microsoft.com/office/drawing/2014/main" id="{ABAA0EC8-CA57-78EB-F1ED-41310288F6E5}"/>
              </a:ext>
            </a:extLst>
          </p:cNvPr>
          <p:cNvSpPr/>
          <p:nvPr/>
        </p:nvSpPr>
        <p:spPr>
          <a:xfrm>
            <a:off x="-7473348" y="58588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a16="http://schemas.microsoft.com/office/drawing/2014/main" id="{2E66646D-85CA-C619-11F0-7E2A39D109FB}"/>
              </a:ext>
            </a:extLst>
          </p:cNvPr>
          <p:cNvSpPr txBox="1"/>
          <p:nvPr/>
        </p:nvSpPr>
        <p:spPr>
          <a:xfrm>
            <a:off x="-7030526" y="593359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42" name="Hình chữ nhật: Góc Tròn 41">
            <a:extLst>
              <a:ext uri="{FF2B5EF4-FFF2-40B4-BE49-F238E27FC236}">
                <a16:creationId xmlns:a16="http://schemas.microsoft.com/office/drawing/2014/main" id="{F8C883AF-A22E-2F39-D22D-096DB9DC363C}"/>
              </a:ext>
            </a:extLst>
          </p:cNvPr>
          <p:cNvSpPr/>
          <p:nvPr/>
        </p:nvSpPr>
        <p:spPr>
          <a:xfrm>
            <a:off x="3874892" y="-7060842"/>
            <a:ext cx="7221716" cy="4952521"/>
          </a:xfrm>
          <a:prstGeom prst="roundRect">
            <a:avLst>
              <a:gd name="adj" fmla="val 1005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Hộp Văn bản 44">
            <a:extLst>
              <a:ext uri="{FF2B5EF4-FFF2-40B4-BE49-F238E27FC236}">
                <a16:creationId xmlns:a16="http://schemas.microsoft.com/office/drawing/2014/main" id="{922B67EB-E820-A098-B45C-60EB13A1F233}"/>
              </a:ext>
            </a:extLst>
          </p:cNvPr>
          <p:cNvSpPr txBox="1"/>
          <p:nvPr/>
        </p:nvSpPr>
        <p:spPr>
          <a:xfrm>
            <a:off x="4224242" y="-7681196"/>
            <a:ext cx="5324934" cy="1015663"/>
          </a:xfrm>
          <a:prstGeom prst="rect">
            <a:avLst/>
          </a:prstGeom>
          <a:noFill/>
        </p:spPr>
        <p:txBody>
          <a:bodyPr wrap="square" lIns="91440" tIns="45720" rIns="91440" bIns="45720" rtlCol="0" anchor="t">
            <a:spAutoFit/>
          </a:bodyPr>
          <a:lstStyle/>
          <a:p>
            <a:r>
              <a:rPr lang="en-US" sz="6000" b="1">
                <a:solidFill>
                  <a:srgbClr val="7E3BFF"/>
                </a:solidFill>
                <a:latin typeface="Arial"/>
                <a:cs typeface="Arial"/>
              </a:rPr>
              <a:t>NHƯỢC ĐIỂM</a:t>
            </a:r>
            <a:endParaRPr lang="en-US" sz="6000" b="1">
              <a:solidFill>
                <a:srgbClr val="7E3BFF"/>
              </a:solidFill>
              <a:latin typeface="Arial" panose="020B0604020202020204" pitchFamily="34" charset="0"/>
              <a:cs typeface="Arial" panose="020B0604020202020204" pitchFamily="34" charset="0"/>
            </a:endParaRPr>
          </a:p>
        </p:txBody>
      </p:sp>
      <p:sp>
        <p:nvSpPr>
          <p:cNvPr id="48" name="Hộp Văn bản 47">
            <a:extLst>
              <a:ext uri="{FF2B5EF4-FFF2-40B4-BE49-F238E27FC236}">
                <a16:creationId xmlns:a16="http://schemas.microsoft.com/office/drawing/2014/main" id="{94BFFD5A-AD56-7CFD-2577-C1EE41AFBFCC}"/>
              </a:ext>
            </a:extLst>
          </p:cNvPr>
          <p:cNvSpPr txBox="1"/>
          <p:nvPr/>
        </p:nvSpPr>
        <p:spPr>
          <a:xfrm>
            <a:off x="3974297" y="-6345415"/>
            <a:ext cx="701566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a:latin typeface="Arial"/>
                <a:cs typeface="Arial"/>
              </a:rPr>
              <a:t>Brute Force thường không hiệu quả với bài toán phức tạp. Đối với các bài toán thời gian thực, phân tích thuật toán thường vượt quá thứ tự tăng trưởng O(N!)</a:t>
            </a:r>
          </a:p>
          <a:p>
            <a:pPr marL="285750" indent="-285750">
              <a:buFont typeface="Calibri"/>
              <a:buChar char="-"/>
            </a:pPr>
            <a:r>
              <a:rPr lang="vi-VN">
                <a:latin typeface="Arial"/>
                <a:cs typeface="Arial"/>
              </a:rPr>
              <a:t>Phương pháp này dựa nhiều vào sức mạnh của hệ thống máy tính để giải quyết vấn đề hơn là thiết kế thuật toán tốt.</a:t>
            </a:r>
          </a:p>
          <a:p>
            <a:pPr marL="285750" indent="-285750">
              <a:buFont typeface="Calibri"/>
              <a:buChar char="-"/>
            </a:pPr>
            <a:r>
              <a:rPr lang="vi-VN">
                <a:latin typeface="Arial"/>
                <a:cs typeface="Arial"/>
              </a:rPr>
              <a:t>Thuật toán Brute Force thường rất chậm.</a:t>
            </a:r>
          </a:p>
          <a:p>
            <a:pPr marL="285750" indent="-285750">
              <a:buFont typeface="Calibri"/>
              <a:buChar char="-"/>
            </a:pPr>
            <a:r>
              <a:rPr lang="vi-VN">
                <a:latin typeface="Arial"/>
                <a:cs typeface="Arial"/>
              </a:rPr>
              <a:t>Brute Force không mang tính xây dựng hoặc sáng tạo so với các thuật toán được xây dựng bằng một số mô hình thiết kế khác.</a:t>
            </a:r>
          </a:p>
        </p:txBody>
      </p:sp>
    </p:spTree>
    <p:extLst>
      <p:ext uri="{BB962C8B-B14F-4D97-AF65-F5344CB8AC3E}">
        <p14:creationId xmlns:p14="http://schemas.microsoft.com/office/powerpoint/2010/main" val="802508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Rounded Corners 8">
            <a:extLst>
              <a:ext uri="{FF2B5EF4-FFF2-40B4-BE49-F238E27FC236}">
                <a16:creationId xmlns:a16="http://schemas.microsoft.com/office/drawing/2014/main" id="{0444DBF2-793F-96AD-D6CB-F187AB2A8CD6}"/>
              </a:ext>
            </a:extLst>
          </p:cNvPr>
          <p:cNvSpPr/>
          <p:nvPr/>
        </p:nvSpPr>
        <p:spPr>
          <a:xfrm>
            <a:off x="-7457845" y="76936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a16="http://schemas.microsoft.com/office/drawing/2014/main" id="{E0148C84-C5AA-F50A-1A33-15A5F76E5560}"/>
              </a:ext>
            </a:extLst>
          </p:cNvPr>
          <p:cNvSpPr/>
          <p:nvPr/>
        </p:nvSpPr>
        <p:spPr>
          <a:xfrm>
            <a:off x="-7219348" y="85665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a16="http://schemas.microsoft.com/office/drawing/2014/main" id="{406BDF66-786C-8F38-63D9-A7C7724177FA}"/>
              </a:ext>
            </a:extLst>
          </p:cNvPr>
          <p:cNvSpPr txBox="1"/>
          <p:nvPr/>
        </p:nvSpPr>
        <p:spPr>
          <a:xfrm>
            <a:off x="-6776526" y="934710"/>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3" name="Rectangle: Rounded Corners 8">
            <a:extLst>
              <a:ext uri="{FF2B5EF4-FFF2-40B4-BE49-F238E27FC236}">
                <a16:creationId xmlns:a16="http://schemas.microsoft.com/office/drawing/2014/main" id="{D4B119CE-F1ED-B2F6-869F-AC84B77C3101}"/>
              </a:ext>
            </a:extLst>
          </p:cNvPr>
          <p:cNvSpPr/>
          <p:nvPr/>
        </p:nvSpPr>
        <p:spPr>
          <a:xfrm>
            <a:off x="-7457845" y="18828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a16="http://schemas.microsoft.com/office/drawing/2014/main" id="{098360A4-57F3-DD64-47A9-D86A871561DE}"/>
              </a:ext>
            </a:extLst>
          </p:cNvPr>
          <p:cNvSpPr/>
          <p:nvPr/>
        </p:nvSpPr>
        <p:spPr>
          <a:xfrm>
            <a:off x="-7219348" y="19701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TextBox 14">
            <a:extLst>
              <a:ext uri="{FF2B5EF4-FFF2-40B4-BE49-F238E27FC236}">
                <a16:creationId xmlns:a16="http://schemas.microsoft.com/office/drawing/2014/main" id="{0F8B5902-DE37-8FEE-E1E3-CF33DC9472CC}"/>
              </a:ext>
            </a:extLst>
          </p:cNvPr>
          <p:cNvSpPr txBox="1"/>
          <p:nvPr/>
        </p:nvSpPr>
        <p:spPr>
          <a:xfrm>
            <a:off x="-6760905" y="204403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19" name="Rectangle: Rounded Corners 8">
            <a:extLst>
              <a:ext uri="{FF2B5EF4-FFF2-40B4-BE49-F238E27FC236}">
                <a16:creationId xmlns:a16="http://schemas.microsoft.com/office/drawing/2014/main" id="{B9E49DC6-67C9-5125-E6D7-20C70891F0D7}"/>
              </a:ext>
            </a:extLst>
          </p:cNvPr>
          <p:cNvSpPr/>
          <p:nvPr/>
        </p:nvSpPr>
        <p:spPr>
          <a:xfrm>
            <a:off x="-7457845" y="30097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a16="http://schemas.microsoft.com/office/drawing/2014/main" id="{A64AEAAB-11EE-D4E8-3CBA-0923CC8BDBD0}"/>
              </a:ext>
            </a:extLst>
          </p:cNvPr>
          <p:cNvSpPr/>
          <p:nvPr/>
        </p:nvSpPr>
        <p:spPr>
          <a:xfrm>
            <a:off x="-7219348" y="30970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54E89BE0-5A81-D264-9D34-F1C7F98CF59C}"/>
              </a:ext>
            </a:extLst>
          </p:cNvPr>
          <p:cNvSpPr txBox="1"/>
          <p:nvPr/>
        </p:nvSpPr>
        <p:spPr>
          <a:xfrm>
            <a:off x="-6762148" y="3171799"/>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6" name="Rectangle: Rounded Corners 8">
            <a:extLst>
              <a:ext uri="{FF2B5EF4-FFF2-40B4-BE49-F238E27FC236}">
                <a16:creationId xmlns:a16="http://schemas.microsoft.com/office/drawing/2014/main" id="{2762AE10-E09C-E10E-E43B-D504ABC3C827}"/>
              </a:ext>
            </a:extLst>
          </p:cNvPr>
          <p:cNvSpPr/>
          <p:nvPr/>
        </p:nvSpPr>
        <p:spPr>
          <a:xfrm>
            <a:off x="-7457845" y="41366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49011DC6-0114-4DDF-5085-B6B3361AEF89}"/>
              </a:ext>
            </a:extLst>
          </p:cNvPr>
          <p:cNvSpPr/>
          <p:nvPr/>
        </p:nvSpPr>
        <p:spPr>
          <a:xfrm>
            <a:off x="-7219348" y="42239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a16="http://schemas.microsoft.com/office/drawing/2014/main" id="{C102E933-9EC7-F514-32BA-AE6FF4DE7A41}"/>
              </a:ext>
            </a:extLst>
          </p:cNvPr>
          <p:cNvSpPr txBox="1"/>
          <p:nvPr/>
        </p:nvSpPr>
        <p:spPr>
          <a:xfrm>
            <a:off x="-6776526" y="429869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3" name="Rectangle: Rounded Corners 8">
            <a:extLst>
              <a:ext uri="{FF2B5EF4-FFF2-40B4-BE49-F238E27FC236}">
                <a16:creationId xmlns:a16="http://schemas.microsoft.com/office/drawing/2014/main" id="{1F355DB8-BB7A-3320-198F-EAE11A681C51}"/>
              </a:ext>
            </a:extLst>
          </p:cNvPr>
          <p:cNvSpPr/>
          <p:nvPr/>
        </p:nvSpPr>
        <p:spPr>
          <a:xfrm>
            <a:off x="-7457845" y="52635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Rectangle: Rounded Corners 12">
            <a:extLst>
              <a:ext uri="{FF2B5EF4-FFF2-40B4-BE49-F238E27FC236}">
                <a16:creationId xmlns:a16="http://schemas.microsoft.com/office/drawing/2014/main" id="{ABAA0EC8-CA57-78EB-F1ED-41310288F6E5}"/>
              </a:ext>
            </a:extLst>
          </p:cNvPr>
          <p:cNvSpPr/>
          <p:nvPr/>
        </p:nvSpPr>
        <p:spPr>
          <a:xfrm>
            <a:off x="-7219348" y="53508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5" name="TextBox 14">
            <a:extLst>
              <a:ext uri="{FF2B5EF4-FFF2-40B4-BE49-F238E27FC236}">
                <a16:creationId xmlns:a16="http://schemas.microsoft.com/office/drawing/2014/main" id="{2E66646D-85CA-C619-11F0-7E2A39D109FB}"/>
              </a:ext>
            </a:extLst>
          </p:cNvPr>
          <p:cNvSpPr txBox="1"/>
          <p:nvPr/>
        </p:nvSpPr>
        <p:spPr>
          <a:xfrm>
            <a:off x="-6776526" y="542559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2464203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 name="Hình ảnh 3" descr="Ảnh có chứa văn bản&#10;&#10;Mô tả được tạo tự động">
            <a:extLst>
              <a:ext uri="{FF2B5EF4-FFF2-40B4-BE49-F238E27FC236}">
                <a16:creationId xmlns:a16="http://schemas.microsoft.com/office/drawing/2014/main" id="{8A103DB1-20BB-01C3-52C0-F20CF96DB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11974">
            <a:off x="1409272" y="11868792"/>
            <a:ext cx="701912" cy="701912"/>
          </a:xfrm>
          <a:prstGeom prst="rect">
            <a:avLst/>
          </a:prstGeom>
        </p:spPr>
      </p:pic>
      <p:pic>
        <p:nvPicPr>
          <p:cNvPr id="10" name="Hình ảnh 9" descr="Ảnh có chứa thực phẩm, Đồ ăn nhanh&#10;&#10;Mô tả được tự động tạo">
            <a:extLst>
              <a:ext uri="{FF2B5EF4-FFF2-40B4-BE49-F238E27FC236}">
                <a16:creationId xmlns:a16="http://schemas.microsoft.com/office/drawing/2014/main" id="{E62C5A96-A11E-46D5-3229-D1F3B5721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406" y="14517480"/>
            <a:ext cx="776443" cy="776443"/>
          </a:xfrm>
          <a:prstGeom prst="rect">
            <a:avLst/>
          </a:prstGeom>
        </p:spPr>
      </p:pic>
      <p:pic>
        <p:nvPicPr>
          <p:cNvPr id="13" name="Hình ảnh 12">
            <a:extLst>
              <a:ext uri="{FF2B5EF4-FFF2-40B4-BE49-F238E27FC236}">
                <a16:creationId xmlns:a16="http://schemas.microsoft.com/office/drawing/2014/main" id="{35023F7C-7FA0-D22E-6A85-B3D9963BDB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81854">
            <a:off x="10848095" y="13437336"/>
            <a:ext cx="766327" cy="766327"/>
          </a:xfrm>
          <a:prstGeom prst="rect">
            <a:avLst/>
          </a:prstGeom>
        </p:spPr>
      </p:pic>
      <p:pic>
        <p:nvPicPr>
          <p:cNvPr id="15" name="Hình ảnh 14" descr="Ảnh có chứa Tác phẩm nghệ thuật của trẻ con, bảng pha màu&#10;&#10;Mô tả được tự động tạo">
            <a:extLst>
              <a:ext uri="{FF2B5EF4-FFF2-40B4-BE49-F238E27FC236}">
                <a16:creationId xmlns:a16="http://schemas.microsoft.com/office/drawing/2014/main" id="{3C60E45A-C290-802E-369B-1EDD5AAA5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4658">
            <a:off x="10892810" y="15190619"/>
            <a:ext cx="685133" cy="685133"/>
          </a:xfrm>
          <a:prstGeom prst="rect">
            <a:avLst/>
          </a:prstGeom>
        </p:spPr>
      </p:pic>
      <p:pic>
        <p:nvPicPr>
          <p:cNvPr id="17" name="Hình ảnh 16" descr="Ảnh có chứa iPod&#10;&#10;Mô tả được tạo tự động">
            <a:extLst>
              <a:ext uri="{FF2B5EF4-FFF2-40B4-BE49-F238E27FC236}">
                <a16:creationId xmlns:a16="http://schemas.microsoft.com/office/drawing/2014/main" id="{7DBBCA52-3987-000A-7D74-ABF571B3A2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4634" y="13167221"/>
            <a:ext cx="588389" cy="588389"/>
          </a:xfrm>
          <a:prstGeom prst="rect">
            <a:avLst/>
          </a:prstGeom>
        </p:spPr>
      </p:pic>
      <p:pic>
        <p:nvPicPr>
          <p:cNvPr id="19" name="Hình ảnh 18" descr="Ảnh có chứa ảnh chụp màn hình, màu vàng&#10;&#10;Mô tả được tự động tạo">
            <a:extLst>
              <a:ext uri="{FF2B5EF4-FFF2-40B4-BE49-F238E27FC236}">
                <a16:creationId xmlns:a16="http://schemas.microsoft.com/office/drawing/2014/main" id="{2B61502E-ADB1-F2C4-47EC-63F127C7B6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186954">
            <a:off x="10959022" y="11820189"/>
            <a:ext cx="752364" cy="752364"/>
          </a:xfrm>
          <a:prstGeom prst="rect">
            <a:avLst/>
          </a:prstGeom>
        </p:spPr>
      </p:pic>
      <p:pic>
        <p:nvPicPr>
          <p:cNvPr id="22" name="Hình ảnh 21" descr="Ảnh có chứa vòng tròn, tác phẩm nghệ thuật&#10;&#10;Mô tả được tự động tạo">
            <a:extLst>
              <a:ext uri="{FF2B5EF4-FFF2-40B4-BE49-F238E27FC236}">
                <a16:creationId xmlns:a16="http://schemas.microsoft.com/office/drawing/2014/main" id="{ECE3353A-218C-E790-B6AE-43E92CBBA1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26393" y="10209054"/>
            <a:ext cx="805550" cy="805550"/>
          </a:xfrm>
          <a:prstGeom prst="rect">
            <a:avLst/>
          </a:prstGeom>
        </p:spPr>
      </p:pic>
      <p:sp>
        <p:nvSpPr>
          <p:cNvPr id="36" name="Rectangle: Rounded Corners 8">
            <a:extLst>
              <a:ext uri="{FF2B5EF4-FFF2-40B4-BE49-F238E27FC236}">
                <a16:creationId xmlns:a16="http://schemas.microsoft.com/office/drawing/2014/main" id="{0444DBF2-793F-96AD-D6CB-F187AB2A8CD6}"/>
              </a:ext>
            </a:extLst>
          </p:cNvPr>
          <p:cNvSpPr/>
          <p:nvPr/>
        </p:nvSpPr>
        <p:spPr>
          <a:xfrm>
            <a:off x="-7631634" y="10902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7" name="Rectangle: Rounded Corners 12">
            <a:extLst>
              <a:ext uri="{FF2B5EF4-FFF2-40B4-BE49-F238E27FC236}">
                <a16:creationId xmlns:a16="http://schemas.microsoft.com/office/drawing/2014/main" id="{E0148C84-C5AA-F50A-1A33-15A5F76E5560}"/>
              </a:ext>
            </a:extLst>
          </p:cNvPr>
          <p:cNvSpPr/>
          <p:nvPr/>
        </p:nvSpPr>
        <p:spPr>
          <a:xfrm>
            <a:off x="-7393137" y="11774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TextBox 14">
            <a:extLst>
              <a:ext uri="{FF2B5EF4-FFF2-40B4-BE49-F238E27FC236}">
                <a16:creationId xmlns:a16="http://schemas.microsoft.com/office/drawing/2014/main" id="{406BDF66-786C-8F38-63D9-A7C7724177FA}"/>
              </a:ext>
            </a:extLst>
          </p:cNvPr>
          <p:cNvSpPr txBox="1"/>
          <p:nvPr/>
        </p:nvSpPr>
        <p:spPr>
          <a:xfrm>
            <a:off x="-6950315" y="125555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31" name="Rectangle: Rounded Corners 8">
            <a:extLst>
              <a:ext uri="{FF2B5EF4-FFF2-40B4-BE49-F238E27FC236}">
                <a16:creationId xmlns:a16="http://schemas.microsoft.com/office/drawing/2014/main" id="{D4B119CE-F1ED-B2F6-869F-AC84B77C3101}"/>
              </a:ext>
            </a:extLst>
          </p:cNvPr>
          <p:cNvSpPr/>
          <p:nvPr/>
        </p:nvSpPr>
        <p:spPr>
          <a:xfrm>
            <a:off x="-7631634" y="22037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3" name="Rectangle: Rounded Corners 12">
            <a:extLst>
              <a:ext uri="{FF2B5EF4-FFF2-40B4-BE49-F238E27FC236}">
                <a16:creationId xmlns:a16="http://schemas.microsoft.com/office/drawing/2014/main" id="{098360A4-57F3-DD64-47A9-D86A871561DE}"/>
              </a:ext>
            </a:extLst>
          </p:cNvPr>
          <p:cNvSpPr/>
          <p:nvPr/>
        </p:nvSpPr>
        <p:spPr>
          <a:xfrm>
            <a:off x="-7393137" y="22910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4" name="TextBox 14">
            <a:extLst>
              <a:ext uri="{FF2B5EF4-FFF2-40B4-BE49-F238E27FC236}">
                <a16:creationId xmlns:a16="http://schemas.microsoft.com/office/drawing/2014/main" id="{0F8B5902-DE37-8FEE-E1E3-CF33DC9472CC}"/>
              </a:ext>
            </a:extLst>
          </p:cNvPr>
          <p:cNvSpPr txBox="1"/>
          <p:nvPr/>
        </p:nvSpPr>
        <p:spPr>
          <a:xfrm>
            <a:off x="-6934694" y="236487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7" name="Rectangle: Rounded Corners 8">
            <a:extLst>
              <a:ext uri="{FF2B5EF4-FFF2-40B4-BE49-F238E27FC236}">
                <a16:creationId xmlns:a16="http://schemas.microsoft.com/office/drawing/2014/main" id="{B9E49DC6-67C9-5125-E6D7-20C70891F0D7}"/>
              </a:ext>
            </a:extLst>
          </p:cNvPr>
          <p:cNvSpPr/>
          <p:nvPr/>
        </p:nvSpPr>
        <p:spPr>
          <a:xfrm>
            <a:off x="-7631634" y="33306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Rectangle: Rounded Corners 12">
            <a:extLst>
              <a:ext uri="{FF2B5EF4-FFF2-40B4-BE49-F238E27FC236}">
                <a16:creationId xmlns:a16="http://schemas.microsoft.com/office/drawing/2014/main" id="{A64AEAAB-11EE-D4E8-3CBA-0923CC8BDBD0}"/>
              </a:ext>
            </a:extLst>
          </p:cNvPr>
          <p:cNvSpPr/>
          <p:nvPr/>
        </p:nvSpPr>
        <p:spPr>
          <a:xfrm>
            <a:off x="-7393137" y="34179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TextBox 14">
            <a:extLst>
              <a:ext uri="{FF2B5EF4-FFF2-40B4-BE49-F238E27FC236}">
                <a16:creationId xmlns:a16="http://schemas.microsoft.com/office/drawing/2014/main" id="{54E89BE0-5A81-D264-9D34-F1C7F98CF59C}"/>
              </a:ext>
            </a:extLst>
          </p:cNvPr>
          <p:cNvSpPr txBox="1"/>
          <p:nvPr/>
        </p:nvSpPr>
        <p:spPr>
          <a:xfrm>
            <a:off x="-6935937" y="349264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4" name="Rectangle: Rounded Corners 8">
            <a:extLst>
              <a:ext uri="{FF2B5EF4-FFF2-40B4-BE49-F238E27FC236}">
                <a16:creationId xmlns:a16="http://schemas.microsoft.com/office/drawing/2014/main" id="{2762AE10-E09C-E10E-E43B-D504ABC3C827}"/>
              </a:ext>
            </a:extLst>
          </p:cNvPr>
          <p:cNvSpPr/>
          <p:nvPr/>
        </p:nvSpPr>
        <p:spPr>
          <a:xfrm>
            <a:off x="-7631634" y="44575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Rectangle: Rounded Corners 12">
            <a:extLst>
              <a:ext uri="{FF2B5EF4-FFF2-40B4-BE49-F238E27FC236}">
                <a16:creationId xmlns:a16="http://schemas.microsoft.com/office/drawing/2014/main" id="{49011DC6-0114-4DDF-5085-B6B3361AEF89}"/>
              </a:ext>
            </a:extLst>
          </p:cNvPr>
          <p:cNvSpPr/>
          <p:nvPr/>
        </p:nvSpPr>
        <p:spPr>
          <a:xfrm>
            <a:off x="-7393137" y="45448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6" name="TextBox 14">
            <a:extLst>
              <a:ext uri="{FF2B5EF4-FFF2-40B4-BE49-F238E27FC236}">
                <a16:creationId xmlns:a16="http://schemas.microsoft.com/office/drawing/2014/main" id="{C102E933-9EC7-F514-32BA-AE6FF4DE7A41}"/>
              </a:ext>
            </a:extLst>
          </p:cNvPr>
          <p:cNvSpPr txBox="1"/>
          <p:nvPr/>
        </p:nvSpPr>
        <p:spPr>
          <a:xfrm>
            <a:off x="-6950315" y="46195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8" name="Rectangle: Rounded Corners 8">
            <a:extLst>
              <a:ext uri="{FF2B5EF4-FFF2-40B4-BE49-F238E27FC236}">
                <a16:creationId xmlns:a16="http://schemas.microsoft.com/office/drawing/2014/main" id="{1F355DB8-BB7A-3320-198F-EAE11A681C51}"/>
              </a:ext>
            </a:extLst>
          </p:cNvPr>
          <p:cNvSpPr/>
          <p:nvPr/>
        </p:nvSpPr>
        <p:spPr>
          <a:xfrm>
            <a:off x="3576053" y="58250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a16="http://schemas.microsoft.com/office/drawing/2014/main" id="{ABAA0EC8-CA57-78EB-F1ED-41310288F6E5}"/>
              </a:ext>
            </a:extLst>
          </p:cNvPr>
          <p:cNvSpPr/>
          <p:nvPr/>
        </p:nvSpPr>
        <p:spPr>
          <a:xfrm>
            <a:off x="3814550" y="59123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a16="http://schemas.microsoft.com/office/drawing/2014/main" id="{2E66646D-85CA-C619-11F0-7E2A39D109FB}"/>
              </a:ext>
            </a:extLst>
          </p:cNvPr>
          <p:cNvSpPr txBox="1"/>
          <p:nvPr/>
        </p:nvSpPr>
        <p:spPr>
          <a:xfrm>
            <a:off x="4257372" y="598707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4183862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826392" y="-2762367"/>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2048771" y="670557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ộp Văn bản 11">
            <a:extLst>
              <a:ext uri="{FF2B5EF4-FFF2-40B4-BE49-F238E27FC236}">
                <a16:creationId xmlns:a16="http://schemas.microsoft.com/office/drawing/2014/main" id="{7B385C9E-403F-4C44-BA76-A562B02D669B}"/>
              </a:ext>
            </a:extLst>
          </p:cNvPr>
          <p:cNvSpPr txBox="1"/>
          <p:nvPr/>
        </p:nvSpPr>
        <p:spPr>
          <a:xfrm>
            <a:off x="3026753" y="-2735358"/>
            <a:ext cx="6138493" cy="707886"/>
          </a:xfrm>
          <a:prstGeom prst="rect">
            <a:avLst/>
          </a:prstGeom>
          <a:noFill/>
        </p:spPr>
        <p:txBody>
          <a:bodyPr wrap="square" rtlCol="0">
            <a:spAutoFit/>
          </a:bodyPr>
          <a:lstStyle/>
          <a:p>
            <a:pPr algn="ctr"/>
            <a:r>
              <a:rPr lang="en-US" sz="4000" b="1">
                <a:solidFill>
                  <a:srgbClr val="4C216D"/>
                </a:solidFill>
                <a:latin typeface="Arial" panose="020B0604020202020204" pitchFamily="34" charset="0"/>
                <a:cs typeface="Arial" panose="020B0604020202020204" pitchFamily="34" charset="0"/>
              </a:rPr>
              <a:t>Thành Viên Trong Nhóm</a:t>
            </a:r>
            <a:endParaRPr lang="vi-VN" sz="4000" b="1">
              <a:solidFill>
                <a:srgbClr val="4C216D"/>
              </a:solidFill>
              <a:latin typeface="Arial" panose="020B0604020202020204" pitchFamily="34" charset="0"/>
              <a:cs typeface="Arial" panose="020B0604020202020204" pitchFamily="34" charset="0"/>
            </a:endParaRPr>
          </a:p>
        </p:txBody>
      </p:sp>
      <p:sp>
        <p:nvSpPr>
          <p:cNvPr id="28" name="Hình Bầu dục 27">
            <a:extLst>
              <a:ext uri="{FF2B5EF4-FFF2-40B4-BE49-F238E27FC236}">
                <a16:creationId xmlns:a16="http://schemas.microsoft.com/office/drawing/2014/main" id="{3937A3F1-394C-48F4-8CC0-3DDD5A4D756E}"/>
              </a:ext>
            </a:extLst>
          </p:cNvPr>
          <p:cNvSpPr/>
          <p:nvPr/>
        </p:nvSpPr>
        <p:spPr>
          <a:xfrm>
            <a:off x="-2665202" y="553062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Góc Tròn 28">
            <a:extLst>
              <a:ext uri="{FF2B5EF4-FFF2-40B4-BE49-F238E27FC236}">
                <a16:creationId xmlns:a16="http://schemas.microsoft.com/office/drawing/2014/main" id="{CD91036E-471D-4BC5-98B7-E52BD77E0303}"/>
              </a:ext>
            </a:extLst>
          </p:cNvPr>
          <p:cNvSpPr/>
          <p:nvPr/>
        </p:nvSpPr>
        <p:spPr>
          <a:xfrm>
            <a:off x="1717734" y="445631"/>
            <a:ext cx="3149162"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err="1">
                <a:latin typeface="Arial"/>
                <a:cs typeface="Arial"/>
              </a:rPr>
              <a:t>Nội</a:t>
            </a:r>
            <a:r>
              <a:rPr lang="en-US" sz="2400" b="1">
                <a:latin typeface="Arial"/>
                <a:cs typeface="Arial"/>
              </a:rPr>
              <a:t> dung </a:t>
            </a:r>
            <a:r>
              <a:rPr lang="en-US" sz="2400" b="1" err="1">
                <a:latin typeface="Arial"/>
                <a:cs typeface="Arial"/>
              </a:rPr>
              <a:t>thảo</a:t>
            </a:r>
            <a:r>
              <a:rPr lang="en-US" sz="2400" b="1">
                <a:latin typeface="Arial"/>
                <a:cs typeface="Arial"/>
              </a:rPr>
              <a:t> </a:t>
            </a:r>
            <a:r>
              <a:rPr lang="en-US" sz="2400" b="1" err="1">
                <a:latin typeface="Arial"/>
                <a:cs typeface="Arial"/>
              </a:rPr>
              <a:t>luận</a:t>
            </a:r>
            <a:endParaRPr lang="en-US" sz="2400" b="1">
              <a:latin typeface="Arial"/>
              <a:cs typeface="Arial"/>
            </a:endParaRPr>
          </a:p>
        </p:txBody>
      </p:sp>
      <p:sp>
        <p:nvSpPr>
          <p:cNvPr id="51" name="Hình chữ nhật 50">
            <a:extLst>
              <a:ext uri="{FF2B5EF4-FFF2-40B4-BE49-F238E27FC236}">
                <a16:creationId xmlns:a16="http://schemas.microsoft.com/office/drawing/2014/main" id="{876AAC93-86DD-44BC-9C09-99EAFA5E74F5}"/>
              </a:ext>
            </a:extLst>
          </p:cNvPr>
          <p:cNvSpPr/>
          <p:nvPr/>
        </p:nvSpPr>
        <p:spPr>
          <a:xfrm>
            <a:off x="11131074" y="244676"/>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a16="http://schemas.microsoft.com/office/drawing/2014/main" id="{D8E1217C-9136-48E0-9FEE-801D40BE28F5}"/>
              </a:ext>
            </a:extLst>
          </p:cNvPr>
          <p:cNvSpPr/>
          <p:nvPr/>
        </p:nvSpPr>
        <p:spPr>
          <a:xfrm>
            <a:off x="6385876" y="3297353"/>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ình chữ nhật 47">
            <a:extLst>
              <a:ext uri="{FF2B5EF4-FFF2-40B4-BE49-F238E27FC236}">
                <a16:creationId xmlns:a16="http://schemas.microsoft.com/office/drawing/2014/main" id="{0FB1CE17-0693-4C8D-A715-AE9DC2E41161}"/>
              </a:ext>
            </a:extLst>
          </p:cNvPr>
          <p:cNvSpPr/>
          <p:nvPr/>
        </p:nvSpPr>
        <p:spPr>
          <a:xfrm>
            <a:off x="10130873" y="5370570"/>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Hình chữ nhật 48">
            <a:extLst>
              <a:ext uri="{FF2B5EF4-FFF2-40B4-BE49-F238E27FC236}">
                <a16:creationId xmlns:a16="http://schemas.microsoft.com/office/drawing/2014/main" id="{B1B612F3-4FEC-41FA-A02F-DDBBF65EF79D}"/>
              </a:ext>
            </a:extLst>
          </p:cNvPr>
          <p:cNvSpPr/>
          <p:nvPr/>
        </p:nvSpPr>
        <p:spPr>
          <a:xfrm>
            <a:off x="6347546" y="468166"/>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ình chữ nhật 46">
            <a:extLst>
              <a:ext uri="{FF2B5EF4-FFF2-40B4-BE49-F238E27FC236}">
                <a16:creationId xmlns:a16="http://schemas.microsoft.com/office/drawing/2014/main" id="{4A4E1296-B486-4ED6-9743-0C0B0D4F0B0D}"/>
              </a:ext>
            </a:extLst>
          </p:cNvPr>
          <p:cNvSpPr/>
          <p:nvPr/>
        </p:nvSpPr>
        <p:spPr>
          <a:xfrm>
            <a:off x="6861990" y="848637"/>
            <a:ext cx="4109653" cy="5317506"/>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Hình chữ nhật 65">
            <a:extLst>
              <a:ext uri="{FF2B5EF4-FFF2-40B4-BE49-F238E27FC236}">
                <a16:creationId xmlns:a16="http://schemas.microsoft.com/office/drawing/2014/main" id="{DEA22FE5-6078-4430-8997-327FE5F3E3E1}"/>
              </a:ext>
            </a:extLst>
          </p:cNvPr>
          <p:cNvSpPr/>
          <p:nvPr/>
        </p:nvSpPr>
        <p:spPr>
          <a:xfrm>
            <a:off x="7072561" y="1073213"/>
            <a:ext cx="3718113" cy="49142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vi-VN">
              <a:latin typeface="Arial"/>
              <a:cs typeface="Arial"/>
            </a:endParaRPr>
          </a:p>
        </p:txBody>
      </p:sp>
      <p:pic>
        <p:nvPicPr>
          <p:cNvPr id="4" name="Hình ảnh 3" descr="Ảnh có chứa trang phục, người, hình mẫu, thiết kế đồ họa&#10;&#10;Mô tả được tự động tạo">
            <a:extLst>
              <a:ext uri="{FF2B5EF4-FFF2-40B4-BE49-F238E27FC236}">
                <a16:creationId xmlns:a16="http://schemas.microsoft.com/office/drawing/2014/main" id="{0044AF5E-CA8C-6D89-7382-95B2A0E879F7}"/>
              </a:ext>
            </a:extLst>
          </p:cNvPr>
          <p:cNvPicPr>
            <a:picLocks noChangeAspect="1"/>
          </p:cNvPicPr>
          <p:nvPr/>
        </p:nvPicPr>
        <p:blipFill rotWithShape="1">
          <a:blip r:embed="rId2"/>
          <a:srcRect l="19784" r="13270" b="12882"/>
          <a:stretch/>
        </p:blipFill>
        <p:spPr>
          <a:xfrm>
            <a:off x="7060682" y="1681530"/>
            <a:ext cx="3673225" cy="3584719"/>
          </a:xfrm>
          <a:prstGeom prst="rect">
            <a:avLst/>
          </a:prstGeom>
        </p:spPr>
      </p:pic>
      <p:sp>
        <p:nvSpPr>
          <p:cNvPr id="2" name="Hình chữ nhật: Góc Tròn 1">
            <a:extLst>
              <a:ext uri="{FF2B5EF4-FFF2-40B4-BE49-F238E27FC236}">
                <a16:creationId xmlns:a16="http://schemas.microsoft.com/office/drawing/2014/main" id="{BF329222-7284-C24A-9EC3-45ED903999B2}"/>
              </a:ext>
            </a:extLst>
          </p:cNvPr>
          <p:cNvSpPr/>
          <p:nvPr/>
        </p:nvSpPr>
        <p:spPr>
          <a:xfrm>
            <a:off x="249971" y="-3471211"/>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15">
            <a:extLst>
              <a:ext uri="{FF2B5EF4-FFF2-40B4-BE49-F238E27FC236}">
                <a16:creationId xmlns:a16="http://schemas.microsoft.com/office/drawing/2014/main" id="{D703611A-9079-CD58-BFE0-BBA8AFC63AF0}"/>
              </a:ext>
            </a:extLst>
          </p:cNvPr>
          <p:cNvSpPr txBox="1"/>
          <p:nvPr/>
        </p:nvSpPr>
        <p:spPr>
          <a:xfrm>
            <a:off x="246058" y="-1660671"/>
            <a:ext cx="2303094" cy="369332"/>
          </a:xfrm>
          <a:prstGeom prst="rect">
            <a:avLst/>
          </a:prstGeom>
          <a:noFill/>
        </p:spPr>
        <p:txBody>
          <a:bodyPr wrap="square" lIns="91440" tIns="45720" rIns="91440" bIns="45720" rtlCol="0" anchor="t">
            <a:spAutoFit/>
          </a:bodyPr>
          <a:lstStyle/>
          <a:p>
            <a:pPr algn="ctr"/>
            <a:r>
              <a:rPr lang="en-US" b="1">
                <a:latin typeface="Arial"/>
                <a:cs typeface="Arial"/>
              </a:rPr>
              <a:t>Nguyễn Duy Thắng</a:t>
            </a:r>
            <a:endParaRPr lang="en-US" b="1">
              <a:latin typeface="Arial" panose="020B0604020202020204" pitchFamily="34" charset="0"/>
              <a:cs typeface="Arial" panose="020B0604020202020204" pitchFamily="34" charset="0"/>
            </a:endParaRPr>
          </a:p>
        </p:txBody>
      </p:sp>
      <p:sp>
        <p:nvSpPr>
          <p:cNvPr id="5" name="Hộp Văn bản 16">
            <a:extLst>
              <a:ext uri="{FF2B5EF4-FFF2-40B4-BE49-F238E27FC236}">
                <a16:creationId xmlns:a16="http://schemas.microsoft.com/office/drawing/2014/main" id="{C9C636FC-78AB-3465-9C28-03C8A5F0B825}"/>
              </a:ext>
            </a:extLst>
          </p:cNvPr>
          <p:cNvSpPr txBox="1"/>
          <p:nvPr/>
        </p:nvSpPr>
        <p:spPr>
          <a:xfrm>
            <a:off x="706656" y="-1377187"/>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22521333</a:t>
            </a:r>
            <a:endParaRPr lang="en-US" sz="1200">
              <a:latin typeface="Arial" panose="020B0604020202020204" pitchFamily="34" charset="0"/>
              <a:cs typeface="Arial" panose="020B0604020202020204" pitchFamily="34" charset="0"/>
            </a:endParaRPr>
          </a:p>
        </p:txBody>
      </p:sp>
      <p:sp>
        <p:nvSpPr>
          <p:cNvPr id="9" name="Hình chữ nhật: Góc Tròn 8">
            <a:extLst>
              <a:ext uri="{FF2B5EF4-FFF2-40B4-BE49-F238E27FC236}">
                <a16:creationId xmlns:a16="http://schemas.microsoft.com/office/drawing/2014/main" id="{81083ED0-1231-D727-4791-39BE27E14A48}"/>
              </a:ext>
            </a:extLst>
          </p:cNvPr>
          <p:cNvSpPr/>
          <p:nvPr/>
        </p:nvSpPr>
        <p:spPr>
          <a:xfrm>
            <a:off x="4323180" y="-5722038"/>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ình Bầu dục 12">
            <a:extLst>
              <a:ext uri="{FF2B5EF4-FFF2-40B4-BE49-F238E27FC236}">
                <a16:creationId xmlns:a16="http://schemas.microsoft.com/office/drawing/2014/main" id="{E34A5C94-2BD0-6BBA-2852-D1E65FE9D96C}"/>
              </a:ext>
            </a:extLst>
          </p:cNvPr>
          <p:cNvSpPr/>
          <p:nvPr/>
        </p:nvSpPr>
        <p:spPr>
          <a:xfrm>
            <a:off x="4602743" y="-5548269"/>
            <a:ext cx="1744803" cy="1633759"/>
          </a:xfrm>
          <a:prstGeom prst="ellipse">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7">
            <a:extLst>
              <a:ext uri="{FF2B5EF4-FFF2-40B4-BE49-F238E27FC236}">
                <a16:creationId xmlns:a16="http://schemas.microsoft.com/office/drawing/2014/main" id="{9ED8BB2E-9D97-A5F2-60AA-BB93336FD7AC}"/>
              </a:ext>
            </a:extLst>
          </p:cNvPr>
          <p:cNvSpPr txBox="1"/>
          <p:nvPr/>
        </p:nvSpPr>
        <p:spPr>
          <a:xfrm>
            <a:off x="4252750" y="-3914510"/>
            <a:ext cx="2398344" cy="369332"/>
          </a:xfrm>
          <a:prstGeom prst="rect">
            <a:avLst/>
          </a:prstGeom>
          <a:noFill/>
        </p:spPr>
        <p:txBody>
          <a:bodyPr wrap="square" lIns="91440" tIns="45720" rIns="91440" bIns="45720" rtlCol="0" anchor="t">
            <a:spAutoFit/>
          </a:bodyPr>
          <a:lstStyle/>
          <a:p>
            <a:pPr algn="ctr"/>
            <a:r>
              <a:rPr lang="en-US" b="1">
                <a:latin typeface="Arial"/>
                <a:cs typeface="Arial"/>
              </a:rPr>
              <a:t>Đặng Lê Thành Tâm</a:t>
            </a:r>
            <a:endParaRPr lang="en-US" b="1">
              <a:latin typeface="Arial" panose="020B0604020202020204" pitchFamily="34" charset="0"/>
              <a:cs typeface="Arial" panose="020B0604020202020204" pitchFamily="34" charset="0"/>
            </a:endParaRPr>
          </a:p>
        </p:txBody>
      </p:sp>
      <p:sp>
        <p:nvSpPr>
          <p:cNvPr id="14" name="Hộp Văn bản 18">
            <a:extLst>
              <a:ext uri="{FF2B5EF4-FFF2-40B4-BE49-F238E27FC236}">
                <a16:creationId xmlns:a16="http://schemas.microsoft.com/office/drawing/2014/main" id="{15F7C280-3EF6-E43D-8B82-FE362BCD3046}"/>
              </a:ext>
            </a:extLst>
          </p:cNvPr>
          <p:cNvSpPr txBox="1"/>
          <p:nvPr/>
        </p:nvSpPr>
        <p:spPr>
          <a:xfrm>
            <a:off x="4773961" y="-3596390"/>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22521290</a:t>
            </a:r>
            <a:endParaRPr lang="vi-VN" sz="120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69161D07-0A0A-8C06-FA10-73652EF41C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52" y="-3271453"/>
            <a:ext cx="1651937" cy="1633759"/>
          </a:xfrm>
          <a:prstGeom prst="ellipse">
            <a:avLst/>
          </a:prstGeom>
        </p:spPr>
      </p:pic>
      <p:grpSp>
        <p:nvGrpSpPr>
          <p:cNvPr id="64" name="Nhóm 63">
            <a:extLst>
              <a:ext uri="{FF2B5EF4-FFF2-40B4-BE49-F238E27FC236}">
                <a16:creationId xmlns:a16="http://schemas.microsoft.com/office/drawing/2014/main" id="{EFED0749-860E-1130-1C70-954AA1F377B2}"/>
              </a:ext>
            </a:extLst>
          </p:cNvPr>
          <p:cNvGrpSpPr/>
          <p:nvPr/>
        </p:nvGrpSpPr>
        <p:grpSpPr>
          <a:xfrm>
            <a:off x="843945" y="1330839"/>
            <a:ext cx="5032068" cy="640080"/>
            <a:chOff x="843945" y="1330839"/>
            <a:chExt cx="5032068" cy="640080"/>
          </a:xfrm>
        </p:grpSpPr>
        <p:sp>
          <p:nvSpPr>
            <p:cNvPr id="58" name="Rectangle: Rounded Corners 8">
              <a:extLst>
                <a:ext uri="{FF2B5EF4-FFF2-40B4-BE49-F238E27FC236}">
                  <a16:creationId xmlns:a16="http://schemas.microsoft.com/office/drawing/2014/main" id="{773F5937-DD2F-AD61-B098-A62AC906D86E}"/>
                </a:ext>
              </a:extLst>
            </p:cNvPr>
            <p:cNvSpPr/>
            <p:nvPr/>
          </p:nvSpPr>
          <p:spPr>
            <a:xfrm>
              <a:off x="843945" y="1330839"/>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2" name="Rectangle: Rounded Corners 12">
              <a:extLst>
                <a:ext uri="{FF2B5EF4-FFF2-40B4-BE49-F238E27FC236}">
                  <a16:creationId xmlns:a16="http://schemas.microsoft.com/office/drawing/2014/main" id="{F2674382-418A-EC50-CF15-A8327AFC7F86}"/>
                </a:ext>
              </a:extLst>
            </p:cNvPr>
            <p:cNvSpPr/>
            <p:nvPr/>
          </p:nvSpPr>
          <p:spPr>
            <a:xfrm>
              <a:off x="1082442" y="1418131"/>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3" name="TextBox 14">
              <a:extLst>
                <a:ext uri="{FF2B5EF4-FFF2-40B4-BE49-F238E27FC236}">
                  <a16:creationId xmlns:a16="http://schemas.microsoft.com/office/drawing/2014/main" id="{FBDD94D5-6EF0-DF5A-FDAA-85DC3F0FAD3A}"/>
                </a:ext>
              </a:extLst>
            </p:cNvPr>
            <p:cNvSpPr txBox="1"/>
            <p:nvPr/>
          </p:nvSpPr>
          <p:spPr>
            <a:xfrm>
              <a:off x="1525264" y="1496184"/>
              <a:ext cx="4257361"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COMPLETED SEARCH - BRUTE FORCE LÀ GÌ ?</a:t>
              </a:r>
            </a:p>
          </p:txBody>
        </p:sp>
      </p:grpSp>
      <p:grpSp>
        <p:nvGrpSpPr>
          <p:cNvPr id="73" name="Nhóm 72">
            <a:extLst>
              <a:ext uri="{FF2B5EF4-FFF2-40B4-BE49-F238E27FC236}">
                <a16:creationId xmlns:a16="http://schemas.microsoft.com/office/drawing/2014/main" id="{A4DB3115-7891-99A1-27DE-84D22B9E6894}"/>
              </a:ext>
            </a:extLst>
          </p:cNvPr>
          <p:cNvGrpSpPr/>
          <p:nvPr/>
        </p:nvGrpSpPr>
        <p:grpSpPr>
          <a:xfrm>
            <a:off x="843945" y="2444370"/>
            <a:ext cx="5032068" cy="640080"/>
            <a:chOff x="843945" y="2444370"/>
            <a:chExt cx="5032068" cy="640080"/>
          </a:xfrm>
        </p:grpSpPr>
        <p:sp>
          <p:nvSpPr>
            <p:cNvPr id="67" name="Rectangle: Rounded Corners 8">
              <a:extLst>
                <a:ext uri="{FF2B5EF4-FFF2-40B4-BE49-F238E27FC236}">
                  <a16:creationId xmlns:a16="http://schemas.microsoft.com/office/drawing/2014/main" id="{DD3F6AC7-43F4-5FA6-70ED-B6DC713588DB}"/>
                </a:ext>
              </a:extLst>
            </p:cNvPr>
            <p:cNvSpPr/>
            <p:nvPr/>
          </p:nvSpPr>
          <p:spPr>
            <a:xfrm>
              <a:off x="843945" y="24443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8" name="Rectangle: Rounded Corners 12">
              <a:extLst>
                <a:ext uri="{FF2B5EF4-FFF2-40B4-BE49-F238E27FC236}">
                  <a16:creationId xmlns:a16="http://schemas.microsoft.com/office/drawing/2014/main" id="{452984F7-27AE-F583-0F47-9337F6D93CDB}"/>
                </a:ext>
              </a:extLst>
            </p:cNvPr>
            <p:cNvSpPr/>
            <p:nvPr/>
          </p:nvSpPr>
          <p:spPr>
            <a:xfrm>
              <a:off x="1082442" y="25316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72" name="TextBox 14">
              <a:extLst>
                <a:ext uri="{FF2B5EF4-FFF2-40B4-BE49-F238E27FC236}">
                  <a16:creationId xmlns:a16="http://schemas.microsoft.com/office/drawing/2014/main" id="{938A65E1-F272-681F-E65F-89007FDB2E9F}"/>
                </a:ext>
              </a:extLst>
            </p:cNvPr>
            <p:cNvSpPr txBox="1"/>
            <p:nvPr/>
          </p:nvSpPr>
          <p:spPr>
            <a:xfrm>
              <a:off x="1540885" y="2605511"/>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grpSp>
      <p:grpSp>
        <p:nvGrpSpPr>
          <p:cNvPr id="78" name="Nhóm 77">
            <a:extLst>
              <a:ext uri="{FF2B5EF4-FFF2-40B4-BE49-F238E27FC236}">
                <a16:creationId xmlns:a16="http://schemas.microsoft.com/office/drawing/2014/main" id="{DB1EA531-C8E6-3A68-945F-1DA8E8A58281}"/>
              </a:ext>
            </a:extLst>
          </p:cNvPr>
          <p:cNvGrpSpPr/>
          <p:nvPr/>
        </p:nvGrpSpPr>
        <p:grpSpPr>
          <a:xfrm>
            <a:off x="843945" y="3571270"/>
            <a:ext cx="5032068" cy="640080"/>
            <a:chOff x="843945" y="3571270"/>
            <a:chExt cx="5032068" cy="640080"/>
          </a:xfrm>
        </p:grpSpPr>
        <p:sp>
          <p:nvSpPr>
            <p:cNvPr id="75" name="Rectangle: Rounded Corners 8">
              <a:extLst>
                <a:ext uri="{FF2B5EF4-FFF2-40B4-BE49-F238E27FC236}">
                  <a16:creationId xmlns:a16="http://schemas.microsoft.com/office/drawing/2014/main" id="{1AEAB440-46CE-D050-70F6-770DC2FE5053}"/>
                </a:ext>
              </a:extLst>
            </p:cNvPr>
            <p:cNvSpPr/>
            <p:nvPr/>
          </p:nvSpPr>
          <p:spPr>
            <a:xfrm>
              <a:off x="843945" y="35712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76" name="Rectangle: Rounded Corners 12">
              <a:extLst>
                <a:ext uri="{FF2B5EF4-FFF2-40B4-BE49-F238E27FC236}">
                  <a16:creationId xmlns:a16="http://schemas.microsoft.com/office/drawing/2014/main" id="{1A9D5B5E-8CD3-419C-DD7B-937548B72053}"/>
                </a:ext>
              </a:extLst>
            </p:cNvPr>
            <p:cNvSpPr/>
            <p:nvPr/>
          </p:nvSpPr>
          <p:spPr>
            <a:xfrm>
              <a:off x="1082442" y="36585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77" name="TextBox 14">
              <a:extLst>
                <a:ext uri="{FF2B5EF4-FFF2-40B4-BE49-F238E27FC236}">
                  <a16:creationId xmlns:a16="http://schemas.microsoft.com/office/drawing/2014/main" id="{605A2406-412F-65E1-4D73-56315E1160A1}"/>
                </a:ext>
              </a:extLst>
            </p:cNvPr>
            <p:cNvSpPr txBox="1"/>
            <p:nvPr/>
          </p:nvSpPr>
          <p:spPr>
            <a:xfrm>
              <a:off x="1539642" y="3733273"/>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grpSp>
      <p:grpSp>
        <p:nvGrpSpPr>
          <p:cNvPr id="83" name="Nhóm 82">
            <a:extLst>
              <a:ext uri="{FF2B5EF4-FFF2-40B4-BE49-F238E27FC236}">
                <a16:creationId xmlns:a16="http://schemas.microsoft.com/office/drawing/2014/main" id="{C19F2848-FE06-BAFC-E5BB-292E5EFA7DE6}"/>
              </a:ext>
            </a:extLst>
          </p:cNvPr>
          <p:cNvGrpSpPr/>
          <p:nvPr/>
        </p:nvGrpSpPr>
        <p:grpSpPr>
          <a:xfrm>
            <a:off x="843945" y="4698170"/>
            <a:ext cx="5032068" cy="640080"/>
            <a:chOff x="843945" y="4698170"/>
            <a:chExt cx="5032068" cy="640080"/>
          </a:xfrm>
        </p:grpSpPr>
        <p:sp>
          <p:nvSpPr>
            <p:cNvPr id="80" name="Rectangle: Rounded Corners 8">
              <a:extLst>
                <a:ext uri="{FF2B5EF4-FFF2-40B4-BE49-F238E27FC236}">
                  <a16:creationId xmlns:a16="http://schemas.microsoft.com/office/drawing/2014/main" id="{EA391EB5-C141-F994-347B-B82EE77B7B14}"/>
                </a:ext>
              </a:extLst>
            </p:cNvPr>
            <p:cNvSpPr/>
            <p:nvPr/>
          </p:nvSpPr>
          <p:spPr>
            <a:xfrm>
              <a:off x="843945" y="46981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81" name="Rectangle: Rounded Corners 12">
              <a:extLst>
                <a:ext uri="{FF2B5EF4-FFF2-40B4-BE49-F238E27FC236}">
                  <a16:creationId xmlns:a16="http://schemas.microsoft.com/office/drawing/2014/main" id="{01AC27EF-1098-F399-E305-7F2518E1DE60}"/>
                </a:ext>
              </a:extLst>
            </p:cNvPr>
            <p:cNvSpPr/>
            <p:nvPr/>
          </p:nvSpPr>
          <p:spPr>
            <a:xfrm>
              <a:off x="1082442" y="47854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82" name="TextBox 14">
              <a:extLst>
                <a:ext uri="{FF2B5EF4-FFF2-40B4-BE49-F238E27FC236}">
                  <a16:creationId xmlns:a16="http://schemas.microsoft.com/office/drawing/2014/main" id="{3DAE35B4-16CE-AB2E-8FC2-E660AA47C310}"/>
                </a:ext>
              </a:extLst>
            </p:cNvPr>
            <p:cNvSpPr txBox="1"/>
            <p:nvPr/>
          </p:nvSpPr>
          <p:spPr>
            <a:xfrm>
              <a:off x="1525264" y="4860173"/>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grpSp>
      <p:grpSp>
        <p:nvGrpSpPr>
          <p:cNvPr id="88" name="Nhóm 87">
            <a:extLst>
              <a:ext uri="{FF2B5EF4-FFF2-40B4-BE49-F238E27FC236}">
                <a16:creationId xmlns:a16="http://schemas.microsoft.com/office/drawing/2014/main" id="{26472188-2A5B-73EA-CA2F-06CFA3C36239}"/>
              </a:ext>
            </a:extLst>
          </p:cNvPr>
          <p:cNvGrpSpPr/>
          <p:nvPr/>
        </p:nvGrpSpPr>
        <p:grpSpPr>
          <a:xfrm>
            <a:off x="843945" y="5825070"/>
            <a:ext cx="5032068" cy="640080"/>
            <a:chOff x="843945" y="5825070"/>
            <a:chExt cx="5032068" cy="640080"/>
          </a:xfrm>
        </p:grpSpPr>
        <p:sp>
          <p:nvSpPr>
            <p:cNvPr id="85" name="Rectangle: Rounded Corners 8">
              <a:extLst>
                <a:ext uri="{FF2B5EF4-FFF2-40B4-BE49-F238E27FC236}">
                  <a16:creationId xmlns:a16="http://schemas.microsoft.com/office/drawing/2014/main" id="{A8F6E488-3905-AAC7-64A6-6793E2E52F3B}"/>
                </a:ext>
              </a:extLst>
            </p:cNvPr>
            <p:cNvSpPr/>
            <p:nvPr/>
          </p:nvSpPr>
          <p:spPr>
            <a:xfrm>
              <a:off x="843945" y="58250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86" name="Rectangle: Rounded Corners 12">
              <a:extLst>
                <a:ext uri="{FF2B5EF4-FFF2-40B4-BE49-F238E27FC236}">
                  <a16:creationId xmlns:a16="http://schemas.microsoft.com/office/drawing/2014/main" id="{4E84FF18-7DF1-B1F8-C26D-F496B1C0F75E}"/>
                </a:ext>
              </a:extLst>
            </p:cNvPr>
            <p:cNvSpPr/>
            <p:nvPr/>
          </p:nvSpPr>
          <p:spPr>
            <a:xfrm>
              <a:off x="1082442" y="59123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87" name="TextBox 14">
              <a:extLst>
                <a:ext uri="{FF2B5EF4-FFF2-40B4-BE49-F238E27FC236}">
                  <a16:creationId xmlns:a16="http://schemas.microsoft.com/office/drawing/2014/main" id="{C80DB7CA-A9AC-E3DC-D047-37F7994AA007}"/>
                </a:ext>
              </a:extLst>
            </p:cNvPr>
            <p:cNvSpPr txBox="1"/>
            <p:nvPr/>
          </p:nvSpPr>
          <p:spPr>
            <a:xfrm>
              <a:off x="1525264" y="5987073"/>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grpSp>
    </p:spTree>
    <p:extLst>
      <p:ext uri="{BB962C8B-B14F-4D97-AF65-F5344CB8AC3E}">
        <p14:creationId xmlns:p14="http://schemas.microsoft.com/office/powerpoint/2010/main" val="1013941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769083" y="310095"/>
            <a:ext cx="10782011" cy="6340850"/>
          </a:xfrm>
          <a:prstGeom prst="roundRect">
            <a:avLst>
              <a:gd name="adj" fmla="val 5866"/>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4" name="TextBox 14">
            <a:extLst>
              <a:ext uri="{FF2B5EF4-FFF2-40B4-BE49-F238E27FC236}">
                <a16:creationId xmlns:a16="http://schemas.microsoft.com/office/drawing/2014/main" id="{4C67E2BA-1E47-0E94-0030-8D3412A9296D}"/>
              </a:ext>
            </a:extLst>
          </p:cNvPr>
          <p:cNvSpPr txBox="1"/>
          <p:nvPr/>
        </p:nvSpPr>
        <p:spPr>
          <a:xfrm>
            <a:off x="1972533" y="708777"/>
            <a:ext cx="2889226" cy="461665"/>
          </a:xfrm>
          <a:prstGeom prst="rect">
            <a:avLst/>
          </a:prstGeom>
          <a:noFill/>
        </p:spPr>
        <p:txBody>
          <a:bodyPr wrap="square" lIns="91440" tIns="45720" rIns="91440" bIns="45720" rtlCol="0" anchor="t">
            <a:spAutoFit/>
          </a:bodyPr>
          <a:lstStyle/>
          <a:p>
            <a:r>
              <a:rPr lang="en-MY" sz="2400" dirty="0">
                <a:solidFill>
                  <a:schemeClr val="bg1"/>
                </a:solidFill>
                <a:latin typeface="Arial Bold" panose="020B0704020202020204" pitchFamily="34" charset="0"/>
                <a:cs typeface="Arial Bold" panose="020B0704020202020204" pitchFamily="34" charset="0"/>
              </a:rPr>
              <a:t>BÀI TẬP 1</a:t>
            </a:r>
          </a:p>
        </p:txBody>
      </p:sp>
      <p:pic>
        <p:nvPicPr>
          <p:cNvPr id="3" name="Hình ảnh 2" descr="Ảnh có chứa văn bản, ảnh chụp màn hình, Phông chữ, tài liệu">
            <a:extLst>
              <a:ext uri="{FF2B5EF4-FFF2-40B4-BE49-F238E27FC236}">
                <a16:creationId xmlns:a16="http://schemas.microsoft.com/office/drawing/2014/main" id="{D524053B-4886-EF85-6349-EDA599C41033}"/>
              </a:ext>
            </a:extLst>
          </p:cNvPr>
          <p:cNvPicPr>
            <a:picLocks noChangeAspect="1"/>
          </p:cNvPicPr>
          <p:nvPr/>
        </p:nvPicPr>
        <p:blipFill>
          <a:blip r:embed="rId2"/>
          <a:stretch>
            <a:fillRect/>
          </a:stretch>
        </p:blipFill>
        <p:spPr>
          <a:xfrm>
            <a:off x="2107259" y="1454652"/>
            <a:ext cx="8109185" cy="4287364"/>
          </a:xfrm>
          <a:prstGeom prst="rect">
            <a:avLst/>
          </a:prstGeom>
        </p:spPr>
      </p:pic>
      <p:pic>
        <p:nvPicPr>
          <p:cNvPr id="5" name="Hình ảnh 4" descr="Ảnh có chứa văn bản&#10;&#10;Mô tả được tạo tự động">
            <a:extLst>
              <a:ext uri="{FF2B5EF4-FFF2-40B4-BE49-F238E27FC236}">
                <a16:creationId xmlns:a16="http://schemas.microsoft.com/office/drawing/2014/main" id="{1C6A7156-EA9E-9A29-A2F9-034A616FA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11974">
            <a:off x="1080013" y="2000422"/>
            <a:ext cx="701912" cy="701912"/>
          </a:xfrm>
          <a:prstGeom prst="rect">
            <a:avLst/>
          </a:prstGeom>
        </p:spPr>
      </p:pic>
      <p:pic>
        <p:nvPicPr>
          <p:cNvPr id="9" name="Hình ảnh 8" descr="Ảnh có chứa thực phẩm, Đồ ăn nhanh&#10;&#10;Mô tả được tự động tạo">
            <a:extLst>
              <a:ext uri="{FF2B5EF4-FFF2-40B4-BE49-F238E27FC236}">
                <a16:creationId xmlns:a16="http://schemas.microsoft.com/office/drawing/2014/main" id="{12711564-04B8-3938-DC5F-77EE6A0A2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147" y="4649110"/>
            <a:ext cx="776443" cy="776443"/>
          </a:xfrm>
          <a:prstGeom prst="rect">
            <a:avLst/>
          </a:prstGeom>
        </p:spPr>
      </p:pic>
      <p:pic>
        <p:nvPicPr>
          <p:cNvPr id="11" name="Hình ảnh 10">
            <a:extLst>
              <a:ext uri="{FF2B5EF4-FFF2-40B4-BE49-F238E27FC236}">
                <a16:creationId xmlns:a16="http://schemas.microsoft.com/office/drawing/2014/main" id="{C3D0FA1F-9834-AC92-B331-3A589D4C61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681854">
            <a:off x="10518836" y="3568966"/>
            <a:ext cx="766327" cy="766327"/>
          </a:xfrm>
          <a:prstGeom prst="rect">
            <a:avLst/>
          </a:prstGeom>
        </p:spPr>
      </p:pic>
      <p:pic>
        <p:nvPicPr>
          <p:cNvPr id="13" name="Hình ảnh 12" descr="Ảnh có chứa Tác phẩm nghệ thuật của trẻ con, bảng pha màu&#10;&#10;Mô tả được tự động tạo">
            <a:extLst>
              <a:ext uri="{FF2B5EF4-FFF2-40B4-BE49-F238E27FC236}">
                <a16:creationId xmlns:a16="http://schemas.microsoft.com/office/drawing/2014/main" id="{B9B94D19-1B0F-9732-E7F3-617080C482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714658">
            <a:off x="10563551" y="5322249"/>
            <a:ext cx="685133" cy="685133"/>
          </a:xfrm>
          <a:prstGeom prst="rect">
            <a:avLst/>
          </a:prstGeom>
        </p:spPr>
      </p:pic>
      <p:pic>
        <p:nvPicPr>
          <p:cNvPr id="15" name="Hình ảnh 14" descr="Ảnh có chứa iPod&#10;&#10;Mô tả được tạo tự động">
            <a:extLst>
              <a:ext uri="{FF2B5EF4-FFF2-40B4-BE49-F238E27FC236}">
                <a16:creationId xmlns:a16="http://schemas.microsoft.com/office/drawing/2014/main" id="{31E27885-964C-30CF-367B-4016F5EB9F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5375" y="3298851"/>
            <a:ext cx="588389" cy="588389"/>
          </a:xfrm>
          <a:prstGeom prst="rect">
            <a:avLst/>
          </a:prstGeom>
        </p:spPr>
      </p:pic>
      <p:pic>
        <p:nvPicPr>
          <p:cNvPr id="17" name="Hình ảnh 16" descr="Ảnh có chứa ảnh chụp màn hình, màu vàng&#10;&#10;Mô tả được tự động tạo">
            <a:extLst>
              <a:ext uri="{FF2B5EF4-FFF2-40B4-BE49-F238E27FC236}">
                <a16:creationId xmlns:a16="http://schemas.microsoft.com/office/drawing/2014/main" id="{483CF428-BB54-23A9-93AC-0951C7CE30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186954">
            <a:off x="10629763" y="1951819"/>
            <a:ext cx="752364" cy="752364"/>
          </a:xfrm>
          <a:prstGeom prst="rect">
            <a:avLst/>
          </a:prstGeom>
        </p:spPr>
      </p:pic>
      <p:pic>
        <p:nvPicPr>
          <p:cNvPr id="19" name="Hình ảnh 18" descr="Ảnh có chứa vòng tròn, tác phẩm nghệ thuật&#10;&#10;Mô tả được tự động tạo">
            <a:extLst>
              <a:ext uri="{FF2B5EF4-FFF2-40B4-BE49-F238E27FC236}">
                <a16:creationId xmlns:a16="http://schemas.microsoft.com/office/drawing/2014/main" id="{56F91FD4-7509-BD3A-490F-F9279165F2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7134" y="340684"/>
            <a:ext cx="805550" cy="805550"/>
          </a:xfrm>
          <a:prstGeom prst="rect">
            <a:avLst/>
          </a:prstGeom>
        </p:spPr>
      </p:pic>
      <p:sp>
        <p:nvSpPr>
          <p:cNvPr id="30" name="Rectangle: Rounded Corners 8">
            <a:extLst>
              <a:ext uri="{FF2B5EF4-FFF2-40B4-BE49-F238E27FC236}">
                <a16:creationId xmlns:a16="http://schemas.microsoft.com/office/drawing/2014/main" id="{0444DBF2-793F-96AD-D6CB-F187AB2A8CD6}"/>
              </a:ext>
            </a:extLst>
          </p:cNvPr>
          <p:cNvSpPr/>
          <p:nvPr/>
        </p:nvSpPr>
        <p:spPr>
          <a:xfrm>
            <a:off x="-6588897" y="76936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1" name="Rectangle: Rounded Corners 12">
            <a:extLst>
              <a:ext uri="{FF2B5EF4-FFF2-40B4-BE49-F238E27FC236}">
                <a16:creationId xmlns:a16="http://schemas.microsoft.com/office/drawing/2014/main" id="{E0148C84-C5AA-F50A-1A33-15A5F76E5560}"/>
              </a:ext>
            </a:extLst>
          </p:cNvPr>
          <p:cNvSpPr/>
          <p:nvPr/>
        </p:nvSpPr>
        <p:spPr>
          <a:xfrm>
            <a:off x="-6350400" y="85665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a16="http://schemas.microsoft.com/office/drawing/2014/main" id="{406BDF66-786C-8F38-63D9-A7C7724177FA}"/>
              </a:ext>
            </a:extLst>
          </p:cNvPr>
          <p:cNvSpPr txBox="1"/>
          <p:nvPr/>
        </p:nvSpPr>
        <p:spPr>
          <a:xfrm>
            <a:off x="-5907578" y="934710"/>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6" name="Rectangle: Rounded Corners 8">
            <a:extLst>
              <a:ext uri="{FF2B5EF4-FFF2-40B4-BE49-F238E27FC236}">
                <a16:creationId xmlns:a16="http://schemas.microsoft.com/office/drawing/2014/main" id="{D4B119CE-F1ED-B2F6-869F-AC84B77C3101}"/>
              </a:ext>
            </a:extLst>
          </p:cNvPr>
          <p:cNvSpPr/>
          <p:nvPr/>
        </p:nvSpPr>
        <p:spPr>
          <a:xfrm>
            <a:off x="-6588897" y="18828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a16="http://schemas.microsoft.com/office/drawing/2014/main" id="{098360A4-57F3-DD64-47A9-D86A871561DE}"/>
              </a:ext>
            </a:extLst>
          </p:cNvPr>
          <p:cNvSpPr/>
          <p:nvPr/>
        </p:nvSpPr>
        <p:spPr>
          <a:xfrm>
            <a:off x="-6350400" y="19701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a16="http://schemas.microsoft.com/office/drawing/2014/main" id="{0F8B5902-DE37-8FEE-E1E3-CF33DC9472CC}"/>
              </a:ext>
            </a:extLst>
          </p:cNvPr>
          <p:cNvSpPr txBox="1"/>
          <p:nvPr/>
        </p:nvSpPr>
        <p:spPr>
          <a:xfrm>
            <a:off x="-5891957" y="204403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3" name="Rectangle: Rounded Corners 8">
            <a:extLst>
              <a:ext uri="{FF2B5EF4-FFF2-40B4-BE49-F238E27FC236}">
                <a16:creationId xmlns:a16="http://schemas.microsoft.com/office/drawing/2014/main" id="{B9E49DC6-67C9-5125-E6D7-20C70891F0D7}"/>
              </a:ext>
            </a:extLst>
          </p:cNvPr>
          <p:cNvSpPr/>
          <p:nvPr/>
        </p:nvSpPr>
        <p:spPr>
          <a:xfrm>
            <a:off x="-6588897" y="30097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a16="http://schemas.microsoft.com/office/drawing/2014/main" id="{A64AEAAB-11EE-D4E8-3CBA-0923CC8BDBD0}"/>
              </a:ext>
            </a:extLst>
          </p:cNvPr>
          <p:cNvSpPr/>
          <p:nvPr/>
        </p:nvSpPr>
        <p:spPr>
          <a:xfrm>
            <a:off x="-6350400" y="30970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TextBox 14">
            <a:extLst>
              <a:ext uri="{FF2B5EF4-FFF2-40B4-BE49-F238E27FC236}">
                <a16:creationId xmlns:a16="http://schemas.microsoft.com/office/drawing/2014/main" id="{54E89BE0-5A81-D264-9D34-F1C7F98CF59C}"/>
              </a:ext>
            </a:extLst>
          </p:cNvPr>
          <p:cNvSpPr txBox="1"/>
          <p:nvPr/>
        </p:nvSpPr>
        <p:spPr>
          <a:xfrm>
            <a:off x="-5893200" y="3171799"/>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0" name="Rectangle: Rounded Corners 8">
            <a:extLst>
              <a:ext uri="{FF2B5EF4-FFF2-40B4-BE49-F238E27FC236}">
                <a16:creationId xmlns:a16="http://schemas.microsoft.com/office/drawing/2014/main" id="{2762AE10-E09C-E10E-E43B-D504ABC3C827}"/>
              </a:ext>
            </a:extLst>
          </p:cNvPr>
          <p:cNvSpPr/>
          <p:nvPr/>
        </p:nvSpPr>
        <p:spPr>
          <a:xfrm>
            <a:off x="-6588897" y="41366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a16="http://schemas.microsoft.com/office/drawing/2014/main" id="{49011DC6-0114-4DDF-5085-B6B3361AEF89}"/>
              </a:ext>
            </a:extLst>
          </p:cNvPr>
          <p:cNvSpPr/>
          <p:nvPr/>
        </p:nvSpPr>
        <p:spPr>
          <a:xfrm>
            <a:off x="-6350400" y="42239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C102E933-9EC7-F514-32BA-AE6FF4DE7A41}"/>
              </a:ext>
            </a:extLst>
          </p:cNvPr>
          <p:cNvSpPr txBox="1"/>
          <p:nvPr/>
        </p:nvSpPr>
        <p:spPr>
          <a:xfrm>
            <a:off x="-5907578" y="429869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Tree>
    <p:extLst>
      <p:ext uri="{BB962C8B-B14F-4D97-AF65-F5344CB8AC3E}">
        <p14:creationId xmlns:p14="http://schemas.microsoft.com/office/powerpoint/2010/main" val="3859251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769083" y="310095"/>
            <a:ext cx="10782011" cy="6340850"/>
          </a:xfrm>
          <a:prstGeom prst="roundRect">
            <a:avLst>
              <a:gd name="adj" fmla="val 5866"/>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4" name="TextBox 14">
            <a:extLst>
              <a:ext uri="{FF2B5EF4-FFF2-40B4-BE49-F238E27FC236}">
                <a16:creationId xmlns:a16="http://schemas.microsoft.com/office/drawing/2014/main" id="{4C67E2BA-1E47-0E94-0030-8D3412A9296D}"/>
              </a:ext>
            </a:extLst>
          </p:cNvPr>
          <p:cNvSpPr txBox="1"/>
          <p:nvPr/>
        </p:nvSpPr>
        <p:spPr>
          <a:xfrm>
            <a:off x="1972533" y="708777"/>
            <a:ext cx="2889226" cy="461665"/>
          </a:xfrm>
          <a:prstGeom prst="rect">
            <a:avLst/>
          </a:prstGeom>
          <a:noFill/>
        </p:spPr>
        <p:txBody>
          <a:bodyPr wrap="square" lIns="91440" tIns="45720" rIns="91440" bIns="45720" rtlCol="0" anchor="t">
            <a:spAutoFit/>
          </a:bodyPr>
          <a:lstStyle/>
          <a:p>
            <a:r>
              <a:rPr lang="en-MY" sz="2400" dirty="0">
                <a:solidFill>
                  <a:schemeClr val="bg1"/>
                </a:solidFill>
                <a:latin typeface="Arial Bold" panose="020B0704020202020204" pitchFamily="34" charset="0"/>
                <a:cs typeface="Arial Bold" panose="020B0704020202020204" pitchFamily="34" charset="0"/>
              </a:rPr>
              <a:t>BÀI TẬP 2</a:t>
            </a:r>
          </a:p>
        </p:txBody>
      </p:sp>
      <p:pic>
        <p:nvPicPr>
          <p:cNvPr id="4" name="Hình ảnh 3" descr="Ảnh có chứa văn bản&#10;&#10;Mô tả được tạo tự động">
            <a:extLst>
              <a:ext uri="{FF2B5EF4-FFF2-40B4-BE49-F238E27FC236}">
                <a16:creationId xmlns:a16="http://schemas.microsoft.com/office/drawing/2014/main" id="{777765B5-4A4F-B5B9-39A1-F7FCACA8D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11974">
            <a:off x="10487420" y="2056866"/>
            <a:ext cx="701912" cy="701912"/>
          </a:xfrm>
          <a:prstGeom prst="rect">
            <a:avLst/>
          </a:prstGeom>
        </p:spPr>
      </p:pic>
      <p:pic>
        <p:nvPicPr>
          <p:cNvPr id="6" name="Hình ảnh 5" descr="Ảnh có chứa thực phẩm, Đồ ăn nhanh&#10;&#10;Mô tả được tự động tạo">
            <a:extLst>
              <a:ext uri="{FF2B5EF4-FFF2-40B4-BE49-F238E27FC236}">
                <a16:creationId xmlns:a16="http://schemas.microsoft.com/office/drawing/2014/main" id="{6F6204E8-FF74-6793-321D-3DC1D681A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1554" y="4705554"/>
            <a:ext cx="776443" cy="776443"/>
          </a:xfrm>
          <a:prstGeom prst="rect">
            <a:avLst/>
          </a:prstGeom>
        </p:spPr>
      </p:pic>
      <p:pic>
        <p:nvPicPr>
          <p:cNvPr id="14" name="Hình ảnh 13" descr="Ảnh có chứa iPod&#10;&#10;Mô tả được tạo tự động">
            <a:extLst>
              <a:ext uri="{FF2B5EF4-FFF2-40B4-BE49-F238E27FC236}">
                <a16:creationId xmlns:a16="http://schemas.microsoft.com/office/drawing/2014/main" id="{89D5B6EA-5AFA-EA6A-85C7-31CD7108D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2782" y="3355295"/>
            <a:ext cx="588389" cy="588389"/>
          </a:xfrm>
          <a:prstGeom prst="rect">
            <a:avLst/>
          </a:prstGeom>
        </p:spPr>
      </p:pic>
      <p:pic>
        <p:nvPicPr>
          <p:cNvPr id="10" name="Hình ảnh 9">
            <a:extLst>
              <a:ext uri="{FF2B5EF4-FFF2-40B4-BE49-F238E27FC236}">
                <a16:creationId xmlns:a16="http://schemas.microsoft.com/office/drawing/2014/main" id="{A58FB89E-1BC4-60E9-92F5-04C5CE1B8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681854">
            <a:off x="1111429" y="3484299"/>
            <a:ext cx="766327" cy="766327"/>
          </a:xfrm>
          <a:prstGeom prst="rect">
            <a:avLst/>
          </a:prstGeom>
        </p:spPr>
      </p:pic>
      <p:pic>
        <p:nvPicPr>
          <p:cNvPr id="12" name="Hình ảnh 11" descr="Ảnh có chứa Tác phẩm nghệ thuật của trẻ con, bảng pha màu&#10;&#10;Mô tả được tự động tạo">
            <a:extLst>
              <a:ext uri="{FF2B5EF4-FFF2-40B4-BE49-F238E27FC236}">
                <a16:creationId xmlns:a16="http://schemas.microsoft.com/office/drawing/2014/main" id="{AFE9F5C0-5C66-2395-ABE4-93E168B519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714658">
            <a:off x="1156144" y="5237582"/>
            <a:ext cx="685133" cy="685133"/>
          </a:xfrm>
          <a:prstGeom prst="rect">
            <a:avLst/>
          </a:prstGeom>
        </p:spPr>
      </p:pic>
      <p:pic>
        <p:nvPicPr>
          <p:cNvPr id="16" name="Hình ảnh 15" descr="Ảnh có chứa ảnh chụp màn hình, màu vàng&#10;&#10;Mô tả được tự động tạo">
            <a:extLst>
              <a:ext uri="{FF2B5EF4-FFF2-40B4-BE49-F238E27FC236}">
                <a16:creationId xmlns:a16="http://schemas.microsoft.com/office/drawing/2014/main" id="{54B22F34-EA3E-5023-BE31-DEDA38CE06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186954">
            <a:off x="1222356" y="1867152"/>
            <a:ext cx="752364" cy="752364"/>
          </a:xfrm>
          <a:prstGeom prst="rect">
            <a:avLst/>
          </a:prstGeom>
        </p:spPr>
      </p:pic>
      <p:pic>
        <p:nvPicPr>
          <p:cNvPr id="18" name="Hình ảnh 17" descr="Ảnh có chứa vòng tròn, tác phẩm nghệ thuật&#10;&#10;Mô tả được tự động tạo">
            <a:extLst>
              <a:ext uri="{FF2B5EF4-FFF2-40B4-BE49-F238E27FC236}">
                <a16:creationId xmlns:a16="http://schemas.microsoft.com/office/drawing/2014/main" id="{2D30305B-D123-7630-27BD-A04DAFA83B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79727" y="340684"/>
            <a:ext cx="805550" cy="805550"/>
          </a:xfrm>
          <a:prstGeom prst="rect">
            <a:avLst/>
          </a:prstGeom>
        </p:spPr>
      </p:pic>
      <p:sp>
        <p:nvSpPr>
          <p:cNvPr id="52" name="Rectangle: Rounded Corners 8">
            <a:extLst>
              <a:ext uri="{FF2B5EF4-FFF2-40B4-BE49-F238E27FC236}">
                <a16:creationId xmlns:a16="http://schemas.microsoft.com/office/drawing/2014/main" id="{0444DBF2-793F-96AD-D6CB-F187AB2A8CD6}"/>
              </a:ext>
            </a:extLst>
          </p:cNvPr>
          <p:cNvSpPr/>
          <p:nvPr/>
        </p:nvSpPr>
        <p:spPr>
          <a:xfrm>
            <a:off x="-6833706" y="57803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3" name="Rectangle: Rounded Corners 12">
            <a:extLst>
              <a:ext uri="{FF2B5EF4-FFF2-40B4-BE49-F238E27FC236}">
                <a16:creationId xmlns:a16="http://schemas.microsoft.com/office/drawing/2014/main" id="{E0148C84-C5AA-F50A-1A33-15A5F76E5560}"/>
              </a:ext>
            </a:extLst>
          </p:cNvPr>
          <p:cNvSpPr/>
          <p:nvPr/>
        </p:nvSpPr>
        <p:spPr>
          <a:xfrm>
            <a:off x="-6595209" y="66532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4" name="TextBox 14">
            <a:extLst>
              <a:ext uri="{FF2B5EF4-FFF2-40B4-BE49-F238E27FC236}">
                <a16:creationId xmlns:a16="http://schemas.microsoft.com/office/drawing/2014/main" id="{406BDF66-786C-8F38-63D9-A7C7724177FA}"/>
              </a:ext>
            </a:extLst>
          </p:cNvPr>
          <p:cNvSpPr txBox="1"/>
          <p:nvPr/>
        </p:nvSpPr>
        <p:spPr>
          <a:xfrm>
            <a:off x="-6152387" y="743375"/>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49" name="Rectangle: Rounded Corners 8">
            <a:extLst>
              <a:ext uri="{FF2B5EF4-FFF2-40B4-BE49-F238E27FC236}">
                <a16:creationId xmlns:a16="http://schemas.microsoft.com/office/drawing/2014/main" id="{D4B119CE-F1ED-B2F6-869F-AC84B77C3101}"/>
              </a:ext>
            </a:extLst>
          </p:cNvPr>
          <p:cNvSpPr/>
          <p:nvPr/>
        </p:nvSpPr>
        <p:spPr>
          <a:xfrm>
            <a:off x="-6833706" y="169156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0" name="Rectangle: Rounded Corners 12">
            <a:extLst>
              <a:ext uri="{FF2B5EF4-FFF2-40B4-BE49-F238E27FC236}">
                <a16:creationId xmlns:a16="http://schemas.microsoft.com/office/drawing/2014/main" id="{098360A4-57F3-DD64-47A9-D86A871561DE}"/>
              </a:ext>
            </a:extLst>
          </p:cNvPr>
          <p:cNvSpPr/>
          <p:nvPr/>
        </p:nvSpPr>
        <p:spPr>
          <a:xfrm>
            <a:off x="-6595209" y="177885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1" name="TextBox 14">
            <a:extLst>
              <a:ext uri="{FF2B5EF4-FFF2-40B4-BE49-F238E27FC236}">
                <a16:creationId xmlns:a16="http://schemas.microsoft.com/office/drawing/2014/main" id="{0F8B5902-DE37-8FEE-E1E3-CF33DC9472CC}"/>
              </a:ext>
            </a:extLst>
          </p:cNvPr>
          <p:cNvSpPr txBox="1"/>
          <p:nvPr/>
        </p:nvSpPr>
        <p:spPr>
          <a:xfrm>
            <a:off x="-6136766" y="1852702"/>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46" name="Rectangle: Rounded Corners 8">
            <a:extLst>
              <a:ext uri="{FF2B5EF4-FFF2-40B4-BE49-F238E27FC236}">
                <a16:creationId xmlns:a16="http://schemas.microsoft.com/office/drawing/2014/main" id="{B9E49DC6-67C9-5125-E6D7-20C70891F0D7}"/>
              </a:ext>
            </a:extLst>
          </p:cNvPr>
          <p:cNvSpPr/>
          <p:nvPr/>
        </p:nvSpPr>
        <p:spPr>
          <a:xfrm>
            <a:off x="-6833706" y="281846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7" name="Rectangle: Rounded Corners 12">
            <a:extLst>
              <a:ext uri="{FF2B5EF4-FFF2-40B4-BE49-F238E27FC236}">
                <a16:creationId xmlns:a16="http://schemas.microsoft.com/office/drawing/2014/main" id="{A64AEAAB-11EE-D4E8-3CBA-0923CC8BDBD0}"/>
              </a:ext>
            </a:extLst>
          </p:cNvPr>
          <p:cNvSpPr/>
          <p:nvPr/>
        </p:nvSpPr>
        <p:spPr>
          <a:xfrm>
            <a:off x="-6595209" y="290575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8" name="TextBox 14">
            <a:extLst>
              <a:ext uri="{FF2B5EF4-FFF2-40B4-BE49-F238E27FC236}">
                <a16:creationId xmlns:a16="http://schemas.microsoft.com/office/drawing/2014/main" id="{54E89BE0-5A81-D264-9D34-F1C7F98CF59C}"/>
              </a:ext>
            </a:extLst>
          </p:cNvPr>
          <p:cNvSpPr txBox="1"/>
          <p:nvPr/>
        </p:nvSpPr>
        <p:spPr>
          <a:xfrm>
            <a:off x="-6138009" y="2980464"/>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43" name="Rectangle: Rounded Corners 8">
            <a:extLst>
              <a:ext uri="{FF2B5EF4-FFF2-40B4-BE49-F238E27FC236}">
                <a16:creationId xmlns:a16="http://schemas.microsoft.com/office/drawing/2014/main" id="{2762AE10-E09C-E10E-E43B-D504ABC3C827}"/>
              </a:ext>
            </a:extLst>
          </p:cNvPr>
          <p:cNvSpPr/>
          <p:nvPr/>
        </p:nvSpPr>
        <p:spPr>
          <a:xfrm>
            <a:off x="-6833706" y="394536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4" name="Rectangle: Rounded Corners 12">
            <a:extLst>
              <a:ext uri="{FF2B5EF4-FFF2-40B4-BE49-F238E27FC236}">
                <a16:creationId xmlns:a16="http://schemas.microsoft.com/office/drawing/2014/main" id="{49011DC6-0114-4DDF-5085-B6B3361AEF89}"/>
              </a:ext>
            </a:extLst>
          </p:cNvPr>
          <p:cNvSpPr/>
          <p:nvPr/>
        </p:nvSpPr>
        <p:spPr>
          <a:xfrm>
            <a:off x="-6595209" y="403265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5" name="TextBox 14">
            <a:extLst>
              <a:ext uri="{FF2B5EF4-FFF2-40B4-BE49-F238E27FC236}">
                <a16:creationId xmlns:a16="http://schemas.microsoft.com/office/drawing/2014/main" id="{C102E933-9EC7-F514-32BA-AE6FF4DE7A41}"/>
              </a:ext>
            </a:extLst>
          </p:cNvPr>
          <p:cNvSpPr txBox="1"/>
          <p:nvPr/>
        </p:nvSpPr>
        <p:spPr>
          <a:xfrm>
            <a:off x="-6152387" y="4107364"/>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3" name="Rectangle 2">
            <a:extLst>
              <a:ext uri="{FF2B5EF4-FFF2-40B4-BE49-F238E27FC236}">
                <a16:creationId xmlns:a16="http://schemas.microsoft.com/office/drawing/2014/main" id="{F2315B8C-6A9F-2713-C646-68373DE0E49E}"/>
              </a:ext>
            </a:extLst>
          </p:cNvPr>
          <p:cNvSpPr/>
          <p:nvPr/>
        </p:nvSpPr>
        <p:spPr>
          <a:xfrm>
            <a:off x="2093695" y="1170441"/>
            <a:ext cx="7985539" cy="50952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 name="TextBox 10">
            <a:extLst>
              <a:ext uri="{FF2B5EF4-FFF2-40B4-BE49-F238E27FC236}">
                <a16:creationId xmlns:a16="http://schemas.microsoft.com/office/drawing/2014/main" id="{6DC6E5F8-0114-F54D-897E-57099BE4AD80}"/>
              </a:ext>
            </a:extLst>
          </p:cNvPr>
          <p:cNvSpPr txBox="1"/>
          <p:nvPr/>
        </p:nvSpPr>
        <p:spPr>
          <a:xfrm>
            <a:off x="2245372" y="1218110"/>
            <a:ext cx="7776259" cy="5247590"/>
          </a:xfrm>
          <a:prstGeom prst="rect">
            <a:avLst/>
          </a:prstGeom>
          <a:noFill/>
        </p:spPr>
        <p:txBody>
          <a:bodyPr wrap="square" rtlCol="0">
            <a:spAutoFit/>
          </a:bodyPr>
          <a:lstStyle/>
          <a:p>
            <a:pPr algn="ctr"/>
            <a:r>
              <a:rPr lang="en-US" sz="2000" b="1" dirty="0">
                <a:latin typeface="Arial Bold" panose="020B0704020202020204" pitchFamily="34" charset="0"/>
                <a:cs typeface="Arial Bold" panose="020B0704020202020204" pitchFamily="34" charset="0"/>
              </a:rPr>
              <a:t>Password </a:t>
            </a:r>
            <a:r>
              <a:rPr lang="en-US" sz="2000" b="1" dirty="0" err="1">
                <a:latin typeface="Arial Bold" panose="020B0704020202020204" pitchFamily="34" charset="0"/>
                <a:cs typeface="Arial Bold" panose="020B0704020202020204" pitchFamily="34" charset="0"/>
              </a:rPr>
              <a:t>điện</a:t>
            </a:r>
            <a:r>
              <a:rPr lang="en-US" sz="2000" b="1" dirty="0">
                <a:latin typeface="Arial Bold" panose="020B0704020202020204" pitchFamily="34" charset="0"/>
                <a:cs typeface="Arial Bold" panose="020B0704020202020204" pitchFamily="34" charset="0"/>
              </a:rPr>
              <a:t> </a:t>
            </a:r>
            <a:r>
              <a:rPr lang="en-US" sz="2000" b="1" dirty="0" err="1">
                <a:latin typeface="Arial Bold" panose="020B0704020202020204" pitchFamily="34" charset="0"/>
                <a:cs typeface="Arial Bold" panose="020B0704020202020204" pitchFamily="34" charset="0"/>
              </a:rPr>
              <a:t>thoại</a:t>
            </a:r>
            <a:r>
              <a:rPr lang="en-US" sz="2000" b="1" dirty="0">
                <a:latin typeface="Arial Bold" panose="020B0704020202020204" pitchFamily="34" charset="0"/>
                <a:cs typeface="Arial Bold" panose="020B0704020202020204" pitchFamily="34" charset="0"/>
              </a:rPr>
              <a:t> </a:t>
            </a:r>
            <a:r>
              <a:rPr lang="en-US" sz="2000" b="1" dirty="0" err="1">
                <a:latin typeface="Arial Bold" panose="020B0704020202020204" pitchFamily="34" charset="0"/>
                <a:cs typeface="Arial Bold" panose="020B0704020202020204" pitchFamily="34" charset="0"/>
              </a:rPr>
              <a:t>của</a:t>
            </a:r>
            <a:r>
              <a:rPr lang="en-US" sz="2000" b="1" dirty="0">
                <a:latin typeface="Arial Bold" panose="020B0704020202020204" pitchFamily="34" charset="0"/>
                <a:cs typeface="Arial Bold" panose="020B0704020202020204" pitchFamily="34" charset="0"/>
              </a:rPr>
              <a:t> </a:t>
            </a:r>
            <a:r>
              <a:rPr lang="en-US" sz="2000" b="1" dirty="0" err="1">
                <a:latin typeface="Arial Bold" panose="020B0704020202020204" pitchFamily="34" charset="0"/>
                <a:cs typeface="Arial Bold" panose="020B0704020202020204" pitchFamily="34" charset="0"/>
              </a:rPr>
              <a:t>thầy</a:t>
            </a:r>
            <a:r>
              <a:rPr lang="en-US" sz="2000" b="1" dirty="0">
                <a:latin typeface="Arial Bold" panose="020B0704020202020204" pitchFamily="34" charset="0"/>
                <a:cs typeface="Arial Bold" panose="020B0704020202020204" pitchFamily="34" charset="0"/>
              </a:rPr>
              <a:t> </a:t>
            </a:r>
            <a:r>
              <a:rPr lang="en-US" sz="2000" b="1" dirty="0" err="1">
                <a:latin typeface="Arial Bold" panose="020B0704020202020204" pitchFamily="34" charset="0"/>
                <a:cs typeface="Arial Bold" panose="020B0704020202020204" pitchFamily="34" charset="0"/>
              </a:rPr>
              <a:t>Sơn</a:t>
            </a:r>
            <a:endParaRPr lang="en-US" sz="2000" b="1" dirty="0">
              <a:latin typeface="Arial Bold" panose="020B0704020202020204" pitchFamily="34" charset="0"/>
              <a:cs typeface="Arial Bold" panose="020B0704020202020204" pitchFamily="34" charset="0"/>
            </a:endParaRPr>
          </a:p>
          <a:p>
            <a:endParaRPr lang="en-US" sz="1600" dirty="0">
              <a:latin typeface="Arial" panose="020B0604020202020204" pitchFamily="34" charset="0"/>
              <a:cs typeface="Arial" panose="020B0604020202020204" pitchFamily="34" charset="0"/>
            </a:endParaRPr>
          </a:p>
          <a:p>
            <a:r>
              <a:rPr lang="en-US" sz="1300" dirty="0" err="1">
                <a:latin typeface="Arial" panose="020B0604020202020204" pitchFamily="34" charset="0"/>
                <a:cs typeface="Arial" panose="020B0604020202020204" pitchFamily="34" charset="0"/>
              </a:rPr>
              <a:t>Mr.Son</a:t>
            </a:r>
            <a:r>
              <a:rPr lang="en-US" sz="1300" dirty="0">
                <a:latin typeface="Arial" panose="020B0604020202020204" pitchFamily="34" charset="0"/>
                <a:cs typeface="Arial" panose="020B0604020202020204" pitchFamily="34" charset="0"/>
              </a:rPr>
              <a:t> has forgotten the password to his mobile phone. The password consists of 4 digits from 0 to 9 (note that it can start with the digit 0).</a:t>
            </a:r>
          </a:p>
          <a:p>
            <a:endParaRPr lang="en-US" sz="1300" dirty="0">
              <a:latin typeface="Arial" panose="020B0604020202020204" pitchFamily="34" charset="0"/>
              <a:cs typeface="Arial" panose="020B0604020202020204" pitchFamily="34" charset="0"/>
            </a:endParaRPr>
          </a:p>
          <a:p>
            <a:r>
              <a:rPr lang="en-US" sz="1300" dirty="0" err="1">
                <a:latin typeface="Arial" panose="020B0604020202020204" pitchFamily="34" charset="0"/>
                <a:cs typeface="Arial" panose="020B0604020202020204" pitchFamily="34" charset="0"/>
              </a:rPr>
              <a:t>Mr.Son</a:t>
            </a:r>
            <a:r>
              <a:rPr lang="en-US" sz="1300" dirty="0">
                <a:latin typeface="Arial" panose="020B0604020202020204" pitchFamily="34" charset="0"/>
                <a:cs typeface="Arial" panose="020B0604020202020204" pitchFamily="34" charset="0"/>
              </a:rPr>
              <a:t> remembers that his password had exactly two different digits, and each of these digits appeared exactly two times in the password. </a:t>
            </a:r>
            <a:r>
              <a:rPr lang="en-US" sz="1300" dirty="0" err="1">
                <a:latin typeface="Arial" panose="020B0604020202020204" pitchFamily="34" charset="0"/>
                <a:cs typeface="Arial" panose="020B0604020202020204" pitchFamily="34" charset="0"/>
              </a:rPr>
              <a:t>Mr.Son</a:t>
            </a:r>
            <a:r>
              <a:rPr lang="en-US" sz="1300" dirty="0">
                <a:latin typeface="Arial" panose="020B0604020202020204" pitchFamily="34" charset="0"/>
                <a:cs typeface="Arial" panose="020B0604020202020204" pitchFamily="34" charset="0"/>
              </a:rPr>
              <a:t> also remembers some digits which were definitely not used in the password.</a:t>
            </a:r>
          </a:p>
          <a:p>
            <a:endParaRPr lang="en-US" sz="1300" dirty="0">
              <a:latin typeface="Arial" panose="020B0604020202020204" pitchFamily="34" charset="0"/>
              <a:cs typeface="Arial" panose="020B0604020202020204" pitchFamily="34" charset="0"/>
            </a:endParaRPr>
          </a:p>
          <a:p>
            <a:r>
              <a:rPr lang="en-US" sz="1300" dirty="0">
                <a:latin typeface="Arial" panose="020B0604020202020204" pitchFamily="34" charset="0"/>
                <a:cs typeface="Arial" panose="020B0604020202020204" pitchFamily="34" charset="0"/>
              </a:rPr>
              <a:t>You have to calculate the number of different sequences of 4 digits that could be the password for Son’s mobile phone to get extra point in CS112.</a:t>
            </a:r>
          </a:p>
          <a:p>
            <a:r>
              <a:rPr lang="en-US" sz="1300" b="1" dirty="0">
                <a:latin typeface="Arial Bold" panose="020B0704020202020204" pitchFamily="34" charset="0"/>
                <a:cs typeface="Arial Bold" panose="020B0704020202020204" pitchFamily="34" charset="0"/>
              </a:rPr>
              <a:t>Input:</a:t>
            </a:r>
          </a:p>
          <a:p>
            <a:r>
              <a:rPr lang="en-US" sz="1300" dirty="0">
                <a:latin typeface="Arial" panose="020B0604020202020204" pitchFamily="34" charset="0"/>
                <a:cs typeface="Arial" panose="020B0604020202020204" pitchFamily="34" charset="0"/>
              </a:rPr>
              <a:t>The first line contains a single integer n(1≤n≤8) — the number of digits for which </a:t>
            </a:r>
            <a:r>
              <a:rPr lang="en-US" sz="1300" dirty="0" err="1">
                <a:latin typeface="Arial" panose="020B0604020202020204" pitchFamily="34" charset="0"/>
                <a:cs typeface="Arial" panose="020B0604020202020204" pitchFamily="34" charset="0"/>
              </a:rPr>
              <a:t>Mr.Son</a:t>
            </a:r>
            <a:r>
              <a:rPr lang="en-US" sz="1300" dirty="0">
                <a:latin typeface="Arial" panose="020B0604020202020204" pitchFamily="34" charset="0"/>
                <a:cs typeface="Arial" panose="020B0604020202020204" pitchFamily="34" charset="0"/>
              </a:rPr>
              <a:t> remembers that they were not used in the password.</a:t>
            </a:r>
          </a:p>
          <a:p>
            <a:r>
              <a:rPr lang="en-US" sz="1300" dirty="0">
                <a:latin typeface="Arial" panose="020B0604020202020204" pitchFamily="34" charset="0"/>
                <a:cs typeface="Arial" panose="020B0604020202020204" pitchFamily="34" charset="0"/>
              </a:rPr>
              <a:t>The second line contains n different integers a1,a2,…an(0≤ai≤9) representing the digits that were not used in the password.</a:t>
            </a:r>
          </a:p>
          <a:p>
            <a:r>
              <a:rPr lang="en-US" sz="1300" dirty="0">
                <a:latin typeface="Arial Bold" panose="020B0704020202020204" pitchFamily="34" charset="0"/>
                <a:cs typeface="Arial Bold" panose="020B0704020202020204" pitchFamily="34" charset="0"/>
              </a:rPr>
              <a:t>Output:</a:t>
            </a:r>
          </a:p>
          <a:p>
            <a:r>
              <a:rPr lang="en-US" sz="1300" dirty="0">
                <a:latin typeface="Arial" panose="020B0604020202020204" pitchFamily="34" charset="0"/>
                <a:cs typeface="Arial" panose="020B0604020202020204" pitchFamily="34" charset="0"/>
              </a:rPr>
              <a:t>Print one integer — the number of different 4-digit sequences that meet the constraints.</a:t>
            </a:r>
          </a:p>
          <a:p>
            <a:r>
              <a:rPr lang="en-US" sz="1300" dirty="0">
                <a:latin typeface="Arial Bold" panose="020B0704020202020204" pitchFamily="34" charset="0"/>
                <a:cs typeface="Arial Bold" panose="020B0704020202020204" pitchFamily="34" charset="0"/>
              </a:rPr>
              <a:t>Example:</a:t>
            </a:r>
          </a:p>
          <a:p>
            <a:r>
              <a:rPr lang="en-US" sz="1300" dirty="0">
                <a:latin typeface="Arial Bold" panose="020B0704020202020204" pitchFamily="34" charset="0"/>
                <a:cs typeface="Arial Bold" panose="020B0704020202020204" pitchFamily="34" charset="0"/>
              </a:rPr>
              <a:t>Input:		</a:t>
            </a:r>
          </a:p>
          <a:p>
            <a:r>
              <a:rPr lang="en-US" sz="1300" dirty="0">
                <a:latin typeface="Arial" panose="020B0604020202020204" pitchFamily="34" charset="0"/>
                <a:cs typeface="Arial" panose="020B0604020202020204" pitchFamily="34" charset="0"/>
              </a:rPr>
              <a:t>8				</a:t>
            </a:r>
          </a:p>
          <a:p>
            <a:r>
              <a:rPr lang="en-US" sz="1300" dirty="0">
                <a:latin typeface="Arial" panose="020B0604020202020204" pitchFamily="34" charset="0"/>
                <a:cs typeface="Arial" panose="020B0604020202020204" pitchFamily="34" charset="0"/>
              </a:rPr>
              <a:t>0 1 2 4 5 6 8 9</a:t>
            </a:r>
          </a:p>
          <a:p>
            <a:r>
              <a:rPr lang="en-US" sz="1300" dirty="0">
                <a:latin typeface="Arial Bold" panose="020B0704020202020204" pitchFamily="34" charset="0"/>
                <a:cs typeface="Arial Bold" panose="020B0704020202020204" pitchFamily="34" charset="0"/>
              </a:rPr>
              <a:t>Output:</a:t>
            </a:r>
          </a:p>
          <a:p>
            <a:r>
              <a:rPr lang="en-US" sz="1300" dirty="0">
                <a:latin typeface="Arial" panose="020B0604020202020204" pitchFamily="34" charset="0"/>
                <a:cs typeface="Arial" panose="020B0604020202020204" pitchFamily="34" charset="0"/>
              </a:rPr>
              <a:t>6</a:t>
            </a:r>
          </a:p>
        </p:txBody>
      </p:sp>
      <p:sp>
        <p:nvSpPr>
          <p:cNvPr id="21" name="TextBox 20">
            <a:extLst>
              <a:ext uri="{FF2B5EF4-FFF2-40B4-BE49-F238E27FC236}">
                <a16:creationId xmlns:a16="http://schemas.microsoft.com/office/drawing/2014/main" id="{2BD3C169-49FB-DAB1-B63D-2CE297F8175F}"/>
              </a:ext>
            </a:extLst>
          </p:cNvPr>
          <p:cNvSpPr txBox="1"/>
          <p:nvPr/>
        </p:nvSpPr>
        <p:spPr>
          <a:xfrm>
            <a:off x="4997450" y="5174254"/>
            <a:ext cx="4949178" cy="523220"/>
          </a:xfrm>
          <a:prstGeom prst="rect">
            <a:avLst/>
          </a:prstGeom>
          <a:noFill/>
        </p:spPr>
        <p:txBody>
          <a:bodyPr wrap="square" rtlCol="0">
            <a:spAutoFit/>
          </a:bodyPr>
          <a:lstStyle/>
          <a:p>
            <a:r>
              <a:rPr lang="en-US" sz="1400" b="1" dirty="0" err="1">
                <a:latin typeface="Arial" panose="020B0604020202020204" pitchFamily="34" charset="0"/>
                <a:cs typeface="Arial" panose="020B0604020202020204" pitchFamily="34" charset="0"/>
              </a:rPr>
              <a:t>Explain</a:t>
            </a:r>
            <a:r>
              <a:rPr lang="en-US" sz="1400" dirty="0" err="1">
                <a:latin typeface="Arial" panose="020B0604020202020204" pitchFamily="34" charset="0"/>
                <a:cs typeface="Arial" panose="020B0604020202020204" pitchFamily="34" charset="0"/>
              </a:rPr>
              <a:t>:</a:t>
            </a:r>
            <a:r>
              <a:rPr lang="en-US" sz="1400" b="0" i="0" dirty="0" err="1">
                <a:solidFill>
                  <a:srgbClr val="222222"/>
                </a:solidFill>
                <a:effectLst/>
                <a:latin typeface="Arial" panose="020B0604020202020204" pitchFamily="34" charset="0"/>
                <a:cs typeface="Arial" panose="020B0604020202020204" pitchFamily="34" charset="0"/>
              </a:rPr>
              <a:t>all</a:t>
            </a:r>
            <a:r>
              <a:rPr lang="en-US" sz="1400" b="0" i="0" dirty="0">
                <a:solidFill>
                  <a:srgbClr val="222222"/>
                </a:solidFill>
                <a:effectLst/>
                <a:latin typeface="Arial" panose="020B0604020202020204" pitchFamily="34" charset="0"/>
                <a:cs typeface="Arial" panose="020B0604020202020204" pitchFamily="34" charset="0"/>
              </a:rPr>
              <a:t> possible passwords are: "3377", "3737", "3773", 			"7337", "7373", "7733".</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6212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Hình chữ nhật: Góc Tròn 52">
            <a:extLst>
              <a:ext uri="{FF2B5EF4-FFF2-40B4-BE49-F238E27FC236}">
                <a16:creationId xmlns:a16="http://schemas.microsoft.com/office/drawing/2014/main" id="{2B638BE1-4AA4-4CA8-B30B-597125763999}"/>
              </a:ext>
            </a:extLst>
          </p:cNvPr>
          <p:cNvSpPr/>
          <p:nvPr/>
        </p:nvSpPr>
        <p:spPr>
          <a:xfrm>
            <a:off x="2224564" y="185110"/>
            <a:ext cx="189023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err="1">
                <a:latin typeface="Arial Bold" panose="020B0704020202020204" pitchFamily="34" charset="0"/>
                <a:cs typeface="Arial Bold" panose="020B0704020202020204" pitchFamily="34" charset="0"/>
              </a:rPr>
              <a:t>Nội</a:t>
            </a:r>
            <a:r>
              <a:rPr lang="en-US" b="1">
                <a:latin typeface="Arial Bold" panose="020B0704020202020204" pitchFamily="34" charset="0"/>
                <a:cs typeface="Arial Bold" panose="020B0704020202020204" pitchFamily="34" charset="0"/>
              </a:rPr>
              <a:t> dung </a:t>
            </a:r>
            <a:r>
              <a:rPr lang="en-US" b="1" err="1">
                <a:latin typeface="Arial Bold" panose="020B0704020202020204" pitchFamily="34" charset="0"/>
                <a:cs typeface="Arial Bold" panose="020B0704020202020204" pitchFamily="34" charset="0"/>
              </a:rPr>
              <a:t>Thuyết</a:t>
            </a:r>
            <a:r>
              <a:rPr lang="en-US" b="1">
                <a:latin typeface="Arial Bold" panose="020B0704020202020204" pitchFamily="34" charset="0"/>
                <a:cs typeface="Arial Bold" panose="020B0704020202020204" pitchFamily="34" charset="0"/>
              </a:rPr>
              <a:t> </a:t>
            </a:r>
            <a:r>
              <a:rPr lang="en-US" b="1" err="1">
                <a:latin typeface="Arial Bold" panose="020B0704020202020204" pitchFamily="34" charset="0"/>
                <a:cs typeface="Arial Bold" panose="020B0704020202020204" pitchFamily="34" charset="0"/>
              </a:rPr>
              <a:t>trình</a:t>
            </a:r>
            <a:endParaRPr lang="vi-VN" b="1">
              <a:latin typeface="Arial Bold" panose="020B0704020202020204" pitchFamily="34" charset="0"/>
              <a:cs typeface="Arial Bold" panose="020B0704020202020204" pitchFamily="34" charset="0"/>
            </a:endParaRPr>
          </a:p>
        </p:txBody>
      </p:sp>
      <p:sp>
        <p:nvSpPr>
          <p:cNvPr id="5" name="Hình chữ nhật: Góc Tròn 4">
            <a:extLst>
              <a:ext uri="{FF2B5EF4-FFF2-40B4-BE49-F238E27FC236}">
                <a16:creationId xmlns:a16="http://schemas.microsoft.com/office/drawing/2014/main" id="{79557526-44E3-4834-9031-76034AE76D90}"/>
              </a:ext>
            </a:extLst>
          </p:cNvPr>
          <p:cNvSpPr/>
          <p:nvPr/>
        </p:nvSpPr>
        <p:spPr>
          <a:xfrm>
            <a:off x="6064726" y="543150"/>
            <a:ext cx="5883433" cy="5976609"/>
          </a:xfrm>
          <a:prstGeom prst="roundRect">
            <a:avLst>
              <a:gd name="adj" fmla="val 3027"/>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ình chữ nhật: Góc Tròn 5">
            <a:extLst>
              <a:ext uri="{FF2B5EF4-FFF2-40B4-BE49-F238E27FC236}">
                <a16:creationId xmlns:a16="http://schemas.microsoft.com/office/drawing/2014/main" id="{9A29DB20-8B5C-4339-9F0B-E23183A4F7D7}"/>
              </a:ext>
            </a:extLst>
          </p:cNvPr>
          <p:cNvSpPr/>
          <p:nvPr/>
        </p:nvSpPr>
        <p:spPr>
          <a:xfrm>
            <a:off x="6269929" y="807760"/>
            <a:ext cx="5473025" cy="5447388"/>
          </a:xfrm>
          <a:prstGeom prst="roundRect">
            <a:avLst>
              <a:gd name="adj" fmla="val 3608"/>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ình Bầu dục 8">
            <a:extLst>
              <a:ext uri="{FF2B5EF4-FFF2-40B4-BE49-F238E27FC236}">
                <a16:creationId xmlns:a16="http://schemas.microsoft.com/office/drawing/2014/main" id="{73473E0B-BC61-4FD0-B437-48FF0603A5D6}"/>
              </a:ext>
            </a:extLst>
          </p:cNvPr>
          <p:cNvSpPr/>
          <p:nvPr/>
        </p:nvSpPr>
        <p:spPr>
          <a:xfrm>
            <a:off x="6491854" y="900780"/>
            <a:ext cx="295808" cy="2849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ộp Văn bản 9">
            <a:extLst>
              <a:ext uri="{FF2B5EF4-FFF2-40B4-BE49-F238E27FC236}">
                <a16:creationId xmlns:a16="http://schemas.microsoft.com/office/drawing/2014/main" id="{4869EA1A-E263-4456-8FEF-72A9AF17624A}"/>
              </a:ext>
            </a:extLst>
          </p:cNvPr>
          <p:cNvSpPr txBox="1"/>
          <p:nvPr/>
        </p:nvSpPr>
        <p:spPr>
          <a:xfrm>
            <a:off x="7857773" y="800541"/>
            <a:ext cx="2712425" cy="584775"/>
          </a:xfrm>
          <a:prstGeom prst="rect">
            <a:avLst/>
          </a:prstGeom>
          <a:noFill/>
        </p:spPr>
        <p:txBody>
          <a:bodyPr wrap="square" rtlCol="0">
            <a:spAutoFit/>
          </a:bodyPr>
          <a:lstStyle/>
          <a:p>
            <a:r>
              <a:rPr lang="en-US" sz="3200" b="1" err="1">
                <a:latin typeface="Arial" panose="020B0604020202020204" pitchFamily="34" charset="0"/>
                <a:cs typeface="Arial" panose="020B0604020202020204" pitchFamily="34" charset="0"/>
              </a:rPr>
              <a:t>Đặt</a:t>
            </a:r>
            <a:r>
              <a:rPr lang="en-US" sz="3200" b="1">
                <a:latin typeface="Arial" panose="020B0604020202020204" pitchFamily="34" charset="0"/>
                <a:cs typeface="Arial" panose="020B0604020202020204" pitchFamily="34" charset="0"/>
              </a:rPr>
              <a:t> </a:t>
            </a:r>
            <a:r>
              <a:rPr lang="en-US" sz="3200" b="1" err="1">
                <a:latin typeface="Arial" panose="020B0604020202020204" pitchFamily="34" charset="0"/>
                <a:cs typeface="Arial" panose="020B0604020202020204" pitchFamily="34" charset="0"/>
              </a:rPr>
              <a:t>câu</a:t>
            </a:r>
            <a:r>
              <a:rPr lang="en-US" sz="3200" b="1">
                <a:latin typeface="Arial" panose="020B0604020202020204" pitchFamily="34" charset="0"/>
                <a:cs typeface="Arial" panose="020B0604020202020204" pitchFamily="34" charset="0"/>
              </a:rPr>
              <a:t> </a:t>
            </a:r>
            <a:r>
              <a:rPr lang="en-US" sz="3200" b="1" err="1">
                <a:latin typeface="Arial" panose="020B0604020202020204" pitchFamily="34" charset="0"/>
                <a:cs typeface="Arial" panose="020B0604020202020204" pitchFamily="34" charset="0"/>
              </a:rPr>
              <a:t>hỏi</a:t>
            </a:r>
            <a:endParaRPr lang="vi-VN" sz="3200" b="1">
              <a:latin typeface="Arial" panose="020B0604020202020204" pitchFamily="34" charset="0"/>
              <a:cs typeface="Arial" panose="020B0604020202020204" pitchFamily="34" charset="0"/>
            </a:endParaRPr>
          </a:p>
        </p:txBody>
      </p:sp>
      <p:grpSp>
        <p:nvGrpSpPr>
          <p:cNvPr id="18" name="Nhóm 17">
            <a:extLst>
              <a:ext uri="{FF2B5EF4-FFF2-40B4-BE49-F238E27FC236}">
                <a16:creationId xmlns:a16="http://schemas.microsoft.com/office/drawing/2014/main" id="{70E73A74-9F83-188E-ADC2-1EDC2D081D2B}"/>
              </a:ext>
            </a:extLst>
          </p:cNvPr>
          <p:cNvGrpSpPr/>
          <p:nvPr/>
        </p:nvGrpSpPr>
        <p:grpSpPr>
          <a:xfrm>
            <a:off x="843945" y="1330839"/>
            <a:ext cx="5032068" cy="640080"/>
            <a:chOff x="843945" y="1330839"/>
            <a:chExt cx="5032068" cy="640080"/>
          </a:xfrm>
        </p:grpSpPr>
        <p:sp>
          <p:nvSpPr>
            <p:cNvPr id="3" name="Rectangle: Rounded Corners 8">
              <a:extLst>
                <a:ext uri="{FF2B5EF4-FFF2-40B4-BE49-F238E27FC236}">
                  <a16:creationId xmlns:a16="http://schemas.microsoft.com/office/drawing/2014/main" id="{E8DEB524-9D4C-6FFD-E782-4E17F701C615}"/>
                </a:ext>
              </a:extLst>
            </p:cNvPr>
            <p:cNvSpPr/>
            <p:nvPr/>
          </p:nvSpPr>
          <p:spPr>
            <a:xfrm>
              <a:off x="843945" y="1330839"/>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1" name="Rectangle: Rounded Corners 12">
              <a:extLst>
                <a:ext uri="{FF2B5EF4-FFF2-40B4-BE49-F238E27FC236}">
                  <a16:creationId xmlns:a16="http://schemas.microsoft.com/office/drawing/2014/main" id="{29794928-5FE1-7965-3F69-C6BD8A1DF021}"/>
                </a:ext>
              </a:extLst>
            </p:cNvPr>
            <p:cNvSpPr/>
            <p:nvPr/>
          </p:nvSpPr>
          <p:spPr>
            <a:xfrm>
              <a:off x="1082442" y="1418131"/>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3" name="TextBox 14">
              <a:extLst>
                <a:ext uri="{FF2B5EF4-FFF2-40B4-BE49-F238E27FC236}">
                  <a16:creationId xmlns:a16="http://schemas.microsoft.com/office/drawing/2014/main" id="{35765D2C-C2DF-F867-5FDA-AC9A9FE257A1}"/>
                </a:ext>
              </a:extLst>
            </p:cNvPr>
            <p:cNvSpPr txBox="1"/>
            <p:nvPr/>
          </p:nvSpPr>
          <p:spPr>
            <a:xfrm>
              <a:off x="1525264" y="1496184"/>
              <a:ext cx="4257361"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COMPLETED SEARCH - BRUTE FORCE LÀ GÌ ?</a:t>
              </a:r>
            </a:p>
          </p:txBody>
        </p:sp>
      </p:grpSp>
      <p:grpSp>
        <p:nvGrpSpPr>
          <p:cNvPr id="19" name="Nhóm 18">
            <a:extLst>
              <a:ext uri="{FF2B5EF4-FFF2-40B4-BE49-F238E27FC236}">
                <a16:creationId xmlns:a16="http://schemas.microsoft.com/office/drawing/2014/main" id="{B4CF24FC-A3DD-40B3-2B29-5560A6738057}"/>
              </a:ext>
            </a:extLst>
          </p:cNvPr>
          <p:cNvGrpSpPr/>
          <p:nvPr/>
        </p:nvGrpSpPr>
        <p:grpSpPr>
          <a:xfrm>
            <a:off x="843945" y="2444370"/>
            <a:ext cx="5032068" cy="640080"/>
            <a:chOff x="843945" y="2444370"/>
            <a:chExt cx="5032068" cy="640080"/>
          </a:xfrm>
        </p:grpSpPr>
        <p:sp>
          <p:nvSpPr>
            <p:cNvPr id="15" name="Rectangle: Rounded Corners 8">
              <a:extLst>
                <a:ext uri="{FF2B5EF4-FFF2-40B4-BE49-F238E27FC236}">
                  <a16:creationId xmlns:a16="http://schemas.microsoft.com/office/drawing/2014/main" id="{883615DE-B68A-2C13-8F89-2255AA358E03}"/>
                </a:ext>
              </a:extLst>
            </p:cNvPr>
            <p:cNvSpPr/>
            <p:nvPr/>
          </p:nvSpPr>
          <p:spPr>
            <a:xfrm>
              <a:off x="843945" y="24443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7" name="Rectangle: Rounded Corners 12">
              <a:extLst>
                <a:ext uri="{FF2B5EF4-FFF2-40B4-BE49-F238E27FC236}">
                  <a16:creationId xmlns:a16="http://schemas.microsoft.com/office/drawing/2014/main" id="{B269311B-7FA9-8377-69E9-0919F6D98AE3}"/>
                </a:ext>
              </a:extLst>
            </p:cNvPr>
            <p:cNvSpPr/>
            <p:nvPr/>
          </p:nvSpPr>
          <p:spPr>
            <a:xfrm>
              <a:off x="1082442" y="25316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1" name="TextBox 14">
              <a:extLst>
                <a:ext uri="{FF2B5EF4-FFF2-40B4-BE49-F238E27FC236}">
                  <a16:creationId xmlns:a16="http://schemas.microsoft.com/office/drawing/2014/main" id="{BA5220AC-D699-D168-0BA6-DCFE4BF9E8FA}"/>
                </a:ext>
              </a:extLst>
            </p:cNvPr>
            <p:cNvSpPr txBox="1"/>
            <p:nvPr/>
          </p:nvSpPr>
          <p:spPr>
            <a:xfrm>
              <a:off x="1540885" y="2605511"/>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grpSp>
      <p:grpSp>
        <p:nvGrpSpPr>
          <p:cNvPr id="20" name="Nhóm 19">
            <a:extLst>
              <a:ext uri="{FF2B5EF4-FFF2-40B4-BE49-F238E27FC236}">
                <a16:creationId xmlns:a16="http://schemas.microsoft.com/office/drawing/2014/main" id="{C5989639-8D8E-4854-4EF7-3BEA4391C80C}"/>
              </a:ext>
            </a:extLst>
          </p:cNvPr>
          <p:cNvGrpSpPr/>
          <p:nvPr/>
        </p:nvGrpSpPr>
        <p:grpSpPr>
          <a:xfrm>
            <a:off x="843945" y="3571270"/>
            <a:ext cx="5032068" cy="640080"/>
            <a:chOff x="843945" y="3571270"/>
            <a:chExt cx="5032068" cy="640080"/>
          </a:xfrm>
        </p:grpSpPr>
        <p:sp>
          <p:nvSpPr>
            <p:cNvPr id="33" name="Rectangle: Rounded Corners 8">
              <a:extLst>
                <a:ext uri="{FF2B5EF4-FFF2-40B4-BE49-F238E27FC236}">
                  <a16:creationId xmlns:a16="http://schemas.microsoft.com/office/drawing/2014/main" id="{151B867A-5512-6B44-AEF2-557D34CDCD83}"/>
                </a:ext>
              </a:extLst>
            </p:cNvPr>
            <p:cNvSpPr/>
            <p:nvPr/>
          </p:nvSpPr>
          <p:spPr>
            <a:xfrm>
              <a:off x="843945" y="35712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6" name="Rectangle: Rounded Corners 12">
              <a:extLst>
                <a:ext uri="{FF2B5EF4-FFF2-40B4-BE49-F238E27FC236}">
                  <a16:creationId xmlns:a16="http://schemas.microsoft.com/office/drawing/2014/main" id="{4E058D79-596D-2770-0569-5D8C8F221901}"/>
                </a:ext>
              </a:extLst>
            </p:cNvPr>
            <p:cNvSpPr/>
            <p:nvPr/>
          </p:nvSpPr>
          <p:spPr>
            <a:xfrm>
              <a:off x="1082442" y="36585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9" name="TextBox 14">
              <a:extLst>
                <a:ext uri="{FF2B5EF4-FFF2-40B4-BE49-F238E27FC236}">
                  <a16:creationId xmlns:a16="http://schemas.microsoft.com/office/drawing/2014/main" id="{3E02A10E-5642-B910-582C-FEA902D1BEF3}"/>
                </a:ext>
              </a:extLst>
            </p:cNvPr>
            <p:cNvSpPr txBox="1"/>
            <p:nvPr/>
          </p:nvSpPr>
          <p:spPr>
            <a:xfrm>
              <a:off x="1539642" y="3733273"/>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grpSp>
      <p:grpSp>
        <p:nvGrpSpPr>
          <p:cNvPr id="21" name="Nhóm 20">
            <a:extLst>
              <a:ext uri="{FF2B5EF4-FFF2-40B4-BE49-F238E27FC236}">
                <a16:creationId xmlns:a16="http://schemas.microsoft.com/office/drawing/2014/main" id="{03444C3C-827E-F84A-9D0B-CA430267243F}"/>
              </a:ext>
            </a:extLst>
          </p:cNvPr>
          <p:cNvGrpSpPr/>
          <p:nvPr/>
        </p:nvGrpSpPr>
        <p:grpSpPr>
          <a:xfrm>
            <a:off x="843945" y="4698170"/>
            <a:ext cx="5032068" cy="640080"/>
            <a:chOff x="843945" y="4698170"/>
            <a:chExt cx="5032068" cy="640080"/>
          </a:xfrm>
        </p:grpSpPr>
        <p:sp>
          <p:nvSpPr>
            <p:cNvPr id="41" name="Rectangle: Rounded Corners 8">
              <a:extLst>
                <a:ext uri="{FF2B5EF4-FFF2-40B4-BE49-F238E27FC236}">
                  <a16:creationId xmlns:a16="http://schemas.microsoft.com/office/drawing/2014/main" id="{8FFE6A7D-04B4-F138-1231-646C6B3B4BF5}"/>
                </a:ext>
              </a:extLst>
            </p:cNvPr>
            <p:cNvSpPr/>
            <p:nvPr/>
          </p:nvSpPr>
          <p:spPr>
            <a:xfrm>
              <a:off x="843945" y="46981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3" name="Rectangle: Rounded Corners 12">
              <a:extLst>
                <a:ext uri="{FF2B5EF4-FFF2-40B4-BE49-F238E27FC236}">
                  <a16:creationId xmlns:a16="http://schemas.microsoft.com/office/drawing/2014/main" id="{23D8A1A0-FFD5-E0FD-1AE8-04D885F3B549}"/>
                </a:ext>
              </a:extLst>
            </p:cNvPr>
            <p:cNvSpPr/>
            <p:nvPr/>
          </p:nvSpPr>
          <p:spPr>
            <a:xfrm>
              <a:off x="1082442" y="47854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5" name="TextBox 14">
              <a:extLst>
                <a:ext uri="{FF2B5EF4-FFF2-40B4-BE49-F238E27FC236}">
                  <a16:creationId xmlns:a16="http://schemas.microsoft.com/office/drawing/2014/main" id="{CA450A4E-6F2B-F623-1E67-222B0B6DEF8D}"/>
                </a:ext>
              </a:extLst>
            </p:cNvPr>
            <p:cNvSpPr txBox="1"/>
            <p:nvPr/>
          </p:nvSpPr>
          <p:spPr>
            <a:xfrm>
              <a:off x="1525264" y="4860173"/>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grpSp>
      <p:grpSp>
        <p:nvGrpSpPr>
          <p:cNvPr id="22" name="Nhóm 21">
            <a:extLst>
              <a:ext uri="{FF2B5EF4-FFF2-40B4-BE49-F238E27FC236}">
                <a16:creationId xmlns:a16="http://schemas.microsoft.com/office/drawing/2014/main" id="{72C5545A-C33A-923F-5717-730AA9EB3796}"/>
              </a:ext>
            </a:extLst>
          </p:cNvPr>
          <p:cNvGrpSpPr/>
          <p:nvPr/>
        </p:nvGrpSpPr>
        <p:grpSpPr>
          <a:xfrm>
            <a:off x="843945" y="5825070"/>
            <a:ext cx="5032068" cy="640080"/>
            <a:chOff x="843945" y="5825070"/>
            <a:chExt cx="5032068" cy="640080"/>
          </a:xfrm>
        </p:grpSpPr>
        <p:sp>
          <p:nvSpPr>
            <p:cNvPr id="47" name="Rectangle: Rounded Corners 8">
              <a:extLst>
                <a:ext uri="{FF2B5EF4-FFF2-40B4-BE49-F238E27FC236}">
                  <a16:creationId xmlns:a16="http://schemas.microsoft.com/office/drawing/2014/main" id="{A0DDBF15-C787-71A4-49E4-CE19B526B9B2}"/>
                </a:ext>
              </a:extLst>
            </p:cNvPr>
            <p:cNvSpPr/>
            <p:nvPr/>
          </p:nvSpPr>
          <p:spPr>
            <a:xfrm>
              <a:off x="843945" y="58250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9" name="Rectangle: Rounded Corners 12">
              <a:extLst>
                <a:ext uri="{FF2B5EF4-FFF2-40B4-BE49-F238E27FC236}">
                  <a16:creationId xmlns:a16="http://schemas.microsoft.com/office/drawing/2014/main" id="{2E587BD7-C024-0AD4-965F-6D5967638326}"/>
                </a:ext>
              </a:extLst>
            </p:cNvPr>
            <p:cNvSpPr/>
            <p:nvPr/>
          </p:nvSpPr>
          <p:spPr>
            <a:xfrm>
              <a:off x="1082442" y="59123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1" name="TextBox 14">
              <a:extLst>
                <a:ext uri="{FF2B5EF4-FFF2-40B4-BE49-F238E27FC236}">
                  <a16:creationId xmlns:a16="http://schemas.microsoft.com/office/drawing/2014/main" id="{F72820EB-D1BE-3AB1-10FF-2B7EEDAD4055}"/>
                </a:ext>
              </a:extLst>
            </p:cNvPr>
            <p:cNvSpPr txBox="1"/>
            <p:nvPr/>
          </p:nvSpPr>
          <p:spPr>
            <a:xfrm>
              <a:off x="1525264" y="5987073"/>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grpSp>
      <p:pic>
        <p:nvPicPr>
          <p:cNvPr id="1028" name="Picture 4">
            <a:extLst>
              <a:ext uri="{FF2B5EF4-FFF2-40B4-BE49-F238E27FC236}">
                <a16:creationId xmlns:a16="http://schemas.microsoft.com/office/drawing/2014/main" id="{991E93E1-DF36-DD27-1557-286E2E301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1253" y="2155297"/>
            <a:ext cx="4210376" cy="385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815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977277" y="-140467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297115" y="397024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a16="http://schemas.microsoft.com/office/drawing/2014/main" id="{A50203ED-80B4-4FDF-93DA-C248FEE1D4A4}"/>
              </a:ext>
            </a:extLst>
          </p:cNvPr>
          <p:cNvSpPr txBox="1"/>
          <p:nvPr/>
        </p:nvSpPr>
        <p:spPr>
          <a:xfrm>
            <a:off x="2392471" y="2968902"/>
            <a:ext cx="8166970" cy="584775"/>
          </a:xfrm>
          <a:prstGeom prst="rect">
            <a:avLst/>
          </a:prstGeom>
          <a:noFill/>
        </p:spPr>
        <p:txBody>
          <a:bodyPr wrap="square" lIns="91440" tIns="45720" rIns="91440" bIns="45720" rtlCol="0" anchor="t">
            <a:spAutoFit/>
          </a:bodyPr>
          <a:lstStyle/>
          <a:p>
            <a:r>
              <a:rPr lang="en-US" sz="3200" b="1" err="1">
                <a:latin typeface="Arial"/>
                <a:cs typeface="Arial"/>
              </a:rPr>
              <a:t>Cảm</a:t>
            </a:r>
            <a:r>
              <a:rPr lang="en-US" sz="3200" b="1">
                <a:latin typeface="Arial"/>
                <a:cs typeface="Arial"/>
              </a:rPr>
              <a:t> </a:t>
            </a:r>
            <a:r>
              <a:rPr lang="en-US" sz="3200" b="1" err="1">
                <a:latin typeface="Arial"/>
                <a:cs typeface="Arial"/>
              </a:rPr>
              <a:t>ơn</a:t>
            </a:r>
            <a:r>
              <a:rPr lang="en-US" sz="3200" b="1">
                <a:latin typeface="Arial"/>
                <a:cs typeface="Arial"/>
              </a:rPr>
              <a:t> </a:t>
            </a:r>
            <a:r>
              <a:rPr lang="en-US" sz="3200" b="1" err="1">
                <a:latin typeface="Arial"/>
                <a:cs typeface="Arial"/>
              </a:rPr>
              <a:t>thầy</a:t>
            </a:r>
            <a:r>
              <a:rPr lang="en-US" sz="3200" b="1">
                <a:latin typeface="Arial"/>
                <a:cs typeface="Arial"/>
              </a:rPr>
              <a:t> </a:t>
            </a:r>
            <a:r>
              <a:rPr lang="en-US" sz="3200" b="1" err="1">
                <a:latin typeface="Arial"/>
                <a:cs typeface="Arial"/>
              </a:rPr>
              <a:t>và</a:t>
            </a:r>
            <a:r>
              <a:rPr lang="en-US" sz="3200" b="1">
                <a:latin typeface="Arial"/>
                <a:cs typeface="Arial"/>
              </a:rPr>
              <a:t> </a:t>
            </a:r>
            <a:r>
              <a:rPr lang="en-US" sz="3200" b="1" err="1">
                <a:latin typeface="Arial"/>
                <a:cs typeface="Arial"/>
              </a:rPr>
              <a:t>các</a:t>
            </a:r>
            <a:r>
              <a:rPr lang="en-US" sz="3200" b="1">
                <a:latin typeface="Arial"/>
                <a:cs typeface="Arial"/>
              </a:rPr>
              <a:t> </a:t>
            </a:r>
            <a:r>
              <a:rPr lang="en-US" sz="3200" b="1" err="1">
                <a:latin typeface="Arial"/>
                <a:cs typeface="Arial"/>
              </a:rPr>
              <a:t>bạn</a:t>
            </a:r>
            <a:r>
              <a:rPr lang="en-US" sz="3200" b="1">
                <a:latin typeface="Arial"/>
                <a:cs typeface="Arial"/>
              </a:rPr>
              <a:t> </a:t>
            </a:r>
            <a:r>
              <a:rPr lang="en-US" sz="3200" b="1" err="1">
                <a:latin typeface="Arial"/>
                <a:cs typeface="Arial"/>
              </a:rPr>
              <a:t>đã</a:t>
            </a:r>
            <a:r>
              <a:rPr lang="en-US" sz="3200" b="1">
                <a:latin typeface="Arial"/>
                <a:cs typeface="Arial"/>
              </a:rPr>
              <a:t> </a:t>
            </a:r>
            <a:r>
              <a:rPr lang="en-US" sz="3200" b="1" err="1">
                <a:latin typeface="Arial"/>
                <a:cs typeface="Arial"/>
              </a:rPr>
              <a:t>lắng</a:t>
            </a:r>
            <a:r>
              <a:rPr lang="en-US" sz="3200" b="1">
                <a:latin typeface="Arial"/>
                <a:cs typeface="Arial"/>
              </a:rPr>
              <a:t> </a:t>
            </a:r>
            <a:r>
              <a:rPr lang="en-US" sz="3200" b="1" err="1">
                <a:latin typeface="Arial"/>
                <a:cs typeface="Arial"/>
              </a:rPr>
              <a:t>nghe</a:t>
            </a:r>
            <a:endParaRPr lang="en-US" sz="3200" b="1">
              <a:latin typeface="Arial"/>
              <a:cs typeface="Arial"/>
            </a:endParaRPr>
          </a:p>
        </p:txBody>
      </p:sp>
      <p:grpSp>
        <p:nvGrpSpPr>
          <p:cNvPr id="19" name="Nhóm 18">
            <a:extLst>
              <a:ext uri="{FF2B5EF4-FFF2-40B4-BE49-F238E27FC236}">
                <a16:creationId xmlns:a16="http://schemas.microsoft.com/office/drawing/2014/main" id="{CB790FEC-1723-4483-BD62-BAD4E3F27567}"/>
              </a:ext>
            </a:extLst>
          </p:cNvPr>
          <p:cNvGrpSpPr/>
          <p:nvPr/>
        </p:nvGrpSpPr>
        <p:grpSpPr>
          <a:xfrm>
            <a:off x="6482780" y="16969233"/>
            <a:ext cx="2303930" cy="2630734"/>
            <a:chOff x="6482780" y="2408279"/>
            <a:chExt cx="2303930" cy="2630734"/>
          </a:xfrm>
        </p:grpSpPr>
        <p:sp>
          <p:nvSpPr>
            <p:cNvPr id="20" name="Hình chữ nhật: Góc Tròn 19">
              <a:extLst>
                <a:ext uri="{FF2B5EF4-FFF2-40B4-BE49-F238E27FC236}">
                  <a16:creationId xmlns:a16="http://schemas.microsoft.com/office/drawing/2014/main" id="{4573A62E-94DD-4035-8F6D-F9C7E938F2F8}"/>
                </a:ext>
              </a:extLst>
            </p:cNvPr>
            <p:cNvSpPr/>
            <p:nvPr/>
          </p:nvSpPr>
          <p:spPr>
            <a:xfrm>
              <a:off x="6482780"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ình Bầu dục 20">
              <a:extLst>
                <a:ext uri="{FF2B5EF4-FFF2-40B4-BE49-F238E27FC236}">
                  <a16:creationId xmlns:a16="http://schemas.microsoft.com/office/drawing/2014/main" id="{AB5CAD4E-9AF3-4E17-A0DF-14AEC08FA2F3}"/>
                </a:ext>
              </a:extLst>
            </p:cNvPr>
            <p:cNvSpPr/>
            <p:nvPr/>
          </p:nvSpPr>
          <p:spPr>
            <a:xfrm>
              <a:off x="6762343" y="2615324"/>
              <a:ext cx="1744803" cy="163375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ộp Văn bản 21">
              <a:extLst>
                <a:ext uri="{FF2B5EF4-FFF2-40B4-BE49-F238E27FC236}">
                  <a16:creationId xmlns:a16="http://schemas.microsoft.com/office/drawing/2014/main" id="{EDAFA98A-4099-410F-837E-D5905002E174}"/>
                </a:ext>
              </a:extLst>
            </p:cNvPr>
            <p:cNvSpPr txBox="1"/>
            <p:nvPr/>
          </p:nvSpPr>
          <p:spPr>
            <a:xfrm>
              <a:off x="6913692" y="4249083"/>
              <a:ext cx="1584390"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Họ và tên</a:t>
              </a:r>
              <a:endParaRPr lang="vi-VN" b="1">
                <a:latin typeface="Arial" panose="020B0604020202020204" pitchFamily="34" charset="0"/>
                <a:cs typeface="Arial" panose="020B0604020202020204" pitchFamily="34" charset="0"/>
              </a:endParaRPr>
            </a:p>
          </p:txBody>
        </p:sp>
        <p:sp>
          <p:nvSpPr>
            <p:cNvPr id="23" name="Hộp Văn bản 22">
              <a:extLst>
                <a:ext uri="{FF2B5EF4-FFF2-40B4-BE49-F238E27FC236}">
                  <a16:creationId xmlns:a16="http://schemas.microsoft.com/office/drawing/2014/main" id="{DE35ADFF-F22E-4C35-81A4-ADAB6528C094}"/>
                </a:ext>
              </a:extLst>
            </p:cNvPr>
            <p:cNvSpPr txBox="1"/>
            <p:nvPr/>
          </p:nvSpPr>
          <p:spPr>
            <a:xfrm>
              <a:off x="7010608" y="4541226"/>
              <a:ext cx="1403438" cy="276999"/>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Mã Học Sinh </a:t>
              </a:r>
              <a:endParaRPr lang="vi-VN" sz="1200">
                <a:latin typeface="Arial" panose="020B0604020202020204" pitchFamily="34" charset="0"/>
                <a:cs typeface="Arial" panose="020B0604020202020204" pitchFamily="34" charset="0"/>
              </a:endParaRPr>
            </a:p>
          </p:txBody>
        </p:sp>
      </p:grpSp>
      <p:grpSp>
        <p:nvGrpSpPr>
          <p:cNvPr id="24" name="Nhóm 23">
            <a:extLst>
              <a:ext uri="{FF2B5EF4-FFF2-40B4-BE49-F238E27FC236}">
                <a16:creationId xmlns:a16="http://schemas.microsoft.com/office/drawing/2014/main" id="{60D54489-C9C1-486C-BAB4-5DE788EE0267}"/>
              </a:ext>
            </a:extLst>
          </p:cNvPr>
          <p:cNvGrpSpPr/>
          <p:nvPr/>
        </p:nvGrpSpPr>
        <p:grpSpPr>
          <a:xfrm>
            <a:off x="9490482" y="19079391"/>
            <a:ext cx="2303930" cy="2630734"/>
            <a:chOff x="9490482" y="2408279"/>
            <a:chExt cx="2303930" cy="2630734"/>
          </a:xfrm>
        </p:grpSpPr>
        <p:sp>
          <p:nvSpPr>
            <p:cNvPr id="25" name="Hình chữ nhật: Góc Tròn 24">
              <a:extLst>
                <a:ext uri="{FF2B5EF4-FFF2-40B4-BE49-F238E27FC236}">
                  <a16:creationId xmlns:a16="http://schemas.microsoft.com/office/drawing/2014/main" id="{68D00C7D-2A87-4A7F-95E1-DEE77BE4BEE4}"/>
                </a:ext>
              </a:extLst>
            </p:cNvPr>
            <p:cNvSpPr/>
            <p:nvPr/>
          </p:nvSpPr>
          <p:spPr>
            <a:xfrm>
              <a:off x="9490482"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a16="http://schemas.microsoft.com/office/drawing/2014/main" id="{A1978B14-A23E-4AEC-976E-EAA685D1DDD1}"/>
                </a:ext>
              </a:extLst>
            </p:cNvPr>
            <p:cNvSpPr/>
            <p:nvPr/>
          </p:nvSpPr>
          <p:spPr>
            <a:xfrm>
              <a:off x="9770045" y="2584673"/>
              <a:ext cx="1744803" cy="1633759"/>
            </a:xfrm>
            <a:prstGeom prst="ellipse">
              <a:avLst/>
            </a:prstGeom>
            <a:blipFill dpi="0" rotWithShape="1">
              <a:blip r:embed="rId3">
                <a:extLst>
                  <a:ext uri="{28A0092B-C50C-407E-A947-70E740481C1C}">
                    <a14:useLocalDpi xmlns:a14="http://schemas.microsoft.com/office/drawing/2010/main" val="0"/>
                  </a:ext>
                </a:extLst>
              </a:blip>
              <a:srcRect/>
              <a:stretch>
                <a:fillRect t="-3399" b="-339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blipFill dpi="0" rotWithShape="1">
                  <a:blip r:embed="rId3">
                    <a:extLst>
                      <a:ext uri="{28A0092B-C50C-407E-A947-70E740481C1C}">
                        <a14:useLocalDpi xmlns:a14="http://schemas.microsoft.com/office/drawing/2010/main" val="0"/>
                      </a:ext>
                    </a:extLst>
                  </a:blip>
                  <a:srcRect/>
                  <a:stretch>
                    <a:fillRect/>
                  </a:stretch>
                </a:blipFill>
              </a:endParaRPr>
            </a:p>
          </p:txBody>
        </p:sp>
        <p:sp>
          <p:nvSpPr>
            <p:cNvPr id="27" name="Hộp Văn bản 26">
              <a:extLst>
                <a:ext uri="{FF2B5EF4-FFF2-40B4-BE49-F238E27FC236}">
                  <a16:creationId xmlns:a16="http://schemas.microsoft.com/office/drawing/2014/main" id="{16E3F603-570C-4753-8F9C-FA7B7CADC92A}"/>
                </a:ext>
              </a:extLst>
            </p:cNvPr>
            <p:cNvSpPr txBox="1"/>
            <p:nvPr/>
          </p:nvSpPr>
          <p:spPr>
            <a:xfrm>
              <a:off x="9897138" y="4239891"/>
              <a:ext cx="1584390"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Họ và tên</a:t>
              </a:r>
              <a:endParaRPr lang="vi-VN" b="1">
                <a:latin typeface="Arial" panose="020B0604020202020204" pitchFamily="34" charset="0"/>
                <a:cs typeface="Arial" panose="020B0604020202020204" pitchFamily="34" charset="0"/>
              </a:endParaRPr>
            </a:p>
          </p:txBody>
        </p:sp>
        <p:sp>
          <p:nvSpPr>
            <p:cNvPr id="28" name="Hộp Văn bản 27">
              <a:extLst>
                <a:ext uri="{FF2B5EF4-FFF2-40B4-BE49-F238E27FC236}">
                  <a16:creationId xmlns:a16="http://schemas.microsoft.com/office/drawing/2014/main" id="{89080E71-6127-4660-B11E-83E546C76C3F}"/>
                </a:ext>
              </a:extLst>
            </p:cNvPr>
            <p:cNvSpPr txBox="1"/>
            <p:nvPr/>
          </p:nvSpPr>
          <p:spPr>
            <a:xfrm>
              <a:off x="9994054" y="4532034"/>
              <a:ext cx="1403438" cy="276999"/>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Mã Học Sinh </a:t>
              </a:r>
              <a:endParaRPr lang="vi-VN" sz="1200">
                <a:latin typeface="Arial" panose="020B0604020202020204" pitchFamily="34" charset="0"/>
                <a:cs typeface="Arial" panose="020B0604020202020204" pitchFamily="34" charset="0"/>
              </a:endParaRPr>
            </a:p>
          </p:txBody>
        </p:sp>
      </p:grpSp>
      <p:sp>
        <p:nvSpPr>
          <p:cNvPr id="2" name="Hộp Văn bản 5">
            <a:extLst>
              <a:ext uri="{FF2B5EF4-FFF2-40B4-BE49-F238E27FC236}">
                <a16:creationId xmlns:a16="http://schemas.microsoft.com/office/drawing/2014/main" id="{C9B60D17-E65B-99EE-6214-045D8604ED92}"/>
              </a:ext>
            </a:extLst>
          </p:cNvPr>
          <p:cNvSpPr txBox="1"/>
          <p:nvPr/>
        </p:nvSpPr>
        <p:spPr>
          <a:xfrm>
            <a:off x="-27234" y="6212952"/>
            <a:ext cx="4316372" cy="646331"/>
          </a:xfrm>
          <a:prstGeom prst="rect">
            <a:avLst/>
          </a:prstGeom>
          <a:noFill/>
        </p:spPr>
        <p:txBody>
          <a:bodyPr wrap="square" lIns="91440" tIns="45720" rIns="91440" bIns="45720" rtlCol="0" anchor="t">
            <a:spAutoFit/>
          </a:bodyPr>
          <a:lstStyle/>
          <a:p>
            <a:r>
              <a:rPr lang="en-US">
                <a:latin typeface="Arial"/>
                <a:cs typeface="Arial"/>
              </a:rPr>
              <a:t>Group 15</a:t>
            </a:r>
            <a:endParaRPr lang="vi-VN">
              <a:latin typeface="Arial"/>
              <a:cs typeface="Arial" panose="020B0604020202020204" pitchFamily="34" charset="0"/>
            </a:endParaRPr>
          </a:p>
          <a:p>
            <a:r>
              <a:rPr lang="en-US">
                <a:latin typeface="Arial"/>
                <a:cs typeface="Arial"/>
              </a:rPr>
              <a:t>CS112 - </a:t>
            </a:r>
            <a:r>
              <a:rPr lang="en-US" err="1">
                <a:latin typeface="Arial"/>
                <a:cs typeface="Arial"/>
              </a:rPr>
              <a:t>Phân</a:t>
            </a:r>
            <a:r>
              <a:rPr lang="en-US">
                <a:latin typeface="Arial"/>
                <a:cs typeface="Arial"/>
              </a:rPr>
              <a:t> </a:t>
            </a:r>
            <a:r>
              <a:rPr lang="en-US" err="1">
                <a:latin typeface="Arial"/>
                <a:cs typeface="Arial"/>
              </a:rPr>
              <a:t>tích</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thuật</a:t>
            </a:r>
            <a:r>
              <a:rPr lang="en-US">
                <a:latin typeface="Arial"/>
                <a:cs typeface="Arial"/>
              </a:rPr>
              <a:t> </a:t>
            </a:r>
            <a:r>
              <a:rPr lang="en-US" err="1">
                <a:latin typeface="Arial"/>
                <a:cs typeface="Arial"/>
              </a:rPr>
              <a:t>toán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44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826392" y="-2762367"/>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94091" y="-2107740"/>
            <a:ext cx="5872390" cy="529732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665202" y="553062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Rounded Corners 8">
            <a:extLst>
              <a:ext uri="{FF2B5EF4-FFF2-40B4-BE49-F238E27FC236}">
                <a16:creationId xmlns:a16="http://schemas.microsoft.com/office/drawing/2014/main" id="{EDF9770D-CF8D-4D87-BC9D-0DB57EB387BA}"/>
              </a:ext>
            </a:extLst>
          </p:cNvPr>
          <p:cNvSpPr/>
          <p:nvPr/>
        </p:nvSpPr>
        <p:spPr>
          <a:xfrm>
            <a:off x="922774" y="945874"/>
            <a:ext cx="2723594"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2" name="Rectangle: Rounded Corners 12">
            <a:extLst>
              <a:ext uri="{FF2B5EF4-FFF2-40B4-BE49-F238E27FC236}">
                <a16:creationId xmlns:a16="http://schemas.microsoft.com/office/drawing/2014/main" id="{20196E55-ACF6-4D1E-A79F-B95D570752FD}"/>
              </a:ext>
            </a:extLst>
          </p:cNvPr>
          <p:cNvSpPr/>
          <p:nvPr/>
        </p:nvSpPr>
        <p:spPr>
          <a:xfrm>
            <a:off x="997706" y="101125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3" name="TextBox 14">
            <a:extLst>
              <a:ext uri="{FF2B5EF4-FFF2-40B4-BE49-F238E27FC236}">
                <a16:creationId xmlns:a16="http://schemas.microsoft.com/office/drawing/2014/main" id="{D1F7E346-B23A-4B22-AE40-40C7D59FF348}"/>
              </a:ext>
            </a:extLst>
          </p:cNvPr>
          <p:cNvSpPr txBox="1"/>
          <p:nvPr/>
        </p:nvSpPr>
        <p:spPr>
          <a:xfrm>
            <a:off x="1219447" y="3163573"/>
            <a:ext cx="4132730" cy="954107"/>
          </a:xfrm>
          <a:prstGeom prst="rect">
            <a:avLst/>
          </a:prstGeom>
          <a:noFill/>
        </p:spPr>
        <p:txBody>
          <a:bodyPr wrap="square" lIns="91440" tIns="45720" rIns="91440" bIns="45720" rtlCol="0" anchor="t">
            <a:spAutoFit/>
          </a:bodyPr>
          <a:lstStyle/>
          <a:p>
            <a:r>
              <a:rPr lang="en-MY" sz="2800">
                <a:latin typeface="Arial Bold" panose="020B0704020202020204" pitchFamily="34" charset="0"/>
                <a:cs typeface="Arial Bold" panose="020B0704020202020204" pitchFamily="34" charset="0"/>
              </a:rPr>
              <a:t>COMPLETED SEARCH LÀ GÌ ?</a:t>
            </a:r>
          </a:p>
        </p:txBody>
      </p:sp>
      <p:sp>
        <p:nvSpPr>
          <p:cNvPr id="29" name="Hình chữ nhật: Góc Tròn 28">
            <a:extLst>
              <a:ext uri="{FF2B5EF4-FFF2-40B4-BE49-F238E27FC236}">
                <a16:creationId xmlns:a16="http://schemas.microsoft.com/office/drawing/2014/main" id="{CD91036E-471D-4BC5-98B7-E52BD77E0303}"/>
              </a:ext>
            </a:extLst>
          </p:cNvPr>
          <p:cNvSpPr/>
          <p:nvPr/>
        </p:nvSpPr>
        <p:spPr>
          <a:xfrm>
            <a:off x="2492579" y="-3632809"/>
            <a:ext cx="167219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err="1">
                <a:latin typeface="Arial"/>
                <a:cs typeface="Arial"/>
              </a:rPr>
              <a:t>Nội</a:t>
            </a:r>
            <a:r>
              <a:rPr lang="en-US" sz="1400" b="1">
                <a:latin typeface="Arial"/>
                <a:cs typeface="Arial"/>
              </a:rPr>
              <a:t> dung </a:t>
            </a:r>
            <a:r>
              <a:rPr lang="en-US" sz="1400" b="1" err="1">
                <a:latin typeface="Arial"/>
                <a:cs typeface="Arial"/>
              </a:rPr>
              <a:t>thảo</a:t>
            </a:r>
            <a:r>
              <a:rPr lang="en-US" sz="1400" b="1">
                <a:latin typeface="Arial"/>
                <a:cs typeface="Arial"/>
              </a:rPr>
              <a:t> </a:t>
            </a:r>
            <a:r>
              <a:rPr lang="en-US" sz="1400" b="1" err="1">
                <a:latin typeface="Arial"/>
                <a:cs typeface="Arial"/>
              </a:rPr>
              <a:t>luận</a:t>
            </a:r>
            <a:endParaRPr lang="en-US" sz="1400" b="1">
              <a:latin typeface="Arial"/>
              <a:cs typeface="Arial"/>
            </a:endParaRPr>
          </a:p>
        </p:txBody>
      </p:sp>
      <p:sp>
        <p:nvSpPr>
          <p:cNvPr id="51" name="Hình chữ nhật 50">
            <a:extLst>
              <a:ext uri="{FF2B5EF4-FFF2-40B4-BE49-F238E27FC236}">
                <a16:creationId xmlns:a16="http://schemas.microsoft.com/office/drawing/2014/main" id="{876AAC93-86DD-44BC-9C09-99EAFA5E74F5}"/>
              </a:ext>
            </a:extLst>
          </p:cNvPr>
          <p:cNvSpPr/>
          <p:nvPr/>
        </p:nvSpPr>
        <p:spPr>
          <a:xfrm>
            <a:off x="18190357" y="-1538116"/>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a16="http://schemas.microsoft.com/office/drawing/2014/main" id="{D8E1217C-9136-48E0-9FEE-801D40BE28F5}"/>
              </a:ext>
            </a:extLst>
          </p:cNvPr>
          <p:cNvSpPr/>
          <p:nvPr/>
        </p:nvSpPr>
        <p:spPr>
          <a:xfrm>
            <a:off x="15386102" y="4246259"/>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ình chữ nhật 47">
            <a:extLst>
              <a:ext uri="{FF2B5EF4-FFF2-40B4-BE49-F238E27FC236}">
                <a16:creationId xmlns:a16="http://schemas.microsoft.com/office/drawing/2014/main" id="{0FB1CE17-0693-4C8D-A715-AE9DC2E41161}"/>
              </a:ext>
            </a:extLst>
          </p:cNvPr>
          <p:cNvSpPr/>
          <p:nvPr/>
        </p:nvSpPr>
        <p:spPr>
          <a:xfrm>
            <a:off x="17190156" y="3587778"/>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Hình chữ nhật 48">
            <a:extLst>
              <a:ext uri="{FF2B5EF4-FFF2-40B4-BE49-F238E27FC236}">
                <a16:creationId xmlns:a16="http://schemas.microsoft.com/office/drawing/2014/main" id="{B1B612F3-4FEC-41FA-A02F-DDBBF65EF79D}"/>
              </a:ext>
            </a:extLst>
          </p:cNvPr>
          <p:cNvSpPr/>
          <p:nvPr/>
        </p:nvSpPr>
        <p:spPr>
          <a:xfrm>
            <a:off x="13406829" y="-1314626"/>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ình chữ nhật 46">
            <a:extLst>
              <a:ext uri="{FF2B5EF4-FFF2-40B4-BE49-F238E27FC236}">
                <a16:creationId xmlns:a16="http://schemas.microsoft.com/office/drawing/2014/main" id="{4A4E1296-B486-4ED6-9743-0C0B0D4F0B0D}"/>
              </a:ext>
            </a:extLst>
          </p:cNvPr>
          <p:cNvSpPr/>
          <p:nvPr/>
        </p:nvSpPr>
        <p:spPr>
          <a:xfrm>
            <a:off x="14625764" y="-1724910"/>
            <a:ext cx="4109653" cy="5317506"/>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Hình chữ nhật 65">
            <a:extLst>
              <a:ext uri="{FF2B5EF4-FFF2-40B4-BE49-F238E27FC236}">
                <a16:creationId xmlns:a16="http://schemas.microsoft.com/office/drawing/2014/main" id="{DEA22FE5-6078-4430-8997-327FE5F3E3E1}"/>
              </a:ext>
            </a:extLst>
          </p:cNvPr>
          <p:cNvSpPr/>
          <p:nvPr/>
        </p:nvSpPr>
        <p:spPr>
          <a:xfrm>
            <a:off x="18013731" y="-19466"/>
            <a:ext cx="3718113" cy="49142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vi-VN">
              <a:latin typeface="Arial"/>
              <a:cs typeface="Arial"/>
            </a:endParaRPr>
          </a:p>
        </p:txBody>
      </p:sp>
      <p:pic>
        <p:nvPicPr>
          <p:cNvPr id="4" name="Hình ảnh 3" descr="Ảnh có chứa trang phục, người, hình mẫu, thiết kế đồ họa&#10;&#10;Mô tả được tự động tạo">
            <a:extLst>
              <a:ext uri="{FF2B5EF4-FFF2-40B4-BE49-F238E27FC236}">
                <a16:creationId xmlns:a16="http://schemas.microsoft.com/office/drawing/2014/main" id="{0044AF5E-CA8C-6D89-7382-95B2A0E879F7}"/>
              </a:ext>
            </a:extLst>
          </p:cNvPr>
          <p:cNvPicPr>
            <a:picLocks noChangeAspect="1"/>
          </p:cNvPicPr>
          <p:nvPr/>
        </p:nvPicPr>
        <p:blipFill rotWithShape="1">
          <a:blip r:embed="rId2"/>
          <a:srcRect l="19784" r="13270" b="12882"/>
          <a:stretch/>
        </p:blipFill>
        <p:spPr>
          <a:xfrm>
            <a:off x="18735097" y="6699229"/>
            <a:ext cx="3673225" cy="3584719"/>
          </a:xfrm>
          <a:prstGeom prst="rect">
            <a:avLst/>
          </a:prstGeom>
        </p:spPr>
      </p:pic>
      <p:sp>
        <p:nvSpPr>
          <p:cNvPr id="5" name="Hình chữ nhật: Góc Tròn 4">
            <a:extLst>
              <a:ext uri="{FF2B5EF4-FFF2-40B4-BE49-F238E27FC236}">
                <a16:creationId xmlns:a16="http://schemas.microsoft.com/office/drawing/2014/main" id="{559364A6-038C-5C28-B370-2A41AE46350C}"/>
              </a:ext>
            </a:extLst>
          </p:cNvPr>
          <p:cNvSpPr/>
          <p:nvPr/>
        </p:nvSpPr>
        <p:spPr>
          <a:xfrm>
            <a:off x="2474346" y="7209518"/>
            <a:ext cx="9262532" cy="8006265"/>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Hình ảnh 9" descr="Ảnh có chứa thực phẩm, Đồ ăn nhanh&#10;&#10;Mô tả được tự động tạo">
            <a:extLst>
              <a:ext uri="{FF2B5EF4-FFF2-40B4-BE49-F238E27FC236}">
                <a16:creationId xmlns:a16="http://schemas.microsoft.com/office/drawing/2014/main" id="{ABAEBF1D-13FD-B59A-A0E4-31B7FE7A5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128" y="10982924"/>
            <a:ext cx="776443" cy="776443"/>
          </a:xfrm>
          <a:prstGeom prst="rect">
            <a:avLst/>
          </a:prstGeom>
        </p:spPr>
      </p:pic>
      <p:pic>
        <p:nvPicPr>
          <p:cNvPr id="14" name="Hình ảnh 13">
            <a:extLst>
              <a:ext uri="{FF2B5EF4-FFF2-40B4-BE49-F238E27FC236}">
                <a16:creationId xmlns:a16="http://schemas.microsoft.com/office/drawing/2014/main" id="{082508AF-BC56-2B0D-AB70-D88B1FD43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81854">
            <a:off x="422558" y="12481611"/>
            <a:ext cx="766327" cy="766327"/>
          </a:xfrm>
          <a:prstGeom prst="rect">
            <a:avLst/>
          </a:prstGeom>
        </p:spPr>
      </p:pic>
      <p:pic>
        <p:nvPicPr>
          <p:cNvPr id="17" name="Hình ảnh 16" descr="Ảnh có chứa Tác phẩm nghệ thuật của trẻ con, bảng pha màu&#10;&#10;Mô tả được tự động tạo">
            <a:extLst>
              <a:ext uri="{FF2B5EF4-FFF2-40B4-BE49-F238E27FC236}">
                <a16:creationId xmlns:a16="http://schemas.microsoft.com/office/drawing/2014/main" id="{844001C2-EEA5-B617-06DB-AE6136CD59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4658">
            <a:off x="1627757" y="14739735"/>
            <a:ext cx="685133" cy="685133"/>
          </a:xfrm>
          <a:prstGeom prst="rect">
            <a:avLst/>
          </a:prstGeom>
        </p:spPr>
      </p:pic>
      <p:pic>
        <p:nvPicPr>
          <p:cNvPr id="19" name="Hình ảnh 18" descr="Ảnh có chứa iPod&#10;&#10;Mô tả được tạo tự động">
            <a:extLst>
              <a:ext uri="{FF2B5EF4-FFF2-40B4-BE49-F238E27FC236}">
                <a16:creationId xmlns:a16="http://schemas.microsoft.com/office/drawing/2014/main" id="{D253B69D-BCDA-B5B8-65C8-5B30A2DE31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830" y="9344882"/>
            <a:ext cx="588389" cy="588389"/>
          </a:xfrm>
          <a:prstGeom prst="rect">
            <a:avLst/>
          </a:prstGeom>
        </p:spPr>
      </p:pic>
      <p:pic>
        <p:nvPicPr>
          <p:cNvPr id="22" name="Hình ảnh 21" descr="Ảnh có chứa ảnh chụp màn hình, màu vàng&#10;&#10;Mô tả được tự động tạo">
            <a:extLst>
              <a:ext uri="{FF2B5EF4-FFF2-40B4-BE49-F238E27FC236}">
                <a16:creationId xmlns:a16="http://schemas.microsoft.com/office/drawing/2014/main" id="{B5B0C52C-C6F1-3877-E6DB-46301D9C1A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186954">
            <a:off x="445091" y="16432056"/>
            <a:ext cx="752364" cy="752364"/>
          </a:xfrm>
          <a:prstGeom prst="rect">
            <a:avLst/>
          </a:prstGeom>
        </p:spPr>
      </p:pic>
      <p:pic>
        <p:nvPicPr>
          <p:cNvPr id="26" name="Hình ảnh 25" descr="Ảnh có chứa vòng tròn, tác phẩm nghệ thuật&#10;&#10;Mô tả được tự động tạo">
            <a:extLst>
              <a:ext uri="{FF2B5EF4-FFF2-40B4-BE49-F238E27FC236}">
                <a16:creationId xmlns:a16="http://schemas.microsoft.com/office/drawing/2014/main" id="{FDDA66E2-B8AD-CA5F-BE74-F05B3C68DB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9021" y="17050083"/>
            <a:ext cx="805550" cy="805550"/>
          </a:xfrm>
          <a:prstGeom prst="rect">
            <a:avLst/>
          </a:prstGeom>
        </p:spPr>
      </p:pic>
      <p:sp>
        <p:nvSpPr>
          <p:cNvPr id="38" name="Hộp Văn bản 37">
            <a:extLst>
              <a:ext uri="{FF2B5EF4-FFF2-40B4-BE49-F238E27FC236}">
                <a16:creationId xmlns:a16="http://schemas.microsoft.com/office/drawing/2014/main" id="{7C2CD659-0C07-88FD-4DB5-8D03B95A0912}"/>
              </a:ext>
            </a:extLst>
          </p:cNvPr>
          <p:cNvSpPr txBox="1"/>
          <p:nvPr/>
        </p:nvSpPr>
        <p:spPr>
          <a:xfrm>
            <a:off x="3041124" y="8863016"/>
            <a:ext cx="7839410"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err="1">
                <a:latin typeface="Arial"/>
                <a:cs typeface="Arial"/>
              </a:rPr>
              <a:t>Completed</a:t>
            </a:r>
            <a:r>
              <a:rPr lang="vi-VN" sz="2400">
                <a:latin typeface="Arial"/>
                <a:cs typeface="Arial"/>
              </a:rPr>
              <a:t> </a:t>
            </a:r>
            <a:r>
              <a:rPr lang="vi-VN" sz="2400" err="1">
                <a:latin typeface="Arial"/>
                <a:cs typeface="Arial"/>
              </a:rPr>
              <a:t>Search</a:t>
            </a:r>
            <a:r>
              <a:rPr lang="vi-VN" sz="2400">
                <a:latin typeface="Arial"/>
                <a:cs typeface="Arial"/>
              </a:rPr>
              <a:t> (Tìm kiếm vét cạn): là một phương pháp thông thường để giải hầu hết bất kỳ vấn đề thuật toán nào. Ý tưởng là tạo ra hết tất cả các lời giải có thể có của bài toán và sau đó lựa chọn một giải pháp tốt nhất hoặc đếm số lượng lời giải, phụ thuộc vào bài toán.</a:t>
            </a:r>
          </a:p>
          <a:p>
            <a:endParaRPr lang="vi-VN" sz="2400">
              <a:latin typeface="Arial"/>
              <a:cs typeface="Arial"/>
            </a:endParaRPr>
          </a:p>
          <a:p>
            <a:r>
              <a:rPr lang="vi-VN" sz="2400" err="1">
                <a:latin typeface="Arial"/>
                <a:cs typeface="Arial"/>
              </a:rPr>
              <a:t>Brute</a:t>
            </a:r>
            <a:r>
              <a:rPr lang="vi-VN" sz="2400">
                <a:latin typeface="Arial"/>
                <a:cs typeface="Arial"/>
              </a:rPr>
              <a:t> </a:t>
            </a:r>
            <a:r>
              <a:rPr lang="vi-VN" sz="2400" err="1">
                <a:latin typeface="Arial"/>
                <a:cs typeface="Arial"/>
              </a:rPr>
              <a:t>Force</a:t>
            </a:r>
            <a:r>
              <a:rPr lang="vi-VN" sz="2400">
                <a:latin typeface="Arial"/>
                <a:cs typeface="Arial"/>
              </a:rPr>
              <a:t> : là một thuật toán vét cạn, thuật toán này sẽ chạy tất cả các trường hợp có thể có để giải quyết một vấn đề nào đó (Bao gồm cả trường hợp đúng và các trường hợp sai hay còn gọi là trường hợp dư thừa).</a:t>
            </a:r>
          </a:p>
          <a:p>
            <a:endParaRPr lang="vi-VN" sz="2800">
              <a:latin typeface="Arial"/>
              <a:cs typeface="Arial"/>
            </a:endParaRPr>
          </a:p>
        </p:txBody>
      </p:sp>
      <p:pic>
        <p:nvPicPr>
          <p:cNvPr id="1026" name="Picture 2" descr="Man-united GIFs - Get the best GIF on GIPHY">
            <a:extLst>
              <a:ext uri="{FF2B5EF4-FFF2-40B4-BE49-F238E27FC236}">
                <a16:creationId xmlns:a16="http://schemas.microsoft.com/office/drawing/2014/main" id="{36C5BD23-285C-DD02-58DA-8BDE22FB0B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57719" y="1807272"/>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7C9462-A643-C0BA-7D27-40ECC690FAD4}"/>
              </a:ext>
            </a:extLst>
          </p:cNvPr>
          <p:cNvSpPr txBox="1"/>
          <p:nvPr/>
        </p:nvSpPr>
        <p:spPr>
          <a:xfrm>
            <a:off x="-697911" y="6927670"/>
            <a:ext cx="15402492" cy="369332"/>
          </a:xfrm>
          <a:prstGeom prst="rect">
            <a:avLst/>
          </a:prstGeom>
          <a:noFill/>
        </p:spPr>
        <p:txBody>
          <a:bodyPr wrap="square">
            <a:spAutoFit/>
          </a:bodyPr>
          <a:lstStyle/>
          <a:p>
            <a:r>
              <a:rPr lang="en-MY" sz="1800">
                <a:latin typeface="Arial Bold" panose="020B0704020202020204" pitchFamily="34" charset="0"/>
                <a:cs typeface="Arial Bold" panose="020B0704020202020204" pitchFamily="34" charset="0"/>
              </a:rPr>
              <a:t>COMPLETED SEARCH BRUTE FORCE LÀ GÌ ?</a:t>
            </a:r>
          </a:p>
        </p:txBody>
      </p:sp>
      <p:sp>
        <p:nvSpPr>
          <p:cNvPr id="6" name="TextBox 5">
            <a:extLst>
              <a:ext uri="{FF2B5EF4-FFF2-40B4-BE49-F238E27FC236}">
                <a16:creationId xmlns:a16="http://schemas.microsoft.com/office/drawing/2014/main" id="{0E16055C-81AF-977A-60B4-B9EAF24B67B3}"/>
              </a:ext>
            </a:extLst>
          </p:cNvPr>
          <p:cNvSpPr txBox="1"/>
          <p:nvPr/>
        </p:nvSpPr>
        <p:spPr>
          <a:xfrm>
            <a:off x="1412404" y="1045233"/>
            <a:ext cx="1989752" cy="369332"/>
          </a:xfrm>
          <a:prstGeom prst="rect">
            <a:avLst/>
          </a:prstGeom>
          <a:noFill/>
        </p:spPr>
        <p:txBody>
          <a:bodyPr wrap="square" rtlCol="0">
            <a:spAutoFit/>
          </a:bodyPr>
          <a:lstStyle/>
          <a:p>
            <a:r>
              <a:rPr lang="en-US" err="1">
                <a:latin typeface="Arial Bold" panose="020B0704020202020204" pitchFamily="34" charset="0"/>
                <a:cs typeface="Arial Bold" panose="020B0704020202020204" pitchFamily="34" charset="0"/>
              </a:rPr>
              <a:t>Góc</a:t>
            </a:r>
            <a:r>
              <a:rPr lang="en-US">
                <a:latin typeface="Arial Bold" panose="020B0704020202020204" pitchFamily="34" charset="0"/>
                <a:cs typeface="Arial Bold" panose="020B0704020202020204" pitchFamily="34" charset="0"/>
              </a:rPr>
              <a:t> </a:t>
            </a:r>
            <a:r>
              <a:rPr lang="en-US" err="1">
                <a:latin typeface="Arial Bold" panose="020B0704020202020204" pitchFamily="34" charset="0"/>
                <a:cs typeface="Arial Bold" panose="020B0704020202020204" pitchFamily="34" charset="0"/>
              </a:rPr>
              <a:t>thắc</a:t>
            </a:r>
            <a:r>
              <a:rPr lang="en-US">
                <a:latin typeface="Arial Bold" panose="020B0704020202020204" pitchFamily="34" charset="0"/>
                <a:cs typeface="Arial Bold" panose="020B0704020202020204" pitchFamily="34" charset="0"/>
              </a:rPr>
              <a:t> </a:t>
            </a:r>
            <a:r>
              <a:rPr lang="en-US" err="1">
                <a:latin typeface="Arial Bold" panose="020B0704020202020204" pitchFamily="34" charset="0"/>
                <a:cs typeface="Arial Bold" panose="020B0704020202020204" pitchFamily="34" charset="0"/>
              </a:rPr>
              <a:t>mắc</a:t>
            </a:r>
            <a:r>
              <a:rPr lang="en-US">
                <a:latin typeface="Arial Bold" panose="020B0704020202020204" pitchFamily="34" charset="0"/>
                <a:cs typeface="Arial Bold" panose="020B0704020202020204" pitchFamily="34" charset="0"/>
              </a:rPr>
              <a:t> ?</a:t>
            </a:r>
          </a:p>
        </p:txBody>
      </p:sp>
      <p:sp>
        <p:nvSpPr>
          <p:cNvPr id="9" name="Rectangle: Rounded Corners 8">
            <a:extLst>
              <a:ext uri="{FF2B5EF4-FFF2-40B4-BE49-F238E27FC236}">
                <a16:creationId xmlns:a16="http://schemas.microsoft.com/office/drawing/2014/main" id="{D07DD88F-1EF6-A476-09CA-AD873F6F7239}"/>
              </a:ext>
            </a:extLst>
          </p:cNvPr>
          <p:cNvSpPr/>
          <p:nvPr/>
        </p:nvSpPr>
        <p:spPr>
          <a:xfrm>
            <a:off x="-6375002" y="18427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2" name="Rectangle: Rounded Corners 12">
            <a:extLst>
              <a:ext uri="{FF2B5EF4-FFF2-40B4-BE49-F238E27FC236}">
                <a16:creationId xmlns:a16="http://schemas.microsoft.com/office/drawing/2014/main" id="{58755C7E-2F2B-8AF9-5627-7C4276C92C83}"/>
              </a:ext>
            </a:extLst>
          </p:cNvPr>
          <p:cNvSpPr/>
          <p:nvPr/>
        </p:nvSpPr>
        <p:spPr>
          <a:xfrm>
            <a:off x="-6136505" y="19300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5" name="TextBox 14">
            <a:extLst>
              <a:ext uri="{FF2B5EF4-FFF2-40B4-BE49-F238E27FC236}">
                <a16:creationId xmlns:a16="http://schemas.microsoft.com/office/drawing/2014/main" id="{FC509E1B-D07B-4F56-62F3-442252F6F262}"/>
              </a:ext>
            </a:extLst>
          </p:cNvPr>
          <p:cNvSpPr txBox="1"/>
          <p:nvPr/>
        </p:nvSpPr>
        <p:spPr>
          <a:xfrm>
            <a:off x="-5678062" y="200393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sp>
        <p:nvSpPr>
          <p:cNvPr id="18" name="Rectangle: Rounded Corners 8">
            <a:extLst>
              <a:ext uri="{FF2B5EF4-FFF2-40B4-BE49-F238E27FC236}">
                <a16:creationId xmlns:a16="http://schemas.microsoft.com/office/drawing/2014/main" id="{AE52E7EA-60D2-5E27-3CDD-A4FDD92E9615}"/>
              </a:ext>
            </a:extLst>
          </p:cNvPr>
          <p:cNvSpPr/>
          <p:nvPr/>
        </p:nvSpPr>
        <p:spPr>
          <a:xfrm>
            <a:off x="-6375002" y="29696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1" name="Rectangle: Rounded Corners 12">
            <a:extLst>
              <a:ext uri="{FF2B5EF4-FFF2-40B4-BE49-F238E27FC236}">
                <a16:creationId xmlns:a16="http://schemas.microsoft.com/office/drawing/2014/main" id="{111DA452-4FB5-0F1B-8089-7E2056266678}"/>
              </a:ext>
            </a:extLst>
          </p:cNvPr>
          <p:cNvSpPr/>
          <p:nvPr/>
        </p:nvSpPr>
        <p:spPr>
          <a:xfrm>
            <a:off x="-6136505" y="30569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4" name="TextBox 14">
            <a:extLst>
              <a:ext uri="{FF2B5EF4-FFF2-40B4-BE49-F238E27FC236}">
                <a16:creationId xmlns:a16="http://schemas.microsoft.com/office/drawing/2014/main" id="{7A7AFCD2-E693-79BC-F96E-4E787063446B}"/>
              </a:ext>
            </a:extLst>
          </p:cNvPr>
          <p:cNvSpPr txBox="1"/>
          <p:nvPr/>
        </p:nvSpPr>
        <p:spPr>
          <a:xfrm>
            <a:off x="-5679305" y="3131694"/>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7" name="Rectangle: Rounded Corners 8">
            <a:extLst>
              <a:ext uri="{FF2B5EF4-FFF2-40B4-BE49-F238E27FC236}">
                <a16:creationId xmlns:a16="http://schemas.microsoft.com/office/drawing/2014/main" id="{7107DF4A-20D3-0B26-6621-BE74F4BFEF7D}"/>
              </a:ext>
            </a:extLst>
          </p:cNvPr>
          <p:cNvSpPr/>
          <p:nvPr/>
        </p:nvSpPr>
        <p:spPr>
          <a:xfrm>
            <a:off x="-6375002" y="40965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4" name="Rectangle: Rounded Corners 12">
            <a:extLst>
              <a:ext uri="{FF2B5EF4-FFF2-40B4-BE49-F238E27FC236}">
                <a16:creationId xmlns:a16="http://schemas.microsoft.com/office/drawing/2014/main" id="{9A7DBF1B-3167-9C85-90DC-91E9D461E35A}"/>
              </a:ext>
            </a:extLst>
          </p:cNvPr>
          <p:cNvSpPr/>
          <p:nvPr/>
        </p:nvSpPr>
        <p:spPr>
          <a:xfrm>
            <a:off x="-6136505" y="41838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6" name="TextBox 14">
            <a:extLst>
              <a:ext uri="{FF2B5EF4-FFF2-40B4-BE49-F238E27FC236}">
                <a16:creationId xmlns:a16="http://schemas.microsoft.com/office/drawing/2014/main" id="{8746C531-40CC-926B-5EB7-D1D4CD2D2D6F}"/>
              </a:ext>
            </a:extLst>
          </p:cNvPr>
          <p:cNvSpPr txBox="1"/>
          <p:nvPr/>
        </p:nvSpPr>
        <p:spPr>
          <a:xfrm>
            <a:off x="-5693683" y="42585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39" name="Rectangle: Rounded Corners 8">
            <a:extLst>
              <a:ext uri="{FF2B5EF4-FFF2-40B4-BE49-F238E27FC236}">
                <a16:creationId xmlns:a16="http://schemas.microsoft.com/office/drawing/2014/main" id="{6A36C269-842C-3989-54E0-1C06FD76451E}"/>
              </a:ext>
            </a:extLst>
          </p:cNvPr>
          <p:cNvSpPr/>
          <p:nvPr/>
        </p:nvSpPr>
        <p:spPr>
          <a:xfrm>
            <a:off x="-6375002" y="52234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4" name="Rectangle: Rounded Corners 12">
            <a:extLst>
              <a:ext uri="{FF2B5EF4-FFF2-40B4-BE49-F238E27FC236}">
                <a16:creationId xmlns:a16="http://schemas.microsoft.com/office/drawing/2014/main" id="{3454C7B7-B8D5-4F88-935B-C7AA0B77B7B3}"/>
              </a:ext>
            </a:extLst>
          </p:cNvPr>
          <p:cNvSpPr/>
          <p:nvPr/>
        </p:nvSpPr>
        <p:spPr>
          <a:xfrm>
            <a:off x="-6136505" y="53107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4" name="TextBox 14">
            <a:extLst>
              <a:ext uri="{FF2B5EF4-FFF2-40B4-BE49-F238E27FC236}">
                <a16:creationId xmlns:a16="http://schemas.microsoft.com/office/drawing/2014/main" id="{3B7DB1D8-8EC0-E6B1-5550-A680A721C27B}"/>
              </a:ext>
            </a:extLst>
          </p:cNvPr>
          <p:cNvSpPr txBox="1"/>
          <p:nvPr/>
        </p:nvSpPr>
        <p:spPr>
          <a:xfrm>
            <a:off x="-5693683" y="53854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2185151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966608" y="-121531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770045" y="-3762"/>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872930" y="471511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Rounded Corners 8">
            <a:extLst>
              <a:ext uri="{FF2B5EF4-FFF2-40B4-BE49-F238E27FC236}">
                <a16:creationId xmlns:a16="http://schemas.microsoft.com/office/drawing/2014/main" id="{EDF9770D-CF8D-4D87-BC9D-0DB57EB387BA}"/>
              </a:ext>
            </a:extLst>
          </p:cNvPr>
          <p:cNvSpPr/>
          <p:nvPr/>
        </p:nvSpPr>
        <p:spPr>
          <a:xfrm>
            <a:off x="-466950" y="-333603"/>
            <a:ext cx="13125899" cy="8619067"/>
          </a:xfrm>
          <a:prstGeom prst="roundRect">
            <a:avLst>
              <a:gd name="adj" fmla="val 6122"/>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Rectangle: Rounded Corners 12">
            <a:extLst>
              <a:ext uri="{FF2B5EF4-FFF2-40B4-BE49-F238E27FC236}">
                <a16:creationId xmlns:a16="http://schemas.microsoft.com/office/drawing/2014/main" id="{20196E55-ACF6-4D1E-A79F-B95D570752FD}"/>
              </a:ext>
            </a:extLst>
          </p:cNvPr>
          <p:cNvSpPr/>
          <p:nvPr/>
        </p:nvSpPr>
        <p:spPr>
          <a:xfrm>
            <a:off x="412924" y="326048"/>
            <a:ext cx="1128009" cy="1113285"/>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Hình chữ nhật: Góc Tròn 3">
            <a:extLst>
              <a:ext uri="{FF2B5EF4-FFF2-40B4-BE49-F238E27FC236}">
                <a16:creationId xmlns:a16="http://schemas.microsoft.com/office/drawing/2014/main" id="{B9FB5760-371B-4D83-A5D4-68813F6664E9}"/>
              </a:ext>
            </a:extLst>
          </p:cNvPr>
          <p:cNvSpPr/>
          <p:nvPr/>
        </p:nvSpPr>
        <p:spPr>
          <a:xfrm>
            <a:off x="2474346" y="1555076"/>
            <a:ext cx="9262532" cy="4332973"/>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0" name="Hình ảnh 29" descr="Ảnh có chứa văn bản&#10;&#10;Mô tả được tạo tự động">
            <a:extLst>
              <a:ext uri="{FF2B5EF4-FFF2-40B4-BE49-F238E27FC236}">
                <a16:creationId xmlns:a16="http://schemas.microsoft.com/office/drawing/2014/main" id="{3B983C9D-870B-475C-83E4-A5F6630A3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11974">
            <a:off x="748801" y="2409023"/>
            <a:ext cx="701912" cy="701912"/>
          </a:xfrm>
          <a:prstGeom prst="rect">
            <a:avLst/>
          </a:prstGeom>
        </p:spPr>
      </p:pic>
      <p:pic>
        <p:nvPicPr>
          <p:cNvPr id="38" name="Hình ảnh 37">
            <a:extLst>
              <a:ext uri="{FF2B5EF4-FFF2-40B4-BE49-F238E27FC236}">
                <a16:creationId xmlns:a16="http://schemas.microsoft.com/office/drawing/2014/main" id="{40BB8104-403E-40DC-90DD-A7A42660C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128" y="3412303"/>
            <a:ext cx="776443" cy="776443"/>
          </a:xfrm>
          <a:prstGeom prst="rect">
            <a:avLst/>
          </a:prstGeom>
        </p:spPr>
      </p:pic>
      <p:pic>
        <p:nvPicPr>
          <p:cNvPr id="54" name="Hình ảnh 53">
            <a:extLst>
              <a:ext uri="{FF2B5EF4-FFF2-40B4-BE49-F238E27FC236}">
                <a16:creationId xmlns:a16="http://schemas.microsoft.com/office/drawing/2014/main" id="{3B7F72E9-1508-4E7D-9A01-1FDB66D6A4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81854">
            <a:off x="422558" y="4396640"/>
            <a:ext cx="766327" cy="766327"/>
          </a:xfrm>
          <a:prstGeom prst="rect">
            <a:avLst/>
          </a:prstGeom>
        </p:spPr>
      </p:pic>
      <p:pic>
        <p:nvPicPr>
          <p:cNvPr id="3" name="Hình ảnh 2">
            <a:extLst>
              <a:ext uri="{FF2B5EF4-FFF2-40B4-BE49-F238E27FC236}">
                <a16:creationId xmlns:a16="http://schemas.microsoft.com/office/drawing/2014/main" id="{DF20F485-24E1-44D8-AB87-589686DBC5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4658">
            <a:off x="1627757" y="4825964"/>
            <a:ext cx="685133" cy="685133"/>
          </a:xfrm>
          <a:prstGeom prst="rect">
            <a:avLst/>
          </a:prstGeom>
        </p:spPr>
      </p:pic>
      <p:pic>
        <p:nvPicPr>
          <p:cNvPr id="9" name="Hình ảnh 8" descr="Ảnh có chứa iPod&#10;&#10;Mô tả được tạo tự động">
            <a:extLst>
              <a:ext uri="{FF2B5EF4-FFF2-40B4-BE49-F238E27FC236}">
                <a16:creationId xmlns:a16="http://schemas.microsoft.com/office/drawing/2014/main" id="{EF3BB1D8-FF7E-4461-ADB1-E526AE956C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830" y="3317311"/>
            <a:ext cx="588389" cy="588389"/>
          </a:xfrm>
          <a:prstGeom prst="rect">
            <a:avLst/>
          </a:prstGeom>
        </p:spPr>
      </p:pic>
      <p:pic>
        <p:nvPicPr>
          <p:cNvPr id="13" name="Hình ảnh 12">
            <a:extLst>
              <a:ext uri="{FF2B5EF4-FFF2-40B4-BE49-F238E27FC236}">
                <a16:creationId xmlns:a16="http://schemas.microsoft.com/office/drawing/2014/main" id="{F777CEE5-0D79-4B20-A330-2C209F389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186954">
            <a:off x="445091" y="5676620"/>
            <a:ext cx="752364" cy="752364"/>
          </a:xfrm>
          <a:prstGeom prst="rect">
            <a:avLst/>
          </a:prstGeom>
        </p:spPr>
      </p:pic>
      <p:pic>
        <p:nvPicPr>
          <p:cNvPr id="15" name="Hình ảnh 14">
            <a:extLst>
              <a:ext uri="{FF2B5EF4-FFF2-40B4-BE49-F238E27FC236}">
                <a16:creationId xmlns:a16="http://schemas.microsoft.com/office/drawing/2014/main" id="{5F4DB8C3-BA82-4535-B601-E09CB3E96A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9021" y="6029680"/>
            <a:ext cx="805550" cy="805550"/>
          </a:xfrm>
          <a:prstGeom prst="rect">
            <a:avLst/>
          </a:prstGeom>
        </p:spPr>
      </p:pic>
      <p:sp>
        <p:nvSpPr>
          <p:cNvPr id="93" name="TextBox 14">
            <a:extLst>
              <a:ext uri="{FF2B5EF4-FFF2-40B4-BE49-F238E27FC236}">
                <a16:creationId xmlns:a16="http://schemas.microsoft.com/office/drawing/2014/main" id="{62F71588-890C-52B7-58D6-AD78BE8D4A7D}"/>
              </a:ext>
            </a:extLst>
          </p:cNvPr>
          <p:cNvSpPr txBox="1"/>
          <p:nvPr/>
        </p:nvSpPr>
        <p:spPr>
          <a:xfrm>
            <a:off x="4298335" y="389816"/>
            <a:ext cx="5106015" cy="630942"/>
          </a:xfrm>
          <a:prstGeom prst="rect">
            <a:avLst/>
          </a:prstGeom>
          <a:noFill/>
        </p:spPr>
        <p:txBody>
          <a:bodyPr wrap="square" lIns="91440" tIns="45720" rIns="91440" bIns="45720" rtlCol="0" anchor="t">
            <a:spAutoFit/>
          </a:bodyPr>
          <a:lstStyle/>
          <a:p>
            <a:r>
              <a:rPr lang="en-MY" sz="3500" b="1">
                <a:latin typeface="Arial"/>
                <a:cs typeface="Arial"/>
              </a:rPr>
              <a:t>COMPLETED SEARCH</a:t>
            </a:r>
          </a:p>
        </p:txBody>
      </p:sp>
      <p:sp>
        <p:nvSpPr>
          <p:cNvPr id="94" name="Hộp Văn bản 93">
            <a:extLst>
              <a:ext uri="{FF2B5EF4-FFF2-40B4-BE49-F238E27FC236}">
                <a16:creationId xmlns:a16="http://schemas.microsoft.com/office/drawing/2014/main" id="{6FB8BC1E-0EB2-AF24-C700-66BE4C213A15}"/>
              </a:ext>
            </a:extLst>
          </p:cNvPr>
          <p:cNvSpPr txBox="1"/>
          <p:nvPr/>
        </p:nvSpPr>
        <p:spPr>
          <a:xfrm>
            <a:off x="3141617" y="2563713"/>
            <a:ext cx="810240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latin typeface="Arial"/>
                <a:cs typeface="Arial"/>
              </a:rPr>
              <a:t>Completed Search : là một phương pháp giải quyết vấn đề thuật toán bằng cách tạo ra và kiểm tra tất cả các giải pháp có thể có cho đến khi tìm thấy giải pháp thỏa mãn điều kiện của bài toán. Phương pháp này thường được áp dụng cho các bài toán có quy mô nhỏ, hoặc các bài toán mà các giải pháp có thể được tạo ra và kiểm tra một cách hiệu quả.</a:t>
            </a:r>
            <a:endParaRPr lang="vi-VN" sz="2800" dirty="0">
              <a:latin typeface="Arial"/>
              <a:cs typeface="Arial"/>
            </a:endParaRPr>
          </a:p>
        </p:txBody>
      </p:sp>
      <p:sp>
        <p:nvSpPr>
          <p:cNvPr id="5" name="Rectangle: Rounded Corners 8">
            <a:extLst>
              <a:ext uri="{FF2B5EF4-FFF2-40B4-BE49-F238E27FC236}">
                <a16:creationId xmlns:a16="http://schemas.microsoft.com/office/drawing/2014/main" id="{3EFCB732-7FF2-A9FE-278F-D2692776FCFC}"/>
              </a:ext>
            </a:extLst>
          </p:cNvPr>
          <p:cNvSpPr/>
          <p:nvPr/>
        </p:nvSpPr>
        <p:spPr>
          <a:xfrm>
            <a:off x="-6375002" y="18427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0" name="Rectangle: Rounded Corners 12">
            <a:extLst>
              <a:ext uri="{FF2B5EF4-FFF2-40B4-BE49-F238E27FC236}">
                <a16:creationId xmlns:a16="http://schemas.microsoft.com/office/drawing/2014/main" id="{25F3359E-6CBF-EA90-53B0-F6C87FEA7295}"/>
              </a:ext>
            </a:extLst>
          </p:cNvPr>
          <p:cNvSpPr/>
          <p:nvPr/>
        </p:nvSpPr>
        <p:spPr>
          <a:xfrm>
            <a:off x="-6136505" y="19300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2" name="TextBox 14">
            <a:extLst>
              <a:ext uri="{FF2B5EF4-FFF2-40B4-BE49-F238E27FC236}">
                <a16:creationId xmlns:a16="http://schemas.microsoft.com/office/drawing/2014/main" id="{5AB02B60-29B9-EE84-3AEE-401ACD82DE69}"/>
              </a:ext>
            </a:extLst>
          </p:cNvPr>
          <p:cNvSpPr txBox="1"/>
          <p:nvPr/>
        </p:nvSpPr>
        <p:spPr>
          <a:xfrm>
            <a:off x="-5678062" y="200393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sp>
        <p:nvSpPr>
          <p:cNvPr id="16" name="Rectangle: Rounded Corners 8">
            <a:extLst>
              <a:ext uri="{FF2B5EF4-FFF2-40B4-BE49-F238E27FC236}">
                <a16:creationId xmlns:a16="http://schemas.microsoft.com/office/drawing/2014/main" id="{40E21EDC-07CD-0895-30F6-96E554EE497A}"/>
              </a:ext>
            </a:extLst>
          </p:cNvPr>
          <p:cNvSpPr/>
          <p:nvPr/>
        </p:nvSpPr>
        <p:spPr>
          <a:xfrm>
            <a:off x="-6375002" y="29696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8" name="Rectangle: Rounded Corners 12">
            <a:extLst>
              <a:ext uri="{FF2B5EF4-FFF2-40B4-BE49-F238E27FC236}">
                <a16:creationId xmlns:a16="http://schemas.microsoft.com/office/drawing/2014/main" id="{D38F1375-3CE3-E224-3FB0-83C2C270C61A}"/>
              </a:ext>
            </a:extLst>
          </p:cNvPr>
          <p:cNvSpPr/>
          <p:nvPr/>
        </p:nvSpPr>
        <p:spPr>
          <a:xfrm>
            <a:off x="-6136505" y="30569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0" name="TextBox 14">
            <a:extLst>
              <a:ext uri="{FF2B5EF4-FFF2-40B4-BE49-F238E27FC236}">
                <a16:creationId xmlns:a16="http://schemas.microsoft.com/office/drawing/2014/main" id="{1AF7DCA7-0C08-5CBC-45CB-CA339D8A87C7}"/>
              </a:ext>
            </a:extLst>
          </p:cNvPr>
          <p:cNvSpPr txBox="1"/>
          <p:nvPr/>
        </p:nvSpPr>
        <p:spPr>
          <a:xfrm>
            <a:off x="-5679305" y="3131694"/>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2" name="Rectangle: Rounded Corners 8">
            <a:extLst>
              <a:ext uri="{FF2B5EF4-FFF2-40B4-BE49-F238E27FC236}">
                <a16:creationId xmlns:a16="http://schemas.microsoft.com/office/drawing/2014/main" id="{D85B9A61-DA3B-D0A2-D5E5-BB522DCDF43F}"/>
              </a:ext>
            </a:extLst>
          </p:cNvPr>
          <p:cNvSpPr/>
          <p:nvPr/>
        </p:nvSpPr>
        <p:spPr>
          <a:xfrm>
            <a:off x="-6375002" y="40965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4" name="Rectangle: Rounded Corners 12">
            <a:extLst>
              <a:ext uri="{FF2B5EF4-FFF2-40B4-BE49-F238E27FC236}">
                <a16:creationId xmlns:a16="http://schemas.microsoft.com/office/drawing/2014/main" id="{6BF3734B-A348-0E04-8D2E-54FB2C092C26}"/>
              </a:ext>
            </a:extLst>
          </p:cNvPr>
          <p:cNvSpPr/>
          <p:nvPr/>
        </p:nvSpPr>
        <p:spPr>
          <a:xfrm>
            <a:off x="-6136505" y="41838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6" name="TextBox 14">
            <a:extLst>
              <a:ext uri="{FF2B5EF4-FFF2-40B4-BE49-F238E27FC236}">
                <a16:creationId xmlns:a16="http://schemas.microsoft.com/office/drawing/2014/main" id="{7C013689-FA9C-DD4A-233D-BB50CF554A2B}"/>
              </a:ext>
            </a:extLst>
          </p:cNvPr>
          <p:cNvSpPr txBox="1"/>
          <p:nvPr/>
        </p:nvSpPr>
        <p:spPr>
          <a:xfrm>
            <a:off x="-5693683" y="42585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29" name="Rectangle: Rounded Corners 8">
            <a:extLst>
              <a:ext uri="{FF2B5EF4-FFF2-40B4-BE49-F238E27FC236}">
                <a16:creationId xmlns:a16="http://schemas.microsoft.com/office/drawing/2014/main" id="{22AC9AF5-C638-4B2C-17B2-F7ADBCB73964}"/>
              </a:ext>
            </a:extLst>
          </p:cNvPr>
          <p:cNvSpPr/>
          <p:nvPr/>
        </p:nvSpPr>
        <p:spPr>
          <a:xfrm>
            <a:off x="-6375002" y="52234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4" name="Rectangle: Rounded Corners 12">
            <a:extLst>
              <a:ext uri="{FF2B5EF4-FFF2-40B4-BE49-F238E27FC236}">
                <a16:creationId xmlns:a16="http://schemas.microsoft.com/office/drawing/2014/main" id="{3944C336-BF5F-C0F1-19EB-4DB72772678F}"/>
              </a:ext>
            </a:extLst>
          </p:cNvPr>
          <p:cNvSpPr/>
          <p:nvPr/>
        </p:nvSpPr>
        <p:spPr>
          <a:xfrm>
            <a:off x="-6136505" y="53107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6" name="TextBox 14">
            <a:extLst>
              <a:ext uri="{FF2B5EF4-FFF2-40B4-BE49-F238E27FC236}">
                <a16:creationId xmlns:a16="http://schemas.microsoft.com/office/drawing/2014/main" id="{89EDB414-AB78-CAAC-35A4-4516834B1F9D}"/>
              </a:ext>
            </a:extLst>
          </p:cNvPr>
          <p:cNvSpPr txBox="1"/>
          <p:nvPr/>
        </p:nvSpPr>
        <p:spPr>
          <a:xfrm>
            <a:off x="-5693683" y="53854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073225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826392" y="-2762367"/>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94091" y="-2107740"/>
            <a:ext cx="5872390" cy="529732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665202" y="553062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Góc Tròn 28">
            <a:extLst>
              <a:ext uri="{FF2B5EF4-FFF2-40B4-BE49-F238E27FC236}">
                <a16:creationId xmlns:a16="http://schemas.microsoft.com/office/drawing/2014/main" id="{CD91036E-471D-4BC5-98B7-E52BD77E0303}"/>
              </a:ext>
            </a:extLst>
          </p:cNvPr>
          <p:cNvSpPr/>
          <p:nvPr/>
        </p:nvSpPr>
        <p:spPr>
          <a:xfrm>
            <a:off x="2492579" y="-3632809"/>
            <a:ext cx="167219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err="1">
                <a:latin typeface="Arial"/>
                <a:cs typeface="Arial"/>
              </a:rPr>
              <a:t>Nội</a:t>
            </a:r>
            <a:r>
              <a:rPr lang="en-US" sz="1400" b="1">
                <a:latin typeface="Arial"/>
                <a:cs typeface="Arial"/>
              </a:rPr>
              <a:t> dung </a:t>
            </a:r>
            <a:r>
              <a:rPr lang="en-US" sz="1400" b="1" err="1">
                <a:latin typeface="Arial"/>
                <a:cs typeface="Arial"/>
              </a:rPr>
              <a:t>thảo</a:t>
            </a:r>
            <a:r>
              <a:rPr lang="en-US" sz="1400" b="1">
                <a:latin typeface="Arial"/>
                <a:cs typeface="Arial"/>
              </a:rPr>
              <a:t> </a:t>
            </a:r>
            <a:r>
              <a:rPr lang="en-US" sz="1400" b="1" err="1">
                <a:latin typeface="Arial"/>
                <a:cs typeface="Arial"/>
              </a:rPr>
              <a:t>luận</a:t>
            </a:r>
            <a:endParaRPr lang="en-US" sz="1400" b="1">
              <a:latin typeface="Arial"/>
              <a:cs typeface="Arial"/>
            </a:endParaRPr>
          </a:p>
        </p:txBody>
      </p:sp>
      <p:sp>
        <p:nvSpPr>
          <p:cNvPr id="51" name="Hình chữ nhật 50">
            <a:extLst>
              <a:ext uri="{FF2B5EF4-FFF2-40B4-BE49-F238E27FC236}">
                <a16:creationId xmlns:a16="http://schemas.microsoft.com/office/drawing/2014/main" id="{876AAC93-86DD-44BC-9C09-99EAFA5E74F5}"/>
              </a:ext>
            </a:extLst>
          </p:cNvPr>
          <p:cNvSpPr/>
          <p:nvPr/>
        </p:nvSpPr>
        <p:spPr>
          <a:xfrm>
            <a:off x="18190357" y="-1538116"/>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a16="http://schemas.microsoft.com/office/drawing/2014/main" id="{D8E1217C-9136-48E0-9FEE-801D40BE28F5}"/>
              </a:ext>
            </a:extLst>
          </p:cNvPr>
          <p:cNvSpPr/>
          <p:nvPr/>
        </p:nvSpPr>
        <p:spPr>
          <a:xfrm>
            <a:off x="15386102" y="4246259"/>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ình chữ nhật 47">
            <a:extLst>
              <a:ext uri="{FF2B5EF4-FFF2-40B4-BE49-F238E27FC236}">
                <a16:creationId xmlns:a16="http://schemas.microsoft.com/office/drawing/2014/main" id="{0FB1CE17-0693-4C8D-A715-AE9DC2E41161}"/>
              </a:ext>
            </a:extLst>
          </p:cNvPr>
          <p:cNvSpPr/>
          <p:nvPr/>
        </p:nvSpPr>
        <p:spPr>
          <a:xfrm>
            <a:off x="17190156" y="3587778"/>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Hình chữ nhật 48">
            <a:extLst>
              <a:ext uri="{FF2B5EF4-FFF2-40B4-BE49-F238E27FC236}">
                <a16:creationId xmlns:a16="http://schemas.microsoft.com/office/drawing/2014/main" id="{B1B612F3-4FEC-41FA-A02F-DDBBF65EF79D}"/>
              </a:ext>
            </a:extLst>
          </p:cNvPr>
          <p:cNvSpPr/>
          <p:nvPr/>
        </p:nvSpPr>
        <p:spPr>
          <a:xfrm>
            <a:off x="13406829" y="-1314626"/>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ình chữ nhật 46">
            <a:extLst>
              <a:ext uri="{FF2B5EF4-FFF2-40B4-BE49-F238E27FC236}">
                <a16:creationId xmlns:a16="http://schemas.microsoft.com/office/drawing/2014/main" id="{4A4E1296-B486-4ED6-9743-0C0B0D4F0B0D}"/>
              </a:ext>
            </a:extLst>
          </p:cNvPr>
          <p:cNvSpPr/>
          <p:nvPr/>
        </p:nvSpPr>
        <p:spPr>
          <a:xfrm>
            <a:off x="14625764" y="-1724910"/>
            <a:ext cx="4109653" cy="5317506"/>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Hình chữ nhật 65">
            <a:extLst>
              <a:ext uri="{FF2B5EF4-FFF2-40B4-BE49-F238E27FC236}">
                <a16:creationId xmlns:a16="http://schemas.microsoft.com/office/drawing/2014/main" id="{DEA22FE5-6078-4430-8997-327FE5F3E3E1}"/>
              </a:ext>
            </a:extLst>
          </p:cNvPr>
          <p:cNvSpPr/>
          <p:nvPr/>
        </p:nvSpPr>
        <p:spPr>
          <a:xfrm>
            <a:off x="18013731" y="-19466"/>
            <a:ext cx="3718113" cy="49142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vi-VN">
              <a:latin typeface="Arial"/>
              <a:cs typeface="Arial"/>
            </a:endParaRPr>
          </a:p>
        </p:txBody>
      </p:sp>
      <p:pic>
        <p:nvPicPr>
          <p:cNvPr id="4" name="Hình ảnh 3" descr="Ảnh có chứa trang phục, người, hình mẫu, thiết kế đồ họa&#10;&#10;Mô tả được tự động tạo">
            <a:extLst>
              <a:ext uri="{FF2B5EF4-FFF2-40B4-BE49-F238E27FC236}">
                <a16:creationId xmlns:a16="http://schemas.microsoft.com/office/drawing/2014/main" id="{0044AF5E-CA8C-6D89-7382-95B2A0E879F7}"/>
              </a:ext>
            </a:extLst>
          </p:cNvPr>
          <p:cNvPicPr>
            <a:picLocks noChangeAspect="1"/>
          </p:cNvPicPr>
          <p:nvPr/>
        </p:nvPicPr>
        <p:blipFill rotWithShape="1">
          <a:blip r:embed="rId2"/>
          <a:srcRect l="19784" r="13270" b="12882"/>
          <a:stretch/>
        </p:blipFill>
        <p:spPr>
          <a:xfrm>
            <a:off x="18735097" y="6699229"/>
            <a:ext cx="3673225" cy="3584719"/>
          </a:xfrm>
          <a:prstGeom prst="rect">
            <a:avLst/>
          </a:prstGeom>
        </p:spPr>
      </p:pic>
      <p:pic>
        <p:nvPicPr>
          <p:cNvPr id="10" name="Hình ảnh 9" descr="Ảnh có chứa thực phẩm, Đồ ăn nhanh&#10;&#10;Mô tả được tự động tạo">
            <a:extLst>
              <a:ext uri="{FF2B5EF4-FFF2-40B4-BE49-F238E27FC236}">
                <a16:creationId xmlns:a16="http://schemas.microsoft.com/office/drawing/2014/main" id="{ABAEBF1D-13FD-B59A-A0E4-31B7FE7A5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128" y="10982924"/>
            <a:ext cx="776443" cy="776443"/>
          </a:xfrm>
          <a:prstGeom prst="rect">
            <a:avLst/>
          </a:prstGeom>
        </p:spPr>
      </p:pic>
      <p:pic>
        <p:nvPicPr>
          <p:cNvPr id="14" name="Hình ảnh 13">
            <a:extLst>
              <a:ext uri="{FF2B5EF4-FFF2-40B4-BE49-F238E27FC236}">
                <a16:creationId xmlns:a16="http://schemas.microsoft.com/office/drawing/2014/main" id="{082508AF-BC56-2B0D-AB70-D88B1FD43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81854">
            <a:off x="422558" y="12481611"/>
            <a:ext cx="766327" cy="766327"/>
          </a:xfrm>
          <a:prstGeom prst="rect">
            <a:avLst/>
          </a:prstGeom>
        </p:spPr>
      </p:pic>
      <p:pic>
        <p:nvPicPr>
          <p:cNvPr id="17" name="Hình ảnh 16" descr="Ảnh có chứa Tác phẩm nghệ thuật của trẻ con, bảng pha màu&#10;&#10;Mô tả được tự động tạo">
            <a:extLst>
              <a:ext uri="{FF2B5EF4-FFF2-40B4-BE49-F238E27FC236}">
                <a16:creationId xmlns:a16="http://schemas.microsoft.com/office/drawing/2014/main" id="{844001C2-EEA5-B617-06DB-AE6136CD59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4658">
            <a:off x="1627757" y="14739735"/>
            <a:ext cx="685133" cy="685133"/>
          </a:xfrm>
          <a:prstGeom prst="rect">
            <a:avLst/>
          </a:prstGeom>
        </p:spPr>
      </p:pic>
      <p:pic>
        <p:nvPicPr>
          <p:cNvPr id="19" name="Hình ảnh 18" descr="Ảnh có chứa iPod&#10;&#10;Mô tả được tạo tự động">
            <a:extLst>
              <a:ext uri="{FF2B5EF4-FFF2-40B4-BE49-F238E27FC236}">
                <a16:creationId xmlns:a16="http://schemas.microsoft.com/office/drawing/2014/main" id="{D253B69D-BCDA-B5B8-65C8-5B30A2DE31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830" y="9344882"/>
            <a:ext cx="588389" cy="588389"/>
          </a:xfrm>
          <a:prstGeom prst="rect">
            <a:avLst/>
          </a:prstGeom>
        </p:spPr>
      </p:pic>
      <p:pic>
        <p:nvPicPr>
          <p:cNvPr id="22" name="Hình ảnh 21" descr="Ảnh có chứa ảnh chụp màn hình, màu vàng&#10;&#10;Mô tả được tự động tạo">
            <a:extLst>
              <a:ext uri="{FF2B5EF4-FFF2-40B4-BE49-F238E27FC236}">
                <a16:creationId xmlns:a16="http://schemas.microsoft.com/office/drawing/2014/main" id="{B5B0C52C-C6F1-3877-E6DB-46301D9C1A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186954">
            <a:off x="445091" y="16432056"/>
            <a:ext cx="752364" cy="752364"/>
          </a:xfrm>
          <a:prstGeom prst="rect">
            <a:avLst/>
          </a:prstGeom>
        </p:spPr>
      </p:pic>
      <p:pic>
        <p:nvPicPr>
          <p:cNvPr id="26" name="Hình ảnh 25" descr="Ảnh có chứa vòng tròn, tác phẩm nghệ thuật&#10;&#10;Mô tả được tự động tạo">
            <a:extLst>
              <a:ext uri="{FF2B5EF4-FFF2-40B4-BE49-F238E27FC236}">
                <a16:creationId xmlns:a16="http://schemas.microsoft.com/office/drawing/2014/main" id="{FDDA66E2-B8AD-CA5F-BE74-F05B3C68DB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9021" y="17050083"/>
            <a:ext cx="805550" cy="805550"/>
          </a:xfrm>
          <a:prstGeom prst="rect">
            <a:avLst/>
          </a:prstGeom>
        </p:spPr>
      </p:pic>
      <p:sp>
        <p:nvSpPr>
          <p:cNvPr id="3" name="TextBox 2">
            <a:extLst>
              <a:ext uri="{FF2B5EF4-FFF2-40B4-BE49-F238E27FC236}">
                <a16:creationId xmlns:a16="http://schemas.microsoft.com/office/drawing/2014/main" id="{957C9462-A643-C0BA-7D27-40ECC690FAD4}"/>
              </a:ext>
            </a:extLst>
          </p:cNvPr>
          <p:cNvSpPr txBox="1"/>
          <p:nvPr/>
        </p:nvSpPr>
        <p:spPr>
          <a:xfrm>
            <a:off x="-697911" y="6927670"/>
            <a:ext cx="15402492" cy="369332"/>
          </a:xfrm>
          <a:prstGeom prst="rect">
            <a:avLst/>
          </a:prstGeom>
          <a:noFill/>
        </p:spPr>
        <p:txBody>
          <a:bodyPr wrap="square">
            <a:spAutoFit/>
          </a:bodyPr>
          <a:lstStyle/>
          <a:p>
            <a:r>
              <a:rPr lang="en-MY" sz="1800">
                <a:latin typeface="Arial Bold" panose="020B0704020202020204" pitchFamily="34" charset="0"/>
                <a:cs typeface="Arial Bold" panose="020B0704020202020204" pitchFamily="34" charset="0"/>
              </a:rPr>
              <a:t>COMPLETED SEARCH BRUTE FORCE LÀ GÌ ?</a:t>
            </a:r>
          </a:p>
        </p:txBody>
      </p:sp>
      <p:sp>
        <p:nvSpPr>
          <p:cNvPr id="9" name="Rectangle: Rounded Corners 8">
            <a:extLst>
              <a:ext uri="{FF2B5EF4-FFF2-40B4-BE49-F238E27FC236}">
                <a16:creationId xmlns:a16="http://schemas.microsoft.com/office/drawing/2014/main" id="{6CAD7AA1-21B4-78CD-5363-48ED51E3ACED}"/>
              </a:ext>
            </a:extLst>
          </p:cNvPr>
          <p:cNvSpPr/>
          <p:nvPr/>
        </p:nvSpPr>
        <p:spPr>
          <a:xfrm>
            <a:off x="190500" y="36065"/>
            <a:ext cx="3196770"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1" name="Rectangle: Rounded Corners 12">
            <a:extLst>
              <a:ext uri="{FF2B5EF4-FFF2-40B4-BE49-F238E27FC236}">
                <a16:creationId xmlns:a16="http://schemas.microsoft.com/office/drawing/2014/main" id="{E01B4086-0235-8934-C93D-9BE2EA9FA586}"/>
              </a:ext>
            </a:extLst>
          </p:cNvPr>
          <p:cNvSpPr/>
          <p:nvPr/>
        </p:nvSpPr>
        <p:spPr>
          <a:xfrm>
            <a:off x="255353" y="12750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2" name="TextBox 11">
            <a:extLst>
              <a:ext uri="{FF2B5EF4-FFF2-40B4-BE49-F238E27FC236}">
                <a16:creationId xmlns:a16="http://schemas.microsoft.com/office/drawing/2014/main" id="{159701DD-D68B-DE7D-3BB4-908A66A05EE0}"/>
              </a:ext>
            </a:extLst>
          </p:cNvPr>
          <p:cNvSpPr txBox="1"/>
          <p:nvPr/>
        </p:nvSpPr>
        <p:spPr>
          <a:xfrm>
            <a:off x="741531" y="143146"/>
            <a:ext cx="2506937" cy="400110"/>
          </a:xfrm>
          <a:prstGeom prst="rect">
            <a:avLst/>
          </a:prstGeom>
          <a:noFill/>
        </p:spPr>
        <p:txBody>
          <a:bodyPr wrap="square" rtlCol="0">
            <a:spAutoFit/>
          </a:bodyPr>
          <a:lstStyle/>
          <a:p>
            <a:r>
              <a:rPr lang="en-US" sz="2000" dirty="0">
                <a:latin typeface="Arial Bold" panose="020B0704020202020204" pitchFamily="34" charset="0"/>
                <a:cs typeface="Arial Bold" panose="020B0704020202020204" pitchFamily="34" charset="0"/>
              </a:rPr>
              <a:t>Brute force </a:t>
            </a:r>
            <a:r>
              <a:rPr lang="en-US" sz="2000" dirty="0" err="1">
                <a:latin typeface="Arial Bold" panose="020B0704020202020204" pitchFamily="34" charset="0"/>
                <a:cs typeface="Arial Bold" panose="020B0704020202020204" pitchFamily="34" charset="0"/>
              </a:rPr>
              <a:t>là</a:t>
            </a:r>
            <a:r>
              <a:rPr lang="en-US" sz="2000" dirty="0">
                <a:latin typeface="Arial Bold" panose="020B0704020202020204" pitchFamily="34" charset="0"/>
                <a:cs typeface="Arial Bold" panose="020B0704020202020204" pitchFamily="34" charset="0"/>
              </a:rPr>
              <a:t> </a:t>
            </a:r>
            <a:r>
              <a:rPr lang="en-US" sz="2000" dirty="0" err="1">
                <a:latin typeface="Arial Bold" panose="020B0704020202020204" pitchFamily="34" charset="0"/>
                <a:cs typeface="Arial Bold" panose="020B0704020202020204" pitchFamily="34" charset="0"/>
              </a:rPr>
              <a:t>gì</a:t>
            </a:r>
            <a:r>
              <a:rPr lang="en-US" sz="2000" dirty="0">
                <a:latin typeface="Arial Bold" panose="020B0704020202020204" pitchFamily="34" charset="0"/>
                <a:cs typeface="Arial Bold" panose="020B0704020202020204" pitchFamily="34" charset="0"/>
              </a:rPr>
              <a:t>?</a:t>
            </a:r>
          </a:p>
        </p:txBody>
      </p:sp>
      <p:grpSp>
        <p:nvGrpSpPr>
          <p:cNvPr id="37" name="Group 36">
            <a:extLst>
              <a:ext uri="{FF2B5EF4-FFF2-40B4-BE49-F238E27FC236}">
                <a16:creationId xmlns:a16="http://schemas.microsoft.com/office/drawing/2014/main" id="{0956983F-F05D-ED33-039A-A7AFE857FB6C}"/>
              </a:ext>
            </a:extLst>
          </p:cNvPr>
          <p:cNvGrpSpPr/>
          <p:nvPr/>
        </p:nvGrpSpPr>
        <p:grpSpPr>
          <a:xfrm>
            <a:off x="3947696" y="-19466"/>
            <a:ext cx="4847949" cy="6858000"/>
            <a:chOff x="3947696" y="-19466"/>
            <a:chExt cx="4847949" cy="6858000"/>
          </a:xfrm>
        </p:grpSpPr>
        <p:pic>
          <p:nvPicPr>
            <p:cNvPr id="15" name="Picture 14">
              <a:extLst>
                <a:ext uri="{FF2B5EF4-FFF2-40B4-BE49-F238E27FC236}">
                  <a16:creationId xmlns:a16="http://schemas.microsoft.com/office/drawing/2014/main" id="{7E5B9EA7-FBB8-DCA0-AA32-3DB3065B9C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47696" y="-19466"/>
              <a:ext cx="4847949" cy="6858000"/>
            </a:xfrm>
            <a:prstGeom prst="rect">
              <a:avLst/>
            </a:prstGeom>
          </p:spPr>
        </p:pic>
        <p:sp>
          <p:nvSpPr>
            <p:cNvPr id="16" name="TextBox 15">
              <a:extLst>
                <a:ext uri="{FF2B5EF4-FFF2-40B4-BE49-F238E27FC236}">
                  <a16:creationId xmlns:a16="http://schemas.microsoft.com/office/drawing/2014/main" id="{74BB9E3E-0711-A727-3D8F-BBD84CA71484}"/>
                </a:ext>
              </a:extLst>
            </p:cNvPr>
            <p:cNvSpPr txBox="1"/>
            <p:nvPr/>
          </p:nvSpPr>
          <p:spPr>
            <a:xfrm>
              <a:off x="5861493" y="143146"/>
              <a:ext cx="2057400" cy="830997"/>
            </a:xfrm>
            <a:prstGeom prst="rect">
              <a:avLst/>
            </a:prstGeom>
            <a:noFill/>
          </p:spPr>
          <p:txBody>
            <a:bodyPr wrap="square" rtlCol="0">
              <a:spAutoFit/>
            </a:bodyPr>
            <a:lstStyle/>
            <a:p>
              <a:r>
                <a:rPr lang="en-US" sz="2400" b="1">
                  <a:ln w="10160">
                    <a:solidFill>
                      <a:schemeClr val="tx1"/>
                    </a:solidFill>
                    <a:prstDash val="solid"/>
                  </a:ln>
                  <a:solidFill>
                    <a:schemeClr val="bg1"/>
                  </a:solidFill>
                  <a:effectLst>
                    <a:outerShdw blurRad="38100" dist="22860" dir="5400000" algn="tl" rotWithShape="0">
                      <a:srgbClr val="000000">
                        <a:alpha val="30000"/>
                      </a:srgbClr>
                    </a:outerShdw>
                  </a:effectLst>
                  <a:latin typeface="Arial Bold" panose="020B0704020202020204" pitchFamily="34" charset="0"/>
                  <a:cs typeface="Arial Bold" panose="020B0704020202020204" pitchFamily="34" charset="0"/>
                </a:rPr>
                <a:t>I have a “brute”</a:t>
              </a:r>
            </a:p>
          </p:txBody>
        </p:sp>
        <p:sp>
          <p:nvSpPr>
            <p:cNvPr id="18" name="TextBox 17">
              <a:extLst>
                <a:ext uri="{FF2B5EF4-FFF2-40B4-BE49-F238E27FC236}">
                  <a16:creationId xmlns:a16="http://schemas.microsoft.com/office/drawing/2014/main" id="{B0F9D131-F12F-86D1-A917-B1B1E5D61B91}"/>
                </a:ext>
              </a:extLst>
            </p:cNvPr>
            <p:cNvSpPr txBox="1"/>
            <p:nvPr/>
          </p:nvSpPr>
          <p:spPr>
            <a:xfrm>
              <a:off x="5848755" y="3241748"/>
              <a:ext cx="2057400" cy="830997"/>
            </a:xfrm>
            <a:prstGeom prst="rect">
              <a:avLst/>
            </a:prstGeom>
            <a:noFill/>
          </p:spPr>
          <p:txBody>
            <a:bodyPr wrap="square" rtlCol="0">
              <a:spAutoFit/>
            </a:bodyPr>
            <a:lstStyle/>
            <a:p>
              <a:r>
                <a:rPr lang="en-US" sz="2400" b="1">
                  <a:ln w="10160">
                    <a:solidFill>
                      <a:schemeClr val="tx1"/>
                    </a:solidFill>
                    <a:prstDash val="solid"/>
                  </a:ln>
                  <a:solidFill>
                    <a:schemeClr val="bg1"/>
                  </a:solidFill>
                  <a:effectLst>
                    <a:outerShdw blurRad="38100" dist="22860" dir="5400000" algn="tl" rotWithShape="0">
                      <a:srgbClr val="000000">
                        <a:alpha val="30000"/>
                      </a:srgbClr>
                    </a:outerShdw>
                  </a:effectLst>
                  <a:latin typeface="Arial Bold" panose="020B0704020202020204" pitchFamily="34" charset="0"/>
                  <a:cs typeface="Arial Bold" panose="020B0704020202020204" pitchFamily="34" charset="0"/>
                </a:rPr>
                <a:t>I have a “force”</a:t>
              </a:r>
            </a:p>
          </p:txBody>
        </p:sp>
        <p:sp>
          <p:nvSpPr>
            <p:cNvPr id="20" name="TextBox 19">
              <a:extLst>
                <a:ext uri="{FF2B5EF4-FFF2-40B4-BE49-F238E27FC236}">
                  <a16:creationId xmlns:a16="http://schemas.microsoft.com/office/drawing/2014/main" id="{F2164582-E617-FAE9-A5CE-BA55B06E79D5}"/>
                </a:ext>
              </a:extLst>
            </p:cNvPr>
            <p:cNvSpPr txBox="1"/>
            <p:nvPr/>
          </p:nvSpPr>
          <p:spPr>
            <a:xfrm>
              <a:off x="5640029" y="5510020"/>
              <a:ext cx="2057400" cy="461665"/>
            </a:xfrm>
            <a:prstGeom prst="rect">
              <a:avLst/>
            </a:prstGeom>
            <a:noFill/>
          </p:spPr>
          <p:txBody>
            <a:bodyPr wrap="square" rtlCol="0">
              <a:spAutoFit/>
            </a:bodyPr>
            <a:lstStyle/>
            <a:p>
              <a:r>
                <a:rPr lang="en-US" sz="2400" b="1">
                  <a:ln w="10160">
                    <a:solidFill>
                      <a:schemeClr val="tx1"/>
                    </a:solidFill>
                    <a:prstDash val="solid"/>
                  </a:ln>
                  <a:solidFill>
                    <a:schemeClr val="bg1"/>
                  </a:solidFill>
                  <a:effectLst>
                    <a:outerShdw blurRad="38100" dist="22860" dir="5400000" algn="tl" rotWithShape="0">
                      <a:srgbClr val="000000">
                        <a:alpha val="30000"/>
                      </a:srgbClr>
                    </a:outerShdw>
                  </a:effectLst>
                  <a:latin typeface="Arial Bold" panose="020B0704020202020204" pitchFamily="34" charset="0"/>
                  <a:cs typeface="Arial Bold" panose="020B0704020202020204" pitchFamily="34" charset="0"/>
                </a:rPr>
                <a:t>Brute force</a:t>
              </a:r>
            </a:p>
          </p:txBody>
        </p:sp>
      </p:grpSp>
      <p:sp>
        <p:nvSpPr>
          <p:cNvPr id="27" name="Rectangle 26">
            <a:extLst>
              <a:ext uri="{FF2B5EF4-FFF2-40B4-BE49-F238E27FC236}">
                <a16:creationId xmlns:a16="http://schemas.microsoft.com/office/drawing/2014/main" id="{F32599CB-6EBC-5C10-1AB5-2C11903E9DBD}"/>
              </a:ext>
            </a:extLst>
          </p:cNvPr>
          <p:cNvSpPr/>
          <p:nvPr/>
        </p:nvSpPr>
        <p:spPr>
          <a:xfrm>
            <a:off x="3947693" y="-64809"/>
            <a:ext cx="4847949" cy="2244547"/>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30CC4C9-2C92-C058-C809-6318AD361F0A}"/>
              </a:ext>
            </a:extLst>
          </p:cNvPr>
          <p:cNvSpPr/>
          <p:nvPr/>
        </p:nvSpPr>
        <p:spPr>
          <a:xfrm>
            <a:off x="3947694" y="2179738"/>
            <a:ext cx="4847949" cy="2355381"/>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436CF2E-4EB0-B0B3-AD9E-520DBD6D92FB}"/>
              </a:ext>
            </a:extLst>
          </p:cNvPr>
          <p:cNvSpPr/>
          <p:nvPr/>
        </p:nvSpPr>
        <p:spPr>
          <a:xfrm>
            <a:off x="3941204" y="4505636"/>
            <a:ext cx="4847949" cy="2324621"/>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C18B577B-0040-993A-B6EE-90D56C978592}"/>
              </a:ext>
            </a:extLst>
          </p:cNvPr>
          <p:cNvPicPr>
            <a:picLocks noChangeAspect="1"/>
          </p:cNvPicPr>
          <p:nvPr/>
        </p:nvPicPr>
        <p:blipFill>
          <a:blip r:embed="rId10"/>
          <a:stretch>
            <a:fillRect/>
          </a:stretch>
        </p:blipFill>
        <p:spPr>
          <a:xfrm>
            <a:off x="2997213" y="2447509"/>
            <a:ext cx="6748906" cy="3133146"/>
          </a:xfrm>
          <a:prstGeom prst="rect">
            <a:avLst/>
          </a:prstGeom>
        </p:spPr>
      </p:pic>
      <p:pic>
        <p:nvPicPr>
          <p:cNvPr id="25" name="Picture 24">
            <a:extLst>
              <a:ext uri="{FF2B5EF4-FFF2-40B4-BE49-F238E27FC236}">
                <a16:creationId xmlns:a16="http://schemas.microsoft.com/office/drawing/2014/main" id="{55C3B8DA-4A11-6178-9392-F5AA96501FA3}"/>
              </a:ext>
            </a:extLst>
          </p:cNvPr>
          <p:cNvPicPr>
            <a:picLocks noChangeAspect="1"/>
          </p:cNvPicPr>
          <p:nvPr/>
        </p:nvPicPr>
        <p:blipFill>
          <a:blip r:embed="rId11"/>
          <a:stretch>
            <a:fillRect/>
          </a:stretch>
        </p:blipFill>
        <p:spPr>
          <a:xfrm>
            <a:off x="3030252" y="2484903"/>
            <a:ext cx="6682828" cy="3396376"/>
          </a:xfrm>
          <a:prstGeom prst="rect">
            <a:avLst/>
          </a:prstGeom>
        </p:spPr>
      </p:pic>
      <p:sp>
        <p:nvSpPr>
          <p:cNvPr id="5" name="Rectangle: Rounded Corners 8">
            <a:extLst>
              <a:ext uri="{FF2B5EF4-FFF2-40B4-BE49-F238E27FC236}">
                <a16:creationId xmlns:a16="http://schemas.microsoft.com/office/drawing/2014/main" id="{09A56313-3A96-497D-CBC3-54E873FF67E7}"/>
              </a:ext>
            </a:extLst>
          </p:cNvPr>
          <p:cNvSpPr/>
          <p:nvPr/>
        </p:nvSpPr>
        <p:spPr>
          <a:xfrm>
            <a:off x="-6375002" y="18427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3" name="Rectangle: Rounded Corners 12">
            <a:extLst>
              <a:ext uri="{FF2B5EF4-FFF2-40B4-BE49-F238E27FC236}">
                <a16:creationId xmlns:a16="http://schemas.microsoft.com/office/drawing/2014/main" id="{6341DB44-0B88-4398-7EB9-BE374F8A257E}"/>
              </a:ext>
            </a:extLst>
          </p:cNvPr>
          <p:cNvSpPr/>
          <p:nvPr/>
        </p:nvSpPr>
        <p:spPr>
          <a:xfrm>
            <a:off x="-6136505" y="19300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4" name="TextBox 14">
            <a:extLst>
              <a:ext uri="{FF2B5EF4-FFF2-40B4-BE49-F238E27FC236}">
                <a16:creationId xmlns:a16="http://schemas.microsoft.com/office/drawing/2014/main" id="{8062514F-2083-1C24-2F8E-5F912929F30B}"/>
              </a:ext>
            </a:extLst>
          </p:cNvPr>
          <p:cNvSpPr txBox="1"/>
          <p:nvPr/>
        </p:nvSpPr>
        <p:spPr>
          <a:xfrm>
            <a:off x="-5678062" y="200393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sp>
        <p:nvSpPr>
          <p:cNvPr id="32" name="Rectangle: Rounded Corners 8">
            <a:extLst>
              <a:ext uri="{FF2B5EF4-FFF2-40B4-BE49-F238E27FC236}">
                <a16:creationId xmlns:a16="http://schemas.microsoft.com/office/drawing/2014/main" id="{2E1A5967-26D4-E0CD-DB4E-B7CFAECDB7F0}"/>
              </a:ext>
            </a:extLst>
          </p:cNvPr>
          <p:cNvSpPr/>
          <p:nvPr/>
        </p:nvSpPr>
        <p:spPr>
          <a:xfrm>
            <a:off x="-6375002" y="29696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5" name="Rectangle: Rounded Corners 12">
            <a:extLst>
              <a:ext uri="{FF2B5EF4-FFF2-40B4-BE49-F238E27FC236}">
                <a16:creationId xmlns:a16="http://schemas.microsoft.com/office/drawing/2014/main" id="{925C482D-5D76-C0E3-EA10-5E6E366452F6}"/>
              </a:ext>
            </a:extLst>
          </p:cNvPr>
          <p:cNvSpPr/>
          <p:nvPr/>
        </p:nvSpPr>
        <p:spPr>
          <a:xfrm>
            <a:off x="-6136505" y="30569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8" name="TextBox 14">
            <a:extLst>
              <a:ext uri="{FF2B5EF4-FFF2-40B4-BE49-F238E27FC236}">
                <a16:creationId xmlns:a16="http://schemas.microsoft.com/office/drawing/2014/main" id="{A5CDDB60-F56E-9006-1B8D-3AECAD5876B9}"/>
              </a:ext>
            </a:extLst>
          </p:cNvPr>
          <p:cNvSpPr txBox="1"/>
          <p:nvPr/>
        </p:nvSpPr>
        <p:spPr>
          <a:xfrm>
            <a:off x="-5679305" y="3131694"/>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41" name="Rectangle: Rounded Corners 8">
            <a:extLst>
              <a:ext uri="{FF2B5EF4-FFF2-40B4-BE49-F238E27FC236}">
                <a16:creationId xmlns:a16="http://schemas.microsoft.com/office/drawing/2014/main" id="{458B63BA-5611-C54B-0260-14AD92952CE9}"/>
              </a:ext>
            </a:extLst>
          </p:cNvPr>
          <p:cNvSpPr/>
          <p:nvPr/>
        </p:nvSpPr>
        <p:spPr>
          <a:xfrm>
            <a:off x="-6375002" y="40965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0" name="Rectangle: Rounded Corners 12">
            <a:extLst>
              <a:ext uri="{FF2B5EF4-FFF2-40B4-BE49-F238E27FC236}">
                <a16:creationId xmlns:a16="http://schemas.microsoft.com/office/drawing/2014/main" id="{E035FA3F-6F2E-737A-0DCB-90EEF41795CF}"/>
              </a:ext>
            </a:extLst>
          </p:cNvPr>
          <p:cNvSpPr/>
          <p:nvPr/>
        </p:nvSpPr>
        <p:spPr>
          <a:xfrm>
            <a:off x="-6136505" y="41838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8" name="TextBox 14">
            <a:extLst>
              <a:ext uri="{FF2B5EF4-FFF2-40B4-BE49-F238E27FC236}">
                <a16:creationId xmlns:a16="http://schemas.microsoft.com/office/drawing/2014/main" id="{7A2299FF-9CBF-2952-2666-1A6045DDA9DE}"/>
              </a:ext>
            </a:extLst>
          </p:cNvPr>
          <p:cNvSpPr txBox="1"/>
          <p:nvPr/>
        </p:nvSpPr>
        <p:spPr>
          <a:xfrm>
            <a:off x="-5693683" y="42585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63" name="Rectangle: Rounded Corners 8">
            <a:extLst>
              <a:ext uri="{FF2B5EF4-FFF2-40B4-BE49-F238E27FC236}">
                <a16:creationId xmlns:a16="http://schemas.microsoft.com/office/drawing/2014/main" id="{CC77BE6E-4E89-57D4-32D9-58D67E949569}"/>
              </a:ext>
            </a:extLst>
          </p:cNvPr>
          <p:cNvSpPr/>
          <p:nvPr/>
        </p:nvSpPr>
        <p:spPr>
          <a:xfrm>
            <a:off x="-6375002" y="52234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5" name="Rectangle: Rounded Corners 12">
            <a:extLst>
              <a:ext uri="{FF2B5EF4-FFF2-40B4-BE49-F238E27FC236}">
                <a16:creationId xmlns:a16="http://schemas.microsoft.com/office/drawing/2014/main" id="{7BA990D6-D64B-6C06-9A55-F700FF48AB01}"/>
              </a:ext>
            </a:extLst>
          </p:cNvPr>
          <p:cNvSpPr/>
          <p:nvPr/>
        </p:nvSpPr>
        <p:spPr>
          <a:xfrm>
            <a:off x="-6136505" y="53107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8" name="TextBox 14">
            <a:extLst>
              <a:ext uri="{FF2B5EF4-FFF2-40B4-BE49-F238E27FC236}">
                <a16:creationId xmlns:a16="http://schemas.microsoft.com/office/drawing/2014/main" id="{3E5BD452-8899-7319-DE82-53BC1366BBF5}"/>
              </a:ext>
            </a:extLst>
          </p:cNvPr>
          <p:cNvSpPr txBox="1"/>
          <p:nvPr/>
        </p:nvSpPr>
        <p:spPr>
          <a:xfrm>
            <a:off x="-5693683" y="53854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4102617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966608" y="-121531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770045" y="-3762"/>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872930" y="471511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Rounded Corners 8">
            <a:extLst>
              <a:ext uri="{FF2B5EF4-FFF2-40B4-BE49-F238E27FC236}">
                <a16:creationId xmlns:a16="http://schemas.microsoft.com/office/drawing/2014/main" id="{EDF9770D-CF8D-4D87-BC9D-0DB57EB387BA}"/>
              </a:ext>
            </a:extLst>
          </p:cNvPr>
          <p:cNvSpPr/>
          <p:nvPr/>
        </p:nvSpPr>
        <p:spPr>
          <a:xfrm>
            <a:off x="-425900" y="-304801"/>
            <a:ext cx="13125899" cy="8619067"/>
          </a:xfrm>
          <a:prstGeom prst="roundRect">
            <a:avLst>
              <a:gd name="adj" fmla="val 6122"/>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Rectangle: Rounded Corners 12">
            <a:extLst>
              <a:ext uri="{FF2B5EF4-FFF2-40B4-BE49-F238E27FC236}">
                <a16:creationId xmlns:a16="http://schemas.microsoft.com/office/drawing/2014/main" id="{20196E55-ACF6-4D1E-A79F-B95D570752FD}"/>
              </a:ext>
            </a:extLst>
          </p:cNvPr>
          <p:cNvSpPr/>
          <p:nvPr/>
        </p:nvSpPr>
        <p:spPr>
          <a:xfrm>
            <a:off x="412924" y="326048"/>
            <a:ext cx="1128009" cy="1113285"/>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Hình chữ nhật: Góc Tròn 3">
            <a:extLst>
              <a:ext uri="{FF2B5EF4-FFF2-40B4-BE49-F238E27FC236}">
                <a16:creationId xmlns:a16="http://schemas.microsoft.com/office/drawing/2014/main" id="{B9FB5760-371B-4D83-A5D4-68813F6664E9}"/>
              </a:ext>
            </a:extLst>
          </p:cNvPr>
          <p:cNvSpPr/>
          <p:nvPr/>
        </p:nvSpPr>
        <p:spPr>
          <a:xfrm>
            <a:off x="2474347" y="2205721"/>
            <a:ext cx="8618770" cy="2823479"/>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0" name="Hình ảnh 29" descr="Ảnh có chứa văn bản&#10;&#10;Mô tả được tạo tự động">
            <a:extLst>
              <a:ext uri="{FF2B5EF4-FFF2-40B4-BE49-F238E27FC236}">
                <a16:creationId xmlns:a16="http://schemas.microsoft.com/office/drawing/2014/main" id="{3B983C9D-870B-475C-83E4-A5F6630A3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11974">
            <a:off x="748801" y="2409023"/>
            <a:ext cx="701912" cy="701912"/>
          </a:xfrm>
          <a:prstGeom prst="rect">
            <a:avLst/>
          </a:prstGeom>
        </p:spPr>
      </p:pic>
      <p:pic>
        <p:nvPicPr>
          <p:cNvPr id="38" name="Hình ảnh 37">
            <a:extLst>
              <a:ext uri="{FF2B5EF4-FFF2-40B4-BE49-F238E27FC236}">
                <a16:creationId xmlns:a16="http://schemas.microsoft.com/office/drawing/2014/main" id="{40BB8104-403E-40DC-90DD-A7A42660C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128" y="3412303"/>
            <a:ext cx="776443" cy="776443"/>
          </a:xfrm>
          <a:prstGeom prst="rect">
            <a:avLst/>
          </a:prstGeom>
        </p:spPr>
      </p:pic>
      <p:pic>
        <p:nvPicPr>
          <p:cNvPr id="54" name="Hình ảnh 53">
            <a:extLst>
              <a:ext uri="{FF2B5EF4-FFF2-40B4-BE49-F238E27FC236}">
                <a16:creationId xmlns:a16="http://schemas.microsoft.com/office/drawing/2014/main" id="{3B7F72E9-1508-4E7D-9A01-1FDB66D6A4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81854">
            <a:off x="422558" y="4396640"/>
            <a:ext cx="766327" cy="766327"/>
          </a:xfrm>
          <a:prstGeom prst="rect">
            <a:avLst/>
          </a:prstGeom>
        </p:spPr>
      </p:pic>
      <p:pic>
        <p:nvPicPr>
          <p:cNvPr id="3" name="Hình ảnh 2">
            <a:extLst>
              <a:ext uri="{FF2B5EF4-FFF2-40B4-BE49-F238E27FC236}">
                <a16:creationId xmlns:a16="http://schemas.microsoft.com/office/drawing/2014/main" id="{DF20F485-24E1-44D8-AB87-589686DBC5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4658">
            <a:off x="1627757" y="4825964"/>
            <a:ext cx="685133" cy="685133"/>
          </a:xfrm>
          <a:prstGeom prst="rect">
            <a:avLst/>
          </a:prstGeom>
        </p:spPr>
      </p:pic>
      <p:pic>
        <p:nvPicPr>
          <p:cNvPr id="9" name="Hình ảnh 8" descr="Ảnh có chứa iPod&#10;&#10;Mô tả được tạo tự động">
            <a:extLst>
              <a:ext uri="{FF2B5EF4-FFF2-40B4-BE49-F238E27FC236}">
                <a16:creationId xmlns:a16="http://schemas.microsoft.com/office/drawing/2014/main" id="{EF3BB1D8-FF7E-4461-ADB1-E526AE956C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830" y="3317311"/>
            <a:ext cx="588389" cy="588389"/>
          </a:xfrm>
          <a:prstGeom prst="rect">
            <a:avLst/>
          </a:prstGeom>
        </p:spPr>
      </p:pic>
      <p:pic>
        <p:nvPicPr>
          <p:cNvPr id="13" name="Hình ảnh 12">
            <a:extLst>
              <a:ext uri="{FF2B5EF4-FFF2-40B4-BE49-F238E27FC236}">
                <a16:creationId xmlns:a16="http://schemas.microsoft.com/office/drawing/2014/main" id="{F777CEE5-0D79-4B20-A330-2C209F389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186954">
            <a:off x="445091" y="5676620"/>
            <a:ext cx="752364" cy="752364"/>
          </a:xfrm>
          <a:prstGeom prst="rect">
            <a:avLst/>
          </a:prstGeom>
        </p:spPr>
      </p:pic>
      <p:pic>
        <p:nvPicPr>
          <p:cNvPr id="15" name="Hình ảnh 14">
            <a:extLst>
              <a:ext uri="{FF2B5EF4-FFF2-40B4-BE49-F238E27FC236}">
                <a16:creationId xmlns:a16="http://schemas.microsoft.com/office/drawing/2014/main" id="{5F4DB8C3-BA82-4535-B601-E09CB3E96A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9021" y="6029680"/>
            <a:ext cx="805550" cy="805550"/>
          </a:xfrm>
          <a:prstGeom prst="rect">
            <a:avLst/>
          </a:prstGeom>
        </p:spPr>
      </p:pic>
      <p:sp>
        <p:nvSpPr>
          <p:cNvPr id="93" name="TextBox 14">
            <a:extLst>
              <a:ext uri="{FF2B5EF4-FFF2-40B4-BE49-F238E27FC236}">
                <a16:creationId xmlns:a16="http://schemas.microsoft.com/office/drawing/2014/main" id="{62F71588-890C-52B7-58D6-AD78BE8D4A7D}"/>
              </a:ext>
            </a:extLst>
          </p:cNvPr>
          <p:cNvSpPr txBox="1"/>
          <p:nvPr/>
        </p:nvSpPr>
        <p:spPr>
          <a:xfrm>
            <a:off x="5045067" y="389816"/>
            <a:ext cx="3791565" cy="630942"/>
          </a:xfrm>
          <a:prstGeom prst="rect">
            <a:avLst/>
          </a:prstGeom>
          <a:noFill/>
        </p:spPr>
        <p:txBody>
          <a:bodyPr wrap="square" lIns="91440" tIns="45720" rIns="91440" bIns="45720" rtlCol="0" anchor="t">
            <a:spAutoFit/>
          </a:bodyPr>
          <a:lstStyle/>
          <a:p>
            <a:r>
              <a:rPr lang="en-MY" sz="3500" b="1" dirty="0">
                <a:latin typeface="Arial"/>
                <a:cs typeface="Arial"/>
              </a:rPr>
              <a:t>BRUTE FORCE</a:t>
            </a:r>
          </a:p>
        </p:txBody>
      </p:sp>
      <p:sp>
        <p:nvSpPr>
          <p:cNvPr id="94" name="Hộp Văn bản 93">
            <a:extLst>
              <a:ext uri="{FF2B5EF4-FFF2-40B4-BE49-F238E27FC236}">
                <a16:creationId xmlns:a16="http://schemas.microsoft.com/office/drawing/2014/main" id="{6FB8BC1E-0EB2-AF24-C700-66BE4C213A15}"/>
              </a:ext>
            </a:extLst>
          </p:cNvPr>
          <p:cNvSpPr txBox="1"/>
          <p:nvPr/>
        </p:nvSpPr>
        <p:spPr>
          <a:xfrm>
            <a:off x="3092852" y="2205721"/>
            <a:ext cx="7839410"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sz="2400">
              <a:latin typeface="Arial"/>
              <a:cs typeface="Arial"/>
            </a:endParaRPr>
          </a:p>
          <a:p>
            <a:r>
              <a:rPr lang="vi-VN" sz="2400">
                <a:latin typeface="Arial"/>
                <a:cs typeface="Arial"/>
              </a:rPr>
              <a:t>Brute Force :</a:t>
            </a:r>
            <a:r>
              <a:rPr lang="vi-VN" sz="2400">
                <a:solidFill>
                  <a:srgbClr val="000000"/>
                </a:solidFill>
                <a:latin typeface="Arial"/>
                <a:ea typeface="+mn-lt"/>
                <a:cs typeface="Arial"/>
              </a:rPr>
              <a:t> là một thuật toán vét cạn, thuật toán này sẽ chạy tất cả các trường hợp có thể có để giải quyết một vấn đề nào đó (Bao gồm cả trường hợp đúng và các trường hợp sai hay còn gọi là trường hợp dư thừa).</a:t>
            </a:r>
          </a:p>
          <a:p>
            <a:endParaRPr lang="vi-VN" sz="2800">
              <a:latin typeface="Arial"/>
              <a:cs typeface="Arial"/>
            </a:endParaRPr>
          </a:p>
        </p:txBody>
      </p:sp>
      <p:sp>
        <p:nvSpPr>
          <p:cNvPr id="5" name="Rectangle: Rounded Corners 8">
            <a:extLst>
              <a:ext uri="{FF2B5EF4-FFF2-40B4-BE49-F238E27FC236}">
                <a16:creationId xmlns:a16="http://schemas.microsoft.com/office/drawing/2014/main" id="{E07ABB99-9607-0FB8-4963-A24FB8A4B450}"/>
              </a:ext>
            </a:extLst>
          </p:cNvPr>
          <p:cNvSpPr/>
          <p:nvPr/>
        </p:nvSpPr>
        <p:spPr>
          <a:xfrm>
            <a:off x="-6375002" y="18427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0" name="Rectangle: Rounded Corners 12">
            <a:extLst>
              <a:ext uri="{FF2B5EF4-FFF2-40B4-BE49-F238E27FC236}">
                <a16:creationId xmlns:a16="http://schemas.microsoft.com/office/drawing/2014/main" id="{9FFD53DB-A29C-7338-727C-5F3EAE7B4AE3}"/>
              </a:ext>
            </a:extLst>
          </p:cNvPr>
          <p:cNvSpPr/>
          <p:nvPr/>
        </p:nvSpPr>
        <p:spPr>
          <a:xfrm>
            <a:off x="-6136505" y="19300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2" name="TextBox 14">
            <a:extLst>
              <a:ext uri="{FF2B5EF4-FFF2-40B4-BE49-F238E27FC236}">
                <a16:creationId xmlns:a16="http://schemas.microsoft.com/office/drawing/2014/main" id="{D910A519-D8E0-9DED-0ABB-94CB3A747E96}"/>
              </a:ext>
            </a:extLst>
          </p:cNvPr>
          <p:cNvSpPr txBox="1"/>
          <p:nvPr/>
        </p:nvSpPr>
        <p:spPr>
          <a:xfrm>
            <a:off x="-5678062" y="200393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sp>
        <p:nvSpPr>
          <p:cNvPr id="16" name="Rectangle: Rounded Corners 8">
            <a:extLst>
              <a:ext uri="{FF2B5EF4-FFF2-40B4-BE49-F238E27FC236}">
                <a16:creationId xmlns:a16="http://schemas.microsoft.com/office/drawing/2014/main" id="{40927791-BF8F-82D9-8433-7465B2FB5CC0}"/>
              </a:ext>
            </a:extLst>
          </p:cNvPr>
          <p:cNvSpPr/>
          <p:nvPr/>
        </p:nvSpPr>
        <p:spPr>
          <a:xfrm>
            <a:off x="-6375002" y="29696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8" name="Rectangle: Rounded Corners 12">
            <a:extLst>
              <a:ext uri="{FF2B5EF4-FFF2-40B4-BE49-F238E27FC236}">
                <a16:creationId xmlns:a16="http://schemas.microsoft.com/office/drawing/2014/main" id="{EA139065-E25B-CB17-F008-2929CBB6A09C}"/>
              </a:ext>
            </a:extLst>
          </p:cNvPr>
          <p:cNvSpPr/>
          <p:nvPr/>
        </p:nvSpPr>
        <p:spPr>
          <a:xfrm>
            <a:off x="-6136505" y="30569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0" name="TextBox 14">
            <a:extLst>
              <a:ext uri="{FF2B5EF4-FFF2-40B4-BE49-F238E27FC236}">
                <a16:creationId xmlns:a16="http://schemas.microsoft.com/office/drawing/2014/main" id="{DBEFFCB2-E3F7-DF18-7648-46682E5A7137}"/>
              </a:ext>
            </a:extLst>
          </p:cNvPr>
          <p:cNvSpPr txBox="1"/>
          <p:nvPr/>
        </p:nvSpPr>
        <p:spPr>
          <a:xfrm>
            <a:off x="-5679305" y="3131694"/>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2" name="Rectangle: Rounded Corners 8">
            <a:extLst>
              <a:ext uri="{FF2B5EF4-FFF2-40B4-BE49-F238E27FC236}">
                <a16:creationId xmlns:a16="http://schemas.microsoft.com/office/drawing/2014/main" id="{32B767F9-62F5-3780-0A07-ED2A50F7CCB5}"/>
              </a:ext>
            </a:extLst>
          </p:cNvPr>
          <p:cNvSpPr/>
          <p:nvPr/>
        </p:nvSpPr>
        <p:spPr>
          <a:xfrm>
            <a:off x="-6375002" y="40965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4" name="Rectangle: Rounded Corners 12">
            <a:extLst>
              <a:ext uri="{FF2B5EF4-FFF2-40B4-BE49-F238E27FC236}">
                <a16:creationId xmlns:a16="http://schemas.microsoft.com/office/drawing/2014/main" id="{031B6B36-4AC5-39BC-8C36-AC4A0F4DAD77}"/>
              </a:ext>
            </a:extLst>
          </p:cNvPr>
          <p:cNvSpPr/>
          <p:nvPr/>
        </p:nvSpPr>
        <p:spPr>
          <a:xfrm>
            <a:off x="-6136505" y="41838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6" name="TextBox 14">
            <a:extLst>
              <a:ext uri="{FF2B5EF4-FFF2-40B4-BE49-F238E27FC236}">
                <a16:creationId xmlns:a16="http://schemas.microsoft.com/office/drawing/2014/main" id="{08AAA79C-028C-0E67-D889-D49C44CC3BAC}"/>
              </a:ext>
            </a:extLst>
          </p:cNvPr>
          <p:cNvSpPr txBox="1"/>
          <p:nvPr/>
        </p:nvSpPr>
        <p:spPr>
          <a:xfrm>
            <a:off x="-5693683" y="42585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29" name="Rectangle: Rounded Corners 8">
            <a:extLst>
              <a:ext uri="{FF2B5EF4-FFF2-40B4-BE49-F238E27FC236}">
                <a16:creationId xmlns:a16="http://schemas.microsoft.com/office/drawing/2014/main" id="{8369A2D9-13DA-819A-B7D9-2EA8F7125B49}"/>
              </a:ext>
            </a:extLst>
          </p:cNvPr>
          <p:cNvSpPr/>
          <p:nvPr/>
        </p:nvSpPr>
        <p:spPr>
          <a:xfrm>
            <a:off x="-6375002" y="52234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4" name="Rectangle: Rounded Corners 12">
            <a:extLst>
              <a:ext uri="{FF2B5EF4-FFF2-40B4-BE49-F238E27FC236}">
                <a16:creationId xmlns:a16="http://schemas.microsoft.com/office/drawing/2014/main" id="{391ED2CD-72AC-FD90-AA04-91BE288E5BD1}"/>
              </a:ext>
            </a:extLst>
          </p:cNvPr>
          <p:cNvSpPr/>
          <p:nvPr/>
        </p:nvSpPr>
        <p:spPr>
          <a:xfrm>
            <a:off x="-6136505" y="53107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6" name="TextBox 14">
            <a:extLst>
              <a:ext uri="{FF2B5EF4-FFF2-40B4-BE49-F238E27FC236}">
                <a16:creationId xmlns:a16="http://schemas.microsoft.com/office/drawing/2014/main" id="{1205C2A5-BF70-5E41-9C44-FA4B63078B47}"/>
              </a:ext>
            </a:extLst>
          </p:cNvPr>
          <p:cNvSpPr txBox="1"/>
          <p:nvPr/>
        </p:nvSpPr>
        <p:spPr>
          <a:xfrm>
            <a:off x="-5693683" y="53854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723970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0" name="Hình ảnh 9" descr="Ảnh có chứa thực phẩm, Đồ ăn nhanh&#10;&#10;Mô tả được tự động tạo">
            <a:extLst>
              <a:ext uri="{FF2B5EF4-FFF2-40B4-BE49-F238E27FC236}">
                <a16:creationId xmlns:a16="http://schemas.microsoft.com/office/drawing/2014/main" id="{70E5DA7A-2742-E6BE-1A90-9A51A09DF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28" y="10982924"/>
            <a:ext cx="776443" cy="776443"/>
          </a:xfrm>
          <a:prstGeom prst="rect">
            <a:avLst/>
          </a:prstGeom>
        </p:spPr>
      </p:pic>
      <p:pic>
        <p:nvPicPr>
          <p:cNvPr id="33" name="Hình ảnh 32">
            <a:extLst>
              <a:ext uri="{FF2B5EF4-FFF2-40B4-BE49-F238E27FC236}">
                <a16:creationId xmlns:a16="http://schemas.microsoft.com/office/drawing/2014/main" id="{B07321F6-9F6D-258C-6CCE-DD539A3B1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81854">
            <a:off x="422558" y="12481611"/>
            <a:ext cx="766327" cy="766327"/>
          </a:xfrm>
          <a:prstGeom prst="rect">
            <a:avLst/>
          </a:prstGeom>
        </p:spPr>
      </p:pic>
      <p:pic>
        <p:nvPicPr>
          <p:cNvPr id="37" name="Hình ảnh 36" descr="Ảnh có chứa Tác phẩm nghệ thuật của trẻ con, bảng pha màu&#10;&#10;Mô tả được tự động tạo">
            <a:extLst>
              <a:ext uri="{FF2B5EF4-FFF2-40B4-BE49-F238E27FC236}">
                <a16:creationId xmlns:a16="http://schemas.microsoft.com/office/drawing/2014/main" id="{298FA59E-9D7C-C7A2-08BD-30CA99111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14658">
            <a:off x="1627757" y="14739735"/>
            <a:ext cx="685133" cy="685133"/>
          </a:xfrm>
          <a:prstGeom prst="rect">
            <a:avLst/>
          </a:prstGeom>
        </p:spPr>
      </p:pic>
      <p:pic>
        <p:nvPicPr>
          <p:cNvPr id="41" name="Hình ảnh 40" descr="Ảnh có chứa iPod&#10;&#10;Mô tả được tạo tự động">
            <a:extLst>
              <a:ext uri="{FF2B5EF4-FFF2-40B4-BE49-F238E27FC236}">
                <a16:creationId xmlns:a16="http://schemas.microsoft.com/office/drawing/2014/main" id="{A9124E8B-0607-2721-EDC1-26F319195D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830" y="9344882"/>
            <a:ext cx="588389" cy="588389"/>
          </a:xfrm>
          <a:prstGeom prst="rect">
            <a:avLst/>
          </a:prstGeom>
        </p:spPr>
      </p:pic>
      <p:pic>
        <p:nvPicPr>
          <p:cNvPr id="44" name="Hình ảnh 43" descr="Ảnh có chứa ảnh chụp màn hình, màu vàng&#10;&#10;Mô tả được tự động tạo">
            <a:extLst>
              <a:ext uri="{FF2B5EF4-FFF2-40B4-BE49-F238E27FC236}">
                <a16:creationId xmlns:a16="http://schemas.microsoft.com/office/drawing/2014/main" id="{386F9BD0-462F-102A-AA5A-CA34C97C50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186954">
            <a:off x="445091" y="16432056"/>
            <a:ext cx="752364" cy="752364"/>
          </a:xfrm>
          <a:prstGeom prst="rect">
            <a:avLst/>
          </a:prstGeom>
        </p:spPr>
      </p:pic>
      <p:pic>
        <p:nvPicPr>
          <p:cNvPr id="46" name="Hình ảnh 45" descr="Ảnh có chứa vòng tròn, tác phẩm nghệ thuật&#10;&#10;Mô tả được tự động tạo">
            <a:extLst>
              <a:ext uri="{FF2B5EF4-FFF2-40B4-BE49-F238E27FC236}">
                <a16:creationId xmlns:a16="http://schemas.microsoft.com/office/drawing/2014/main" id="{F7CE24F7-9184-E89F-7341-84D19A5716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9021" y="17050083"/>
            <a:ext cx="805550" cy="805550"/>
          </a:xfrm>
          <a:prstGeom prst="rect">
            <a:avLst/>
          </a:prstGeom>
        </p:spPr>
      </p:pic>
      <p:sp>
        <p:nvSpPr>
          <p:cNvPr id="2" name="Hình chữ nhật: Góc Tròn 3">
            <a:extLst>
              <a:ext uri="{FF2B5EF4-FFF2-40B4-BE49-F238E27FC236}">
                <a16:creationId xmlns:a16="http://schemas.microsoft.com/office/drawing/2014/main" id="{6DB57358-E425-731A-2F36-598A36D8CF2C}"/>
              </a:ext>
            </a:extLst>
          </p:cNvPr>
          <p:cNvSpPr/>
          <p:nvPr/>
        </p:nvSpPr>
        <p:spPr>
          <a:xfrm>
            <a:off x="3191671" y="10024193"/>
            <a:ext cx="8618770" cy="2823479"/>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93">
            <a:extLst>
              <a:ext uri="{FF2B5EF4-FFF2-40B4-BE49-F238E27FC236}">
                <a16:creationId xmlns:a16="http://schemas.microsoft.com/office/drawing/2014/main" id="{A728FB58-0103-26F6-8F5C-54A3898E5A0F}"/>
              </a:ext>
            </a:extLst>
          </p:cNvPr>
          <p:cNvSpPr txBox="1"/>
          <p:nvPr/>
        </p:nvSpPr>
        <p:spPr>
          <a:xfrm>
            <a:off x="3810176" y="10024193"/>
            <a:ext cx="7839410"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sz="2400">
              <a:latin typeface="Arial"/>
              <a:cs typeface="Arial"/>
            </a:endParaRPr>
          </a:p>
          <a:p>
            <a:r>
              <a:rPr lang="vi-VN" sz="2400">
                <a:latin typeface="Arial"/>
                <a:cs typeface="Arial"/>
              </a:rPr>
              <a:t>Brute Force :</a:t>
            </a:r>
            <a:r>
              <a:rPr lang="vi-VN" sz="2400">
                <a:solidFill>
                  <a:srgbClr val="000000"/>
                </a:solidFill>
                <a:latin typeface="Arial"/>
                <a:ea typeface="+mn-lt"/>
                <a:cs typeface="Arial"/>
              </a:rPr>
              <a:t> là một thuật toán vét cạn, thuật toán này sẽ chạy tất cả các trường hợp có thể có để giải quyết một vấn đề nào đó (Bao gồm cả trường hợp đúng và các trường hợp sai hay còn gọi là trường hợp dư thừa).</a:t>
            </a:r>
          </a:p>
          <a:p>
            <a:endParaRPr lang="vi-VN" sz="2800">
              <a:latin typeface="Arial"/>
              <a:cs typeface="Arial"/>
            </a:endParaRPr>
          </a:p>
        </p:txBody>
      </p:sp>
      <p:sp>
        <p:nvSpPr>
          <p:cNvPr id="5" name="Rectangle: Rounded Corners 8">
            <a:extLst>
              <a:ext uri="{FF2B5EF4-FFF2-40B4-BE49-F238E27FC236}">
                <a16:creationId xmlns:a16="http://schemas.microsoft.com/office/drawing/2014/main" id="{D03D27F8-8EDA-BDBF-DF8B-B2E0D2A7ACF0}"/>
              </a:ext>
            </a:extLst>
          </p:cNvPr>
          <p:cNvSpPr/>
          <p:nvPr/>
        </p:nvSpPr>
        <p:spPr>
          <a:xfrm>
            <a:off x="3576053" y="72926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 name="Rectangle: Rounded Corners 12">
            <a:extLst>
              <a:ext uri="{FF2B5EF4-FFF2-40B4-BE49-F238E27FC236}">
                <a16:creationId xmlns:a16="http://schemas.microsoft.com/office/drawing/2014/main" id="{6C9DF5C3-AFFC-5812-DF6E-AADA21AE7A3E}"/>
              </a:ext>
            </a:extLst>
          </p:cNvPr>
          <p:cNvSpPr/>
          <p:nvPr/>
        </p:nvSpPr>
        <p:spPr>
          <a:xfrm>
            <a:off x="3814550" y="81655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9" name="TextBox 14">
            <a:extLst>
              <a:ext uri="{FF2B5EF4-FFF2-40B4-BE49-F238E27FC236}">
                <a16:creationId xmlns:a16="http://schemas.microsoft.com/office/drawing/2014/main" id="{931A0041-CE1D-0360-3FAD-78124B51173E}"/>
              </a:ext>
            </a:extLst>
          </p:cNvPr>
          <p:cNvSpPr txBox="1"/>
          <p:nvPr/>
        </p:nvSpPr>
        <p:spPr>
          <a:xfrm>
            <a:off x="4257372" y="894605"/>
            <a:ext cx="4257361" cy="307777"/>
          </a:xfrm>
          <a:prstGeom prst="rect">
            <a:avLst/>
          </a:prstGeom>
          <a:noFill/>
        </p:spPr>
        <p:txBody>
          <a:bodyPr wrap="square" lIns="91440" tIns="45720" rIns="91440" bIns="45720" rtlCol="0" anchor="t">
            <a:spAutoFit/>
          </a:bodyPr>
          <a:lstStyle/>
          <a:p>
            <a:r>
              <a:rPr lang="en-MY" sz="1400" dirty="0">
                <a:latin typeface="Arial Bold" panose="020B0704020202020204" pitchFamily="34" charset="0"/>
                <a:cs typeface="Arial Bold" panose="020B0704020202020204" pitchFamily="34" charset="0"/>
              </a:rPr>
              <a:t>COMPLETED SEARCH - BRUTE FORCE LÀ GÌ ?</a:t>
            </a:r>
          </a:p>
        </p:txBody>
      </p:sp>
      <p:sp>
        <p:nvSpPr>
          <p:cNvPr id="13" name="Rectangle: Rounded Corners 8">
            <a:extLst>
              <a:ext uri="{FF2B5EF4-FFF2-40B4-BE49-F238E27FC236}">
                <a16:creationId xmlns:a16="http://schemas.microsoft.com/office/drawing/2014/main" id="{4EFB2D29-1378-438F-4861-B24DDBB436A9}"/>
              </a:ext>
            </a:extLst>
          </p:cNvPr>
          <p:cNvSpPr/>
          <p:nvPr/>
        </p:nvSpPr>
        <p:spPr>
          <a:xfrm>
            <a:off x="-6375002" y="18427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4" name="Rectangle: Rounded Corners 12">
            <a:extLst>
              <a:ext uri="{FF2B5EF4-FFF2-40B4-BE49-F238E27FC236}">
                <a16:creationId xmlns:a16="http://schemas.microsoft.com/office/drawing/2014/main" id="{16BC9A9B-1DA3-B0E5-BF27-8E389E99AF29}"/>
              </a:ext>
            </a:extLst>
          </p:cNvPr>
          <p:cNvSpPr/>
          <p:nvPr/>
        </p:nvSpPr>
        <p:spPr>
          <a:xfrm>
            <a:off x="-6136505" y="19300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5" name="TextBox 14">
            <a:extLst>
              <a:ext uri="{FF2B5EF4-FFF2-40B4-BE49-F238E27FC236}">
                <a16:creationId xmlns:a16="http://schemas.microsoft.com/office/drawing/2014/main" id="{7BF984E3-9294-68F3-50FB-26FBCB4F3443}"/>
              </a:ext>
            </a:extLst>
          </p:cNvPr>
          <p:cNvSpPr txBox="1"/>
          <p:nvPr/>
        </p:nvSpPr>
        <p:spPr>
          <a:xfrm>
            <a:off x="-5678062" y="200393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sp>
        <p:nvSpPr>
          <p:cNvPr id="18" name="Rectangle: Rounded Corners 8">
            <a:extLst>
              <a:ext uri="{FF2B5EF4-FFF2-40B4-BE49-F238E27FC236}">
                <a16:creationId xmlns:a16="http://schemas.microsoft.com/office/drawing/2014/main" id="{DCB805F2-281F-DCA6-E1CB-61991B044096}"/>
              </a:ext>
            </a:extLst>
          </p:cNvPr>
          <p:cNvSpPr/>
          <p:nvPr/>
        </p:nvSpPr>
        <p:spPr>
          <a:xfrm>
            <a:off x="-6375002" y="29696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9" name="Rectangle: Rounded Corners 12">
            <a:extLst>
              <a:ext uri="{FF2B5EF4-FFF2-40B4-BE49-F238E27FC236}">
                <a16:creationId xmlns:a16="http://schemas.microsoft.com/office/drawing/2014/main" id="{7AD43726-8540-DF5C-87EE-553C8F010C52}"/>
              </a:ext>
            </a:extLst>
          </p:cNvPr>
          <p:cNvSpPr/>
          <p:nvPr/>
        </p:nvSpPr>
        <p:spPr>
          <a:xfrm>
            <a:off x="-6136505" y="30569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0" name="TextBox 14">
            <a:extLst>
              <a:ext uri="{FF2B5EF4-FFF2-40B4-BE49-F238E27FC236}">
                <a16:creationId xmlns:a16="http://schemas.microsoft.com/office/drawing/2014/main" id="{513D4506-5A2F-C4B1-3749-93C98EB70EE1}"/>
              </a:ext>
            </a:extLst>
          </p:cNvPr>
          <p:cNvSpPr txBox="1"/>
          <p:nvPr/>
        </p:nvSpPr>
        <p:spPr>
          <a:xfrm>
            <a:off x="-5679305" y="3131694"/>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3" name="Rectangle: Rounded Corners 8">
            <a:extLst>
              <a:ext uri="{FF2B5EF4-FFF2-40B4-BE49-F238E27FC236}">
                <a16:creationId xmlns:a16="http://schemas.microsoft.com/office/drawing/2014/main" id="{31099029-D2E2-C1B4-F252-EE9F62A426D5}"/>
              </a:ext>
            </a:extLst>
          </p:cNvPr>
          <p:cNvSpPr/>
          <p:nvPr/>
        </p:nvSpPr>
        <p:spPr>
          <a:xfrm>
            <a:off x="-6375002" y="40965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4" name="Rectangle: Rounded Corners 12">
            <a:extLst>
              <a:ext uri="{FF2B5EF4-FFF2-40B4-BE49-F238E27FC236}">
                <a16:creationId xmlns:a16="http://schemas.microsoft.com/office/drawing/2014/main" id="{DBDCFDB3-6667-A284-3766-B4F8DDC3BC51}"/>
              </a:ext>
            </a:extLst>
          </p:cNvPr>
          <p:cNvSpPr/>
          <p:nvPr/>
        </p:nvSpPr>
        <p:spPr>
          <a:xfrm>
            <a:off x="-6136505" y="41838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5" name="TextBox 14">
            <a:extLst>
              <a:ext uri="{FF2B5EF4-FFF2-40B4-BE49-F238E27FC236}">
                <a16:creationId xmlns:a16="http://schemas.microsoft.com/office/drawing/2014/main" id="{B8116AFB-FDC7-428E-F981-3D95842235D1}"/>
              </a:ext>
            </a:extLst>
          </p:cNvPr>
          <p:cNvSpPr txBox="1"/>
          <p:nvPr/>
        </p:nvSpPr>
        <p:spPr>
          <a:xfrm>
            <a:off x="-5693683" y="42585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29" name="Rectangle: Rounded Corners 8">
            <a:extLst>
              <a:ext uri="{FF2B5EF4-FFF2-40B4-BE49-F238E27FC236}">
                <a16:creationId xmlns:a16="http://schemas.microsoft.com/office/drawing/2014/main" id="{963520B2-D6D5-CEF7-90B0-A257F6780A2C}"/>
              </a:ext>
            </a:extLst>
          </p:cNvPr>
          <p:cNvSpPr/>
          <p:nvPr/>
        </p:nvSpPr>
        <p:spPr>
          <a:xfrm>
            <a:off x="-6375002" y="52234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0" name="Rectangle: Rounded Corners 12">
            <a:extLst>
              <a:ext uri="{FF2B5EF4-FFF2-40B4-BE49-F238E27FC236}">
                <a16:creationId xmlns:a16="http://schemas.microsoft.com/office/drawing/2014/main" id="{A6FD8E6D-350A-43E5-35DD-F4411BCAC641}"/>
              </a:ext>
            </a:extLst>
          </p:cNvPr>
          <p:cNvSpPr/>
          <p:nvPr/>
        </p:nvSpPr>
        <p:spPr>
          <a:xfrm>
            <a:off x="-6136505" y="53107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1" name="TextBox 14">
            <a:extLst>
              <a:ext uri="{FF2B5EF4-FFF2-40B4-BE49-F238E27FC236}">
                <a16:creationId xmlns:a16="http://schemas.microsoft.com/office/drawing/2014/main" id="{C4081EC2-46BB-6C24-6C73-101A988D3DDF}"/>
              </a:ext>
            </a:extLst>
          </p:cNvPr>
          <p:cNvSpPr txBox="1"/>
          <p:nvPr/>
        </p:nvSpPr>
        <p:spPr>
          <a:xfrm>
            <a:off x="-5693683" y="53854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
        <p:nvSpPr>
          <p:cNvPr id="36" name="Hình Bầu dục 35">
            <a:extLst>
              <a:ext uri="{FF2B5EF4-FFF2-40B4-BE49-F238E27FC236}">
                <a16:creationId xmlns:a16="http://schemas.microsoft.com/office/drawing/2014/main" id="{8294D227-D998-7CC8-CFA6-32BFF30FA21A}"/>
              </a:ext>
            </a:extLst>
          </p:cNvPr>
          <p:cNvSpPr/>
          <p:nvPr/>
        </p:nvSpPr>
        <p:spPr>
          <a:xfrm>
            <a:off x="-966608" y="-121531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Hình Bầu dục 38">
            <a:extLst>
              <a:ext uri="{FF2B5EF4-FFF2-40B4-BE49-F238E27FC236}">
                <a16:creationId xmlns:a16="http://schemas.microsoft.com/office/drawing/2014/main" id="{B11CFEEB-5BD5-1DE9-C282-1AECC05649B1}"/>
              </a:ext>
            </a:extLst>
          </p:cNvPr>
          <p:cNvSpPr/>
          <p:nvPr/>
        </p:nvSpPr>
        <p:spPr>
          <a:xfrm>
            <a:off x="9770045" y="-3762"/>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ình Bầu dục 41">
            <a:extLst>
              <a:ext uri="{FF2B5EF4-FFF2-40B4-BE49-F238E27FC236}">
                <a16:creationId xmlns:a16="http://schemas.microsoft.com/office/drawing/2014/main" id="{20ECEA6A-B825-83F3-D7BE-99789D684261}"/>
              </a:ext>
            </a:extLst>
          </p:cNvPr>
          <p:cNvSpPr/>
          <p:nvPr/>
        </p:nvSpPr>
        <p:spPr>
          <a:xfrm>
            <a:off x="-872930" y="471511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299348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Rounded Corners 8">
            <a:extLst>
              <a:ext uri="{FF2B5EF4-FFF2-40B4-BE49-F238E27FC236}">
                <a16:creationId xmlns:a16="http://schemas.microsoft.com/office/drawing/2014/main" id="{C58ED865-CF17-7A25-78B6-071E50E3AE14}"/>
              </a:ext>
            </a:extLst>
          </p:cNvPr>
          <p:cNvSpPr/>
          <p:nvPr/>
        </p:nvSpPr>
        <p:spPr>
          <a:xfrm>
            <a:off x="-7297423" y="96989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 name="Rectangle: Rounded Corners 12">
            <a:extLst>
              <a:ext uri="{FF2B5EF4-FFF2-40B4-BE49-F238E27FC236}">
                <a16:creationId xmlns:a16="http://schemas.microsoft.com/office/drawing/2014/main" id="{2C942E97-BB9B-8898-789A-C0DDE237B9DA}"/>
              </a:ext>
            </a:extLst>
          </p:cNvPr>
          <p:cNvSpPr/>
          <p:nvPr/>
        </p:nvSpPr>
        <p:spPr>
          <a:xfrm>
            <a:off x="-7058926" y="105718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0" name="TextBox 14">
            <a:extLst>
              <a:ext uri="{FF2B5EF4-FFF2-40B4-BE49-F238E27FC236}">
                <a16:creationId xmlns:a16="http://schemas.microsoft.com/office/drawing/2014/main" id="{48E93A44-E930-169C-A4B4-4B169276A721}"/>
              </a:ext>
            </a:extLst>
          </p:cNvPr>
          <p:cNvSpPr txBox="1"/>
          <p:nvPr/>
        </p:nvSpPr>
        <p:spPr>
          <a:xfrm>
            <a:off x="-6616104" y="1135237"/>
            <a:ext cx="4257361"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COMPLETED SEARCH - BRUTE FORCE LÀ GÌ ?</a:t>
            </a:r>
          </a:p>
        </p:txBody>
      </p:sp>
      <p:sp>
        <p:nvSpPr>
          <p:cNvPr id="14" name="Rectangle: Rounded Corners 8">
            <a:extLst>
              <a:ext uri="{FF2B5EF4-FFF2-40B4-BE49-F238E27FC236}">
                <a16:creationId xmlns:a16="http://schemas.microsoft.com/office/drawing/2014/main" id="{D4436A7D-47A7-AA58-518F-5695A106EAB4}"/>
              </a:ext>
            </a:extLst>
          </p:cNvPr>
          <p:cNvSpPr/>
          <p:nvPr/>
        </p:nvSpPr>
        <p:spPr>
          <a:xfrm>
            <a:off x="-7297423" y="20834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5" name="Rectangle: Rounded Corners 12">
            <a:extLst>
              <a:ext uri="{FF2B5EF4-FFF2-40B4-BE49-F238E27FC236}">
                <a16:creationId xmlns:a16="http://schemas.microsoft.com/office/drawing/2014/main" id="{E331E527-D2F6-F820-5FAA-6D6250257051}"/>
              </a:ext>
            </a:extLst>
          </p:cNvPr>
          <p:cNvSpPr/>
          <p:nvPr/>
        </p:nvSpPr>
        <p:spPr>
          <a:xfrm>
            <a:off x="-7058926" y="21707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6" name="TextBox 14">
            <a:extLst>
              <a:ext uri="{FF2B5EF4-FFF2-40B4-BE49-F238E27FC236}">
                <a16:creationId xmlns:a16="http://schemas.microsoft.com/office/drawing/2014/main" id="{8164FAA1-7007-1ECD-6DD6-18C3E850F1CF}"/>
              </a:ext>
            </a:extLst>
          </p:cNvPr>
          <p:cNvSpPr txBox="1"/>
          <p:nvPr/>
        </p:nvSpPr>
        <p:spPr>
          <a:xfrm>
            <a:off x="-6600483" y="224456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sp>
        <p:nvSpPr>
          <p:cNvPr id="19" name="Rectangle: Rounded Corners 8">
            <a:extLst>
              <a:ext uri="{FF2B5EF4-FFF2-40B4-BE49-F238E27FC236}">
                <a16:creationId xmlns:a16="http://schemas.microsoft.com/office/drawing/2014/main" id="{FAD0018B-CD81-19FC-2DCE-80C8FCE2F942}"/>
              </a:ext>
            </a:extLst>
          </p:cNvPr>
          <p:cNvSpPr/>
          <p:nvPr/>
        </p:nvSpPr>
        <p:spPr>
          <a:xfrm>
            <a:off x="-7297423" y="32103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0" name="Rectangle: Rounded Corners 12">
            <a:extLst>
              <a:ext uri="{FF2B5EF4-FFF2-40B4-BE49-F238E27FC236}">
                <a16:creationId xmlns:a16="http://schemas.microsoft.com/office/drawing/2014/main" id="{79F7CBC1-A6A5-BAE6-F113-42884F973ADC}"/>
              </a:ext>
            </a:extLst>
          </p:cNvPr>
          <p:cNvSpPr/>
          <p:nvPr/>
        </p:nvSpPr>
        <p:spPr>
          <a:xfrm>
            <a:off x="-7058926" y="32976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2" name="TextBox 14">
            <a:extLst>
              <a:ext uri="{FF2B5EF4-FFF2-40B4-BE49-F238E27FC236}">
                <a16:creationId xmlns:a16="http://schemas.microsoft.com/office/drawing/2014/main" id="{BD01565D-5C20-7BFF-0D4C-602C3D6815C0}"/>
              </a:ext>
            </a:extLst>
          </p:cNvPr>
          <p:cNvSpPr txBox="1"/>
          <p:nvPr/>
        </p:nvSpPr>
        <p:spPr>
          <a:xfrm>
            <a:off x="-6601726" y="3372326"/>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5" name="Rectangle: Rounded Corners 8">
            <a:extLst>
              <a:ext uri="{FF2B5EF4-FFF2-40B4-BE49-F238E27FC236}">
                <a16:creationId xmlns:a16="http://schemas.microsoft.com/office/drawing/2014/main" id="{9DBD1A51-4AFF-BB64-C417-EAF991914511}"/>
              </a:ext>
            </a:extLst>
          </p:cNvPr>
          <p:cNvSpPr/>
          <p:nvPr/>
        </p:nvSpPr>
        <p:spPr>
          <a:xfrm>
            <a:off x="-7297423" y="43372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6" name="Rectangle: Rounded Corners 12">
            <a:extLst>
              <a:ext uri="{FF2B5EF4-FFF2-40B4-BE49-F238E27FC236}">
                <a16:creationId xmlns:a16="http://schemas.microsoft.com/office/drawing/2014/main" id="{7B512456-5522-4D79-24F6-5D8947309647}"/>
              </a:ext>
            </a:extLst>
          </p:cNvPr>
          <p:cNvSpPr/>
          <p:nvPr/>
        </p:nvSpPr>
        <p:spPr>
          <a:xfrm>
            <a:off x="-7058926" y="44245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7" name="TextBox 14">
            <a:extLst>
              <a:ext uri="{FF2B5EF4-FFF2-40B4-BE49-F238E27FC236}">
                <a16:creationId xmlns:a16="http://schemas.microsoft.com/office/drawing/2014/main" id="{5F89DBC9-A0CE-F0A3-3CF8-936377511B34}"/>
              </a:ext>
            </a:extLst>
          </p:cNvPr>
          <p:cNvSpPr txBox="1"/>
          <p:nvPr/>
        </p:nvSpPr>
        <p:spPr>
          <a:xfrm>
            <a:off x="-6616104" y="4499226"/>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31" name="Rectangle: Rounded Corners 8">
            <a:extLst>
              <a:ext uri="{FF2B5EF4-FFF2-40B4-BE49-F238E27FC236}">
                <a16:creationId xmlns:a16="http://schemas.microsoft.com/office/drawing/2014/main" id="{357F44AC-0B6E-5007-2037-A22E585E71D0}"/>
              </a:ext>
            </a:extLst>
          </p:cNvPr>
          <p:cNvSpPr/>
          <p:nvPr/>
        </p:nvSpPr>
        <p:spPr>
          <a:xfrm>
            <a:off x="-7297423" y="54641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3" name="Rectangle: Rounded Corners 12">
            <a:extLst>
              <a:ext uri="{FF2B5EF4-FFF2-40B4-BE49-F238E27FC236}">
                <a16:creationId xmlns:a16="http://schemas.microsoft.com/office/drawing/2014/main" id="{76CD63D2-0A78-935E-A79E-FA7F2CA9C867}"/>
              </a:ext>
            </a:extLst>
          </p:cNvPr>
          <p:cNvSpPr/>
          <p:nvPr/>
        </p:nvSpPr>
        <p:spPr>
          <a:xfrm>
            <a:off x="-7058926" y="55514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4" name="TextBox 14">
            <a:extLst>
              <a:ext uri="{FF2B5EF4-FFF2-40B4-BE49-F238E27FC236}">
                <a16:creationId xmlns:a16="http://schemas.microsoft.com/office/drawing/2014/main" id="{2FC23785-B4CA-D2F8-D77B-2A87217EFED1}"/>
              </a:ext>
            </a:extLst>
          </p:cNvPr>
          <p:cNvSpPr txBox="1"/>
          <p:nvPr/>
        </p:nvSpPr>
        <p:spPr>
          <a:xfrm>
            <a:off x="-6616104" y="5626126"/>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
        <p:nvSpPr>
          <p:cNvPr id="38" name="Hình Bầu dục 37">
            <a:extLst>
              <a:ext uri="{FF2B5EF4-FFF2-40B4-BE49-F238E27FC236}">
                <a16:creationId xmlns:a16="http://schemas.microsoft.com/office/drawing/2014/main" id="{590E986C-F0A5-8D7E-4DC7-14BC5644A278}"/>
              </a:ext>
            </a:extLst>
          </p:cNvPr>
          <p:cNvSpPr/>
          <p:nvPr/>
        </p:nvSpPr>
        <p:spPr>
          <a:xfrm>
            <a:off x="-1541450" y="-1750049"/>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ình Bầu dục 41">
            <a:extLst>
              <a:ext uri="{FF2B5EF4-FFF2-40B4-BE49-F238E27FC236}">
                <a16:creationId xmlns:a16="http://schemas.microsoft.com/office/drawing/2014/main" id="{AD1B41D4-B767-16C7-CA54-0906462B4D99}"/>
              </a:ext>
            </a:extLst>
          </p:cNvPr>
          <p:cNvSpPr/>
          <p:nvPr/>
        </p:nvSpPr>
        <p:spPr>
          <a:xfrm>
            <a:off x="8433203" y="-2035762"/>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Hình Bầu dục 44">
            <a:extLst>
              <a:ext uri="{FF2B5EF4-FFF2-40B4-BE49-F238E27FC236}">
                <a16:creationId xmlns:a16="http://schemas.microsoft.com/office/drawing/2014/main" id="{2EF0C635-29E4-3E01-D9FA-479AB0142C29}"/>
              </a:ext>
            </a:extLst>
          </p:cNvPr>
          <p:cNvSpPr/>
          <p:nvPr/>
        </p:nvSpPr>
        <p:spPr>
          <a:xfrm>
            <a:off x="-1728509" y="4808698"/>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16793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3771</Words>
  <Application>Microsoft Office PowerPoint</Application>
  <PresentationFormat>Widescreen</PresentationFormat>
  <Paragraphs>352</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vt:lpstr>
      <vt:lpstr>Arial Bold</vt:lpstr>
      <vt:lpstr>Calibri</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Công</dc:creator>
  <cp:lastModifiedBy>Nguyễn Duy Thắng</cp:lastModifiedBy>
  <cp:revision>23</cp:revision>
  <dcterms:created xsi:type="dcterms:W3CDTF">2021-08-30T03:02:01Z</dcterms:created>
  <dcterms:modified xsi:type="dcterms:W3CDTF">2023-10-19T11:24:11Z</dcterms:modified>
</cp:coreProperties>
</file>