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81" r:id="rId9"/>
    <p:sldId id="260" r:id="rId10"/>
    <p:sldId id="262" r:id="rId11"/>
    <p:sldId id="272" r:id="rId12"/>
    <p:sldId id="270" r:id="rId13"/>
    <p:sldId id="278" r:id="rId14"/>
    <p:sldId id="286" r:id="rId15"/>
    <p:sldId id="285" r:id="rId16"/>
    <p:sldId id="283" r:id="rId17"/>
    <p:sldId id="284" r:id="rId18"/>
    <p:sldId id="275" r:id="rId19"/>
    <p:sldId id="282" r:id="rId20"/>
    <p:sldId id="280" r:id="rId21"/>
    <p:sldId id="265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aramond" panose="020204040303010108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Y5MU0WQz9YOsfPFSd1kOpSroh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37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57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653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5740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6227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7905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473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2090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58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86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6530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97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48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52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95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10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8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2" name="Google Shape;22;p18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8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" name="Google Shape;24;p18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8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8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9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9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9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3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1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31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p3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p34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21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5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Google Shape;11;p17" descr="HD-PanelContent.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17" descr="HDRibbonContent-UniformTrim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7" descr="HDRibbonContent-UniformTrim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2484120" y="1616976"/>
            <a:ext cx="722376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600"/>
              <a:buFont typeface="Arial"/>
              <a:buNone/>
            </a:pPr>
            <a:r>
              <a:rPr lang="en-US" sz="7000" dirty="0">
                <a:latin typeface="Arial"/>
                <a:ea typeface="Arial"/>
                <a:cs typeface="Arial"/>
                <a:sym typeface="Arial"/>
              </a:rPr>
              <a:t>Clothing            E-Commerce Website</a:t>
            </a:r>
            <a:endParaRPr sz="7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623748" y="611386"/>
            <a:ext cx="10972800" cy="5638800"/>
          </a:xfrm>
          <a:prstGeom prst="rect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155618"/>
            <a:ext cx="77724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52722" y="3155618"/>
            <a:ext cx="777240" cy="606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7F501D9-5BE2-E007-CB64-DD75B1881393}"/>
              </a:ext>
            </a:extLst>
          </p:cNvPr>
          <p:cNvGrpSpPr/>
          <p:nvPr/>
        </p:nvGrpSpPr>
        <p:grpSpPr>
          <a:xfrm>
            <a:off x="15736" y="1786"/>
            <a:ext cx="12188825" cy="6856214"/>
            <a:chOff x="15736" y="1786"/>
            <a:chExt cx="12188825" cy="6856214"/>
          </a:xfrm>
        </p:grpSpPr>
        <p:pic>
          <p:nvPicPr>
            <p:cNvPr id="196" name="Google Shape;196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736" y="1786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50BE922-D62D-FAC0-DEDB-CDDE6ED9A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252" y="607814"/>
              <a:ext cx="9684744" cy="559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107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6" y="1786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/>
          <p:nvPr/>
        </p:nvSpPr>
        <p:spPr>
          <a:xfrm>
            <a:off x="623748" y="611386"/>
            <a:ext cx="10972800" cy="5638800"/>
          </a:xfrm>
          <a:prstGeom prst="rect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3155618"/>
            <a:ext cx="77724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52722" y="3155618"/>
            <a:ext cx="777240" cy="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78455-26E7-6D43-5291-EDE58995A6FE}"/>
              </a:ext>
            </a:extLst>
          </p:cNvPr>
          <p:cNvSpPr txBox="1"/>
          <p:nvPr/>
        </p:nvSpPr>
        <p:spPr>
          <a:xfrm>
            <a:off x="1005375" y="2638325"/>
            <a:ext cx="320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Use Case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C05AE9-FBD0-FD59-DDBB-1C09A16BF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967" y="659654"/>
            <a:ext cx="6449306" cy="553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21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530" y="94024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/>
          <p:nvPr/>
        </p:nvSpPr>
        <p:spPr>
          <a:xfrm>
            <a:off x="661542" y="703624"/>
            <a:ext cx="10972800" cy="5638800"/>
          </a:xfrm>
          <a:prstGeom prst="rect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794" y="3247856"/>
            <a:ext cx="77724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90516" y="3247856"/>
            <a:ext cx="777240" cy="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88CC8-5F93-8B44-8449-0871B4A508BC}"/>
              </a:ext>
            </a:extLst>
          </p:cNvPr>
          <p:cNvSpPr txBox="1"/>
          <p:nvPr/>
        </p:nvSpPr>
        <p:spPr>
          <a:xfrm>
            <a:off x="1081161" y="2612498"/>
            <a:ext cx="320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Sequence Diagram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8909E6-02B5-8469-8896-21622AC0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96" y="795002"/>
            <a:ext cx="6784014" cy="54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4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530" y="94024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/>
          <p:nvPr/>
        </p:nvSpPr>
        <p:spPr>
          <a:xfrm>
            <a:off x="661542" y="703624"/>
            <a:ext cx="10972800" cy="5638800"/>
          </a:xfrm>
          <a:prstGeom prst="rect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794" y="3247856"/>
            <a:ext cx="77724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90516" y="3247856"/>
            <a:ext cx="777240" cy="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88CC8-5F93-8B44-8449-0871B4A508BC}"/>
              </a:ext>
            </a:extLst>
          </p:cNvPr>
          <p:cNvSpPr txBox="1"/>
          <p:nvPr/>
        </p:nvSpPr>
        <p:spPr>
          <a:xfrm>
            <a:off x="1081161" y="2612498"/>
            <a:ext cx="320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Sequence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9F3D13-2CB8-3713-6421-EA45E7353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40" y="749950"/>
            <a:ext cx="6609319" cy="554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32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530" y="94024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/>
          <p:nvPr/>
        </p:nvSpPr>
        <p:spPr>
          <a:xfrm>
            <a:off x="661542" y="703624"/>
            <a:ext cx="10972800" cy="5638800"/>
          </a:xfrm>
          <a:prstGeom prst="rect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794" y="3247856"/>
            <a:ext cx="77724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90516" y="3247856"/>
            <a:ext cx="777240" cy="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88CC8-5F93-8B44-8449-0871B4A508BC}"/>
              </a:ext>
            </a:extLst>
          </p:cNvPr>
          <p:cNvSpPr txBox="1"/>
          <p:nvPr/>
        </p:nvSpPr>
        <p:spPr>
          <a:xfrm>
            <a:off x="1081161" y="2612498"/>
            <a:ext cx="320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Sequence Diagram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01D747-C58C-F21F-B62A-9E9401A8E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51" y="824200"/>
            <a:ext cx="7045113" cy="539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5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6" y="1786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/>
          <p:nvPr/>
        </p:nvSpPr>
        <p:spPr>
          <a:xfrm>
            <a:off x="623748" y="611386"/>
            <a:ext cx="10972800" cy="5638800"/>
          </a:xfrm>
          <a:prstGeom prst="rect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3155618"/>
            <a:ext cx="77724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52722" y="3155618"/>
            <a:ext cx="777240" cy="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88CC8-5F93-8B44-8449-0871B4A508BC}"/>
              </a:ext>
            </a:extLst>
          </p:cNvPr>
          <p:cNvSpPr txBox="1"/>
          <p:nvPr/>
        </p:nvSpPr>
        <p:spPr>
          <a:xfrm>
            <a:off x="1081161" y="2612498"/>
            <a:ext cx="320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Sequence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2C1A4-15C0-B11A-EECA-9B3FFBFA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037" y="713741"/>
            <a:ext cx="6238877" cy="543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1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6" y="1786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/>
          <p:nvPr/>
        </p:nvSpPr>
        <p:spPr>
          <a:xfrm>
            <a:off x="623748" y="611386"/>
            <a:ext cx="10972800" cy="5638800"/>
          </a:xfrm>
          <a:prstGeom prst="rect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3155618"/>
            <a:ext cx="77724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52722" y="3155618"/>
            <a:ext cx="777240" cy="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88CC8-5F93-8B44-8449-0871B4A508BC}"/>
              </a:ext>
            </a:extLst>
          </p:cNvPr>
          <p:cNvSpPr txBox="1"/>
          <p:nvPr/>
        </p:nvSpPr>
        <p:spPr>
          <a:xfrm>
            <a:off x="1081161" y="2612498"/>
            <a:ext cx="320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Class Diagram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CAF2F5F-97A0-C59B-EB87-77BB3443A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23" y="816506"/>
            <a:ext cx="57340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40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654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Future Improvements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186F2-0D90-964A-0916-0E482B480141}"/>
              </a:ext>
            </a:extLst>
          </p:cNvPr>
          <p:cNvSpPr txBox="1"/>
          <p:nvPr/>
        </p:nvSpPr>
        <p:spPr>
          <a:xfrm>
            <a:off x="1494503" y="2684205"/>
            <a:ext cx="9601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Better UI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Better Product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Improve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503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Overview</a:t>
            </a:r>
            <a:endParaRPr dirty="0"/>
          </a:p>
        </p:txBody>
      </p:sp>
      <p:sp>
        <p:nvSpPr>
          <p:cNvPr id="163" name="Google Shape;163;p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49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Technology</a:t>
            </a:r>
          </a:p>
          <a:p>
            <a:pPr marL="285750" indent="-285750">
              <a:lnSpc>
                <a:spcPct val="80000"/>
              </a:lnSpc>
              <a:spcBef>
                <a:spcPts val="1192"/>
              </a:spcBef>
              <a:buSzPts val="3404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Analysis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r>
              <a:rPr lang="en-US" sz="2960" dirty="0"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endParaRPr lang="en-US" sz="296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3404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D03D52-F417-115E-4CD7-8C218A7F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514600"/>
            <a:ext cx="9601196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940"/>
              <a:buFont typeface="Arial"/>
              <a:buNone/>
            </a:pPr>
            <a:r>
              <a:rPr lang="en-US" sz="5940" b="1">
                <a:latin typeface="Arial"/>
                <a:ea typeface="Arial"/>
                <a:cs typeface="Arial"/>
                <a:sym typeface="Arial"/>
              </a:rPr>
              <a:t>Thank you for listening.</a:t>
            </a:r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20"/>
              <a:buNone/>
            </a:pPr>
            <a:endParaRPr sz="4800"/>
          </a:p>
          <a:p>
            <a:pPr marL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5520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Is there any question?</a:t>
            </a:r>
            <a:endParaRPr/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300" y="2556932"/>
            <a:ext cx="2717247" cy="2717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CB16E-CA6E-1F0D-57FE-08624F3E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490" y="2478962"/>
            <a:ext cx="8205019" cy="37725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Technology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7A79A5-C463-949A-9E53-509C8903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4" y="2859578"/>
            <a:ext cx="7027026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ết Ứng Dụng Đầu Tiên Với ReactJS">
            <a:extLst>
              <a:ext uri="{FF2B5EF4-FFF2-40B4-BE49-F238E27FC236}">
                <a16:creationId xmlns:a16="http://schemas.microsoft.com/office/drawing/2014/main" id="{C936CD71-0766-6AFE-2906-FEA8DA0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90" y="2859578"/>
            <a:ext cx="3234459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4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Technology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79B88D0-A768-0E59-1692-117E7987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34" y="2724912"/>
            <a:ext cx="3491485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r first steps with Express.js - DEV Community">
            <a:extLst>
              <a:ext uri="{FF2B5EF4-FFF2-40B4-BE49-F238E27FC236}">
                <a16:creationId xmlns:a16="http://schemas.microsoft.com/office/drawing/2014/main" id="{2E84FF79-5D78-60EF-9CB3-917737AF5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724912"/>
            <a:ext cx="4558145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2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Analysis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1DF06-94B3-DA66-C7E0-CFD06CCE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82038"/>
              </p:ext>
            </p:extLst>
          </p:nvPr>
        </p:nvGraphicFramePr>
        <p:xfrm>
          <a:off x="6461758" y="2566075"/>
          <a:ext cx="4434840" cy="3516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7420">
                  <a:extLst>
                    <a:ext uri="{9D8B030D-6E8A-4147-A177-3AD203B41FA5}">
                      <a16:colId xmlns:a16="http://schemas.microsoft.com/office/drawing/2014/main" val="2589250167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2856809240"/>
                    </a:ext>
                  </a:extLst>
                </a:gridCol>
              </a:tblGrid>
              <a:tr h="489468">
                <a:tc>
                  <a:txBody>
                    <a:bodyPr/>
                    <a:lstStyle/>
                    <a:p>
                      <a:r>
                        <a:rPr lang="en-US" dirty="0" err="1"/>
                        <a:t>Req.ID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26617"/>
                  </a:ext>
                </a:extLst>
              </a:tr>
              <a:tr h="579259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Register and login an account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397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Product Catalog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9126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Shopping Cart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825888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Payment Gateways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77886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Order Management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55972"/>
                  </a:ext>
                </a:extLst>
              </a:tr>
              <a:tr h="489468">
                <a:tc>
                  <a:txBody>
                    <a:bodyPr/>
                    <a:lstStyle/>
                    <a:p>
                      <a:r>
                        <a:rPr lang="en-US" dirty="0"/>
                        <a:t>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Item Search 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056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F161F0-FE6B-5B42-2880-21A1C32F4A36}"/>
              </a:ext>
            </a:extLst>
          </p:cNvPr>
          <p:cNvSpPr txBox="1"/>
          <p:nvPr/>
        </p:nvSpPr>
        <p:spPr>
          <a:xfrm>
            <a:off x="1225296" y="3236976"/>
            <a:ext cx="4504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2146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Analysis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1DF06-94B3-DA66-C7E0-CFD06CCE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98774"/>
              </p:ext>
            </p:extLst>
          </p:nvPr>
        </p:nvGraphicFramePr>
        <p:xfrm>
          <a:off x="6461758" y="2986700"/>
          <a:ext cx="4434840" cy="262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7420">
                  <a:extLst>
                    <a:ext uri="{9D8B030D-6E8A-4147-A177-3AD203B41FA5}">
                      <a16:colId xmlns:a16="http://schemas.microsoft.com/office/drawing/2014/main" val="2589250167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2856809240"/>
                    </a:ext>
                  </a:extLst>
                </a:gridCol>
              </a:tblGrid>
              <a:tr h="437840">
                <a:tc>
                  <a:txBody>
                    <a:bodyPr/>
                    <a:lstStyle/>
                    <a:p>
                      <a:r>
                        <a:rPr lang="en-US" dirty="0" err="1"/>
                        <a:t>Req.ID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26617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Performance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397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9126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825888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Reliability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77886"/>
                  </a:ext>
                </a:extLst>
              </a:tr>
              <a:tr h="437840">
                <a:tc>
                  <a:txBody>
                    <a:bodyPr/>
                    <a:lstStyle/>
                    <a:p>
                      <a:r>
                        <a:rPr lang="en-US" dirty="0"/>
                        <a:t>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Scalability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559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3D3A532-1724-CCD3-4DF4-557B0CC03DFE}"/>
              </a:ext>
            </a:extLst>
          </p:cNvPr>
          <p:cNvSpPr txBox="1"/>
          <p:nvPr/>
        </p:nvSpPr>
        <p:spPr>
          <a:xfrm>
            <a:off x="1225296" y="3227832"/>
            <a:ext cx="4504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575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EE6A1-7B99-7EFD-A5E8-804C1DE8CC76}"/>
              </a:ext>
            </a:extLst>
          </p:cNvPr>
          <p:cNvSpPr txBox="1"/>
          <p:nvPr/>
        </p:nvSpPr>
        <p:spPr>
          <a:xfrm>
            <a:off x="1494503" y="2684205"/>
            <a:ext cx="96011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Product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Cart &amp; Product Browse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Admin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02507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1" dirty="0"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123</Words>
  <Application>Microsoft Office PowerPoint</Application>
  <PresentationFormat>Widescreen</PresentationFormat>
  <Paragraphs>76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Garamond</vt:lpstr>
      <vt:lpstr>Arial</vt:lpstr>
      <vt:lpstr>Calibri</vt:lpstr>
      <vt:lpstr>Organic</vt:lpstr>
      <vt:lpstr>Clothing            E-Commerce Website</vt:lpstr>
      <vt:lpstr>Overview</vt:lpstr>
      <vt:lpstr>Introduction</vt:lpstr>
      <vt:lpstr>Technology</vt:lpstr>
      <vt:lpstr>Technology</vt:lpstr>
      <vt:lpstr>Analysis</vt:lpstr>
      <vt:lpstr>Analysis</vt:lpstr>
      <vt:lpstr>Features</vt:lpstr>
      <vt:lpstr>System Design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Future Improvements</vt:lpstr>
      <vt:lpstr>Conclusion</vt:lpstr>
      <vt:lpstr>Thank you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           E-Commerce Website</dc:title>
  <dc:creator>Minh Hoàng</dc:creator>
  <cp:lastModifiedBy>Vũ Nhật Duy</cp:lastModifiedBy>
  <cp:revision>19</cp:revision>
  <dcterms:created xsi:type="dcterms:W3CDTF">2020-08-27T16:55:57Z</dcterms:created>
  <dcterms:modified xsi:type="dcterms:W3CDTF">2023-06-04T16:46:24Z</dcterms:modified>
</cp:coreProperties>
</file>