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62" r:id="rId9"/>
    <p:sldId id="272" r:id="rId10"/>
    <p:sldId id="281" r:id="rId11"/>
    <p:sldId id="260" r:id="rId12"/>
    <p:sldId id="270" r:id="rId13"/>
    <p:sldId id="278" r:id="rId14"/>
    <p:sldId id="275" r:id="rId15"/>
    <p:sldId id="282" r:id="rId16"/>
    <p:sldId id="280" r:id="rId17"/>
    <p:sldId id="265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Garamond" panose="02020404030301010803" pitchFamily="18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gY5MU0WQz9YOsfPFSd1kOpSroh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637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3100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86531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5740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558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4869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96530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1" name="Google Shape;24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0977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5484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526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2950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9570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18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22" name="Google Shape;22;p18" descr="HD-PanelTitleR1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18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" name="Google Shape;24;p18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18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Google Shape;26;p18"/>
          <p:cNvSpPr txBox="1"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dt" idx="10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ftr" idx="11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sldNum" idx="12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1" name="Google Shape;31;p18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"/>
          <p:cNvSpPr txBox="1"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2" name="Google Shape;102;p28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9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body" idx="1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marL="2743200" lvl="5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29"/>
          <p:cNvSpPr txBox="1">
            <a:spLocks noGrp="1"/>
          </p:cNvSpPr>
          <p:nvPr>
            <p:ph type="body" idx="2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29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9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29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 txBox="1"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0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0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1"/>
          <p:cNvSpPr txBox="1">
            <a:spLocks noGrp="1"/>
          </p:cNvSpPr>
          <p:nvPr>
            <p:ph type="body" idx="1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31"/>
          <p:cNvSpPr txBox="1">
            <a:spLocks noGrp="1"/>
          </p:cNvSpPr>
          <p:nvPr>
            <p:ph type="body" idx="2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31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1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3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1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31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2"/>
          <p:cNvSpPr txBox="1">
            <a:spLocks noGrp="1"/>
          </p:cNvSpPr>
          <p:nvPr>
            <p:ph type="body" idx="1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32"/>
          <p:cNvSpPr txBox="1">
            <a:spLocks noGrp="1"/>
          </p:cNvSpPr>
          <p:nvPr>
            <p:ph type="body" idx="2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32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2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2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6" name="Google Shape;136;p32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3"/>
          <p:cNvSpPr txBox="1">
            <a:spLocks noGrp="1"/>
          </p:cNvSpPr>
          <p:nvPr>
            <p:ph type="body" idx="1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3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3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3" name="Google Shape;143;p3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4"/>
          <p:cNvSpPr txBox="1">
            <a:spLocks noGrp="1"/>
          </p:cNvSpPr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4"/>
          <p:cNvSpPr txBox="1">
            <a:spLocks noGrp="1"/>
          </p:cNvSpPr>
          <p:nvPr>
            <p:ph type="body" idx="1"/>
          </p:nvPr>
        </p:nvSpPr>
        <p:spPr>
          <a:xfrm rot="5400000">
            <a:off x="2565043" y="-287513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34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0" name="Google Shape;150;p34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1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1" name="Google Shape;51;p21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22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Google Shape;54;p22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body" idx="1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2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SzPts val="3220"/>
              <a:buNone/>
              <a:defRPr sz="28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body" idx="2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body" idx="3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SzPts val="3220"/>
              <a:buNone/>
              <a:defRPr sz="28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body" idx="4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9" name="Google Shape;69;p2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6004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body" idx="2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25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 txBox="1"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sz="28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6"/>
          <p:cNvSpPr>
            <a:spLocks noGrp="1"/>
          </p:cNvSpPr>
          <p:nvPr>
            <p:ph type="pic" idx="2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body" idx="1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26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6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7"/>
          <p:cNvSpPr txBox="1"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7"/>
          <p:cNvSpPr>
            <a:spLocks noGrp="1"/>
          </p:cNvSpPr>
          <p:nvPr>
            <p:ph type="pic" idx="2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body" idx="1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93" name="Google Shape;93;p27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7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Google Shape;11;p17" descr="HD-PanelContent.png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2;p17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Google Shape;13;p17" descr="HDRibbonContent-UniformTrim.png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17" descr="HDRibbonContent-UniformTrim.png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5;p17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38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"/>
          <p:cNvSpPr txBox="1">
            <a:spLocks noGrp="1"/>
          </p:cNvSpPr>
          <p:nvPr>
            <p:ph type="ctrTitle"/>
          </p:nvPr>
        </p:nvSpPr>
        <p:spPr>
          <a:xfrm>
            <a:off x="2484120" y="1616976"/>
            <a:ext cx="722376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600"/>
              <a:buFont typeface="Arial"/>
              <a:buNone/>
            </a:pPr>
            <a:r>
              <a:rPr lang="en-US" sz="7000" dirty="0">
                <a:latin typeface="Arial"/>
                <a:ea typeface="Arial"/>
                <a:cs typeface="Arial"/>
                <a:sym typeface="Arial"/>
              </a:rPr>
              <a:t>Clothing            E-Commerce Website</a:t>
            </a:r>
            <a:endParaRPr sz="7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Arial"/>
              <a:buNone/>
            </a:pPr>
            <a:r>
              <a:rPr lang="en-US" sz="6600" b="1" dirty="0">
                <a:latin typeface="Arial"/>
                <a:ea typeface="Arial"/>
                <a:cs typeface="Arial"/>
                <a:sym typeface="Arial"/>
              </a:rPr>
              <a:t>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7EE6A1-7B99-7EFD-A5E8-804C1DE8CC76}"/>
              </a:ext>
            </a:extLst>
          </p:cNvPr>
          <p:cNvSpPr txBox="1"/>
          <p:nvPr/>
        </p:nvSpPr>
        <p:spPr>
          <a:xfrm>
            <a:off x="1494503" y="2684205"/>
            <a:ext cx="96011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Product Catalog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Cart &amp; Product Browse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Admin Dashboards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1025074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Arial"/>
              <a:buNone/>
            </a:pPr>
            <a:r>
              <a:rPr lang="en-US" sz="6600" b="1" dirty="0">
                <a:latin typeface="Arial"/>
                <a:ea typeface="Arial"/>
                <a:cs typeface="Arial"/>
                <a:sym typeface="Arial"/>
              </a:rPr>
              <a:t>System Design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7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89" name="Google Shape;189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7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1" name="Google Shape;191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93" name="Google Shape;193;p7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4" name="Google Shape;194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195" name="Google Shape;195;p7"/>
          <p:cNvGrpSpPr/>
          <p:nvPr/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196" name="Google Shape;196;p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7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8" name="Google Shape;198;p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3D71366-9D91-FB21-243C-8DBDDD12D8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0578" y="661418"/>
            <a:ext cx="6009867" cy="55333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078455-26E7-6D43-5291-EDE58995A6FE}"/>
              </a:ext>
            </a:extLst>
          </p:cNvPr>
          <p:cNvSpPr txBox="1"/>
          <p:nvPr/>
        </p:nvSpPr>
        <p:spPr>
          <a:xfrm>
            <a:off x="1005375" y="2638325"/>
            <a:ext cx="32067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2420216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7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89" name="Google Shape;189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7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1" name="Google Shape;191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93" name="Google Shape;193;p7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4" name="Google Shape;194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195" name="Google Shape;195;p7"/>
          <p:cNvGrpSpPr/>
          <p:nvPr/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196" name="Google Shape;196;p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7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8" name="Google Shape;198;p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7088CC8-5F93-8B44-8449-0871B4A508BC}"/>
              </a:ext>
            </a:extLst>
          </p:cNvPr>
          <p:cNvSpPr txBox="1"/>
          <p:nvPr/>
        </p:nvSpPr>
        <p:spPr>
          <a:xfrm>
            <a:off x="1081161" y="2612498"/>
            <a:ext cx="32067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Sequence Diagram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604D2F0-2DF5-FE15-4365-0DD065A4C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901" y="944880"/>
            <a:ext cx="7050753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847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Arial"/>
              <a:buNone/>
            </a:pPr>
            <a:r>
              <a:rPr lang="en-US" sz="6600" b="1" dirty="0">
                <a:latin typeface="Arial"/>
                <a:ea typeface="Arial"/>
                <a:cs typeface="Arial"/>
                <a:sym typeface="Arial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26545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Arial"/>
              <a:buNone/>
            </a:pPr>
            <a:r>
              <a:rPr lang="en-US" sz="6600" b="1" dirty="0">
                <a:latin typeface="Arial"/>
                <a:ea typeface="Arial"/>
                <a:cs typeface="Arial"/>
                <a:sym typeface="Arial"/>
              </a:rPr>
              <a:t>Future Improvements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5186F2-0D90-964A-0916-0E482B480141}"/>
              </a:ext>
            </a:extLst>
          </p:cNvPr>
          <p:cNvSpPr txBox="1"/>
          <p:nvPr/>
        </p:nvSpPr>
        <p:spPr>
          <a:xfrm>
            <a:off x="1494503" y="2684205"/>
            <a:ext cx="96011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User-side dashboards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Better UI designs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Search Engine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Improve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950371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</a:pPr>
            <a:r>
              <a:rPr lang="en-US" sz="5400" b="1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D03D52-F417-115E-4CD7-8C218A7FE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2514600"/>
            <a:ext cx="9601196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71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940"/>
              <a:buFont typeface="Arial"/>
              <a:buNone/>
            </a:pPr>
            <a:r>
              <a:rPr lang="en-US" sz="5940" b="1">
                <a:latin typeface="Arial"/>
                <a:ea typeface="Arial"/>
                <a:cs typeface="Arial"/>
                <a:sym typeface="Arial"/>
              </a:rPr>
              <a:t>Thank you for listening.</a:t>
            </a:r>
            <a:endParaRPr/>
          </a:p>
        </p:txBody>
      </p:sp>
      <p:sp>
        <p:nvSpPr>
          <p:cNvPr id="244" name="Google Shape;244;p16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20"/>
              <a:buNone/>
            </a:pPr>
            <a:endParaRPr sz="4800"/>
          </a:p>
          <a:p>
            <a:pPr marL="0" lvl="0" indent="0" algn="l" rtl="0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SzPts val="5520"/>
              <a:buNone/>
            </a:pPr>
            <a:r>
              <a:rPr lang="en-US" sz="4800">
                <a:latin typeface="Arial"/>
                <a:ea typeface="Arial"/>
                <a:cs typeface="Arial"/>
                <a:sym typeface="Arial"/>
              </a:rPr>
              <a:t>Is there any question?</a:t>
            </a:r>
            <a:endParaRPr/>
          </a:p>
        </p:txBody>
      </p:sp>
      <p:pic>
        <p:nvPicPr>
          <p:cNvPr id="245" name="Google Shape;24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1300" y="2556932"/>
            <a:ext cx="2717247" cy="2717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Arial"/>
              <a:buNone/>
            </a:pPr>
            <a:r>
              <a:rPr lang="en-US" sz="6600" b="1" dirty="0">
                <a:latin typeface="Arial"/>
                <a:ea typeface="Arial"/>
                <a:cs typeface="Arial"/>
                <a:sym typeface="Arial"/>
              </a:rPr>
              <a:t>Overview</a:t>
            </a:r>
            <a:endParaRPr dirty="0"/>
          </a:p>
        </p:txBody>
      </p:sp>
      <p:sp>
        <p:nvSpPr>
          <p:cNvPr id="163" name="Google Shape;163;p2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496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4"/>
              <a:buChar char="•"/>
            </a:pPr>
            <a:r>
              <a:rPr lang="en-US" sz="2960" dirty="0">
                <a:latin typeface="Arial"/>
                <a:ea typeface="Arial"/>
                <a:cs typeface="Arial"/>
                <a:sym typeface="Arial"/>
              </a:rPr>
              <a:t>Introduction</a:t>
            </a:r>
          </a:p>
          <a:p>
            <a:pPr marL="285750" lvl="0" indent="-285750" algn="l" rtl="0">
              <a:lnSpc>
                <a:spcPct val="80000"/>
              </a:lnSpc>
              <a:spcBef>
                <a:spcPts val="1192"/>
              </a:spcBef>
              <a:spcAft>
                <a:spcPts val="0"/>
              </a:spcAft>
              <a:buSzPts val="3404"/>
              <a:buChar char="•"/>
            </a:pPr>
            <a:r>
              <a:rPr lang="en-US" sz="2960" dirty="0">
                <a:latin typeface="Arial"/>
                <a:ea typeface="Arial"/>
                <a:cs typeface="Arial"/>
                <a:sym typeface="Arial"/>
              </a:rPr>
              <a:t>Technology</a:t>
            </a:r>
          </a:p>
          <a:p>
            <a:pPr marL="285750" indent="-285750">
              <a:lnSpc>
                <a:spcPct val="80000"/>
              </a:lnSpc>
              <a:spcBef>
                <a:spcPts val="1192"/>
              </a:spcBef>
              <a:buSzPts val="3404"/>
            </a:pPr>
            <a:r>
              <a:rPr lang="en-US" sz="2960" dirty="0">
                <a:latin typeface="Arial"/>
                <a:ea typeface="Arial"/>
                <a:cs typeface="Arial"/>
                <a:sym typeface="Arial"/>
              </a:rPr>
              <a:t>Analysis</a:t>
            </a:r>
          </a:p>
          <a:p>
            <a:pPr marL="285750" lvl="0" indent="-285750" algn="l" rtl="0">
              <a:lnSpc>
                <a:spcPct val="80000"/>
              </a:lnSpc>
              <a:spcBef>
                <a:spcPts val="1192"/>
              </a:spcBef>
              <a:spcAft>
                <a:spcPts val="0"/>
              </a:spcAft>
              <a:buSzPts val="3404"/>
              <a:buChar char="•"/>
            </a:pPr>
            <a:r>
              <a:rPr lang="en-US" sz="2960" dirty="0">
                <a:latin typeface="Arial"/>
                <a:ea typeface="Arial"/>
                <a:cs typeface="Arial"/>
                <a:sym typeface="Arial"/>
              </a:rPr>
              <a:t>System Design</a:t>
            </a:r>
          </a:p>
          <a:p>
            <a:pPr marL="285750" lvl="0" indent="-285750" algn="l" rtl="0">
              <a:lnSpc>
                <a:spcPct val="80000"/>
              </a:lnSpc>
              <a:spcBef>
                <a:spcPts val="1192"/>
              </a:spcBef>
              <a:spcAft>
                <a:spcPts val="0"/>
              </a:spcAft>
              <a:buSzPts val="3404"/>
              <a:buChar char="•"/>
            </a:pPr>
            <a:r>
              <a:rPr lang="en-US" sz="2960" dirty="0">
                <a:latin typeface="Arial"/>
                <a:ea typeface="Arial"/>
                <a:cs typeface="Arial"/>
                <a:sym typeface="Arial"/>
              </a:rPr>
              <a:t>Database</a:t>
            </a:r>
          </a:p>
          <a:p>
            <a:pPr marL="285750" lvl="0" indent="-285750" algn="l" rtl="0">
              <a:lnSpc>
                <a:spcPct val="80000"/>
              </a:lnSpc>
              <a:spcBef>
                <a:spcPts val="1192"/>
              </a:spcBef>
              <a:spcAft>
                <a:spcPts val="0"/>
              </a:spcAft>
              <a:buSzPts val="3404"/>
              <a:buChar char="•"/>
            </a:pPr>
            <a:r>
              <a:rPr lang="en-US" sz="2960" dirty="0">
                <a:latin typeface="Arial"/>
                <a:ea typeface="Arial"/>
                <a:cs typeface="Arial"/>
                <a:sym typeface="Arial"/>
              </a:rPr>
              <a:t>Demo</a:t>
            </a:r>
          </a:p>
          <a:p>
            <a:pPr marL="285750" lvl="0" indent="-285750" algn="l" rtl="0">
              <a:lnSpc>
                <a:spcPct val="80000"/>
              </a:lnSpc>
              <a:spcBef>
                <a:spcPts val="1192"/>
              </a:spcBef>
              <a:spcAft>
                <a:spcPts val="0"/>
              </a:spcAft>
              <a:buSzPts val="3404"/>
              <a:buChar char="•"/>
            </a:pPr>
            <a:endParaRPr lang="en-US" sz="2960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80000"/>
              </a:lnSpc>
              <a:spcBef>
                <a:spcPts val="1192"/>
              </a:spcBef>
              <a:spcAft>
                <a:spcPts val="0"/>
              </a:spcAft>
              <a:buSzPts val="3404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Arial"/>
              <a:buNone/>
            </a:pPr>
            <a:r>
              <a:rPr lang="en-US" sz="6600" b="1" dirty="0"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8CB16E-CA6E-1F0D-57FE-08624F3EB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490" y="2478962"/>
            <a:ext cx="8205019" cy="37725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Arial"/>
              <a:buNone/>
            </a:pPr>
            <a:r>
              <a:rPr lang="en-US" sz="6600" b="1" dirty="0">
                <a:latin typeface="Arial"/>
                <a:ea typeface="Arial"/>
                <a:cs typeface="Arial"/>
                <a:sym typeface="Arial"/>
              </a:rPr>
              <a:t>Technology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67A79A5-C463-949A-9E53-509C8903C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74" y="2859578"/>
            <a:ext cx="7027026" cy="277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iết Ứng Dụng Đầu Tiên Với ReactJS">
            <a:extLst>
              <a:ext uri="{FF2B5EF4-FFF2-40B4-BE49-F238E27FC236}">
                <a16:creationId xmlns:a16="http://schemas.microsoft.com/office/drawing/2014/main" id="{C936CD71-0766-6AFE-2906-FEA8DA011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490" y="2859578"/>
            <a:ext cx="3234459" cy="277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04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Arial"/>
              <a:buNone/>
            </a:pPr>
            <a:r>
              <a:rPr lang="en-US" sz="6600" b="1" dirty="0">
                <a:latin typeface="Arial"/>
                <a:ea typeface="Arial"/>
                <a:cs typeface="Arial"/>
                <a:sym typeface="Arial"/>
              </a:rPr>
              <a:t>Technology</a:t>
            </a:r>
            <a:endParaRPr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879B88D0-A768-0E59-1692-117E79877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134" y="2724912"/>
            <a:ext cx="3491485" cy="29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Your first steps with Express.js - DEV Community">
            <a:extLst>
              <a:ext uri="{FF2B5EF4-FFF2-40B4-BE49-F238E27FC236}">
                <a16:creationId xmlns:a16="http://schemas.microsoft.com/office/drawing/2014/main" id="{2E84FF79-5D78-60EF-9CB3-917737AF5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2724912"/>
            <a:ext cx="4558145" cy="29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227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Arial"/>
              <a:buNone/>
            </a:pPr>
            <a:r>
              <a:rPr lang="en-US" sz="6600" b="1" dirty="0">
                <a:latin typeface="Arial"/>
                <a:ea typeface="Arial"/>
                <a:cs typeface="Arial"/>
                <a:sym typeface="Arial"/>
              </a:rPr>
              <a:t>Analysis</a:t>
            </a:r>
            <a:endParaRPr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E41DF06-94B3-DA66-C7E0-CFD06CCEB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782038"/>
              </p:ext>
            </p:extLst>
          </p:nvPr>
        </p:nvGraphicFramePr>
        <p:xfrm>
          <a:off x="6461758" y="2566075"/>
          <a:ext cx="4434840" cy="35160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7420">
                  <a:extLst>
                    <a:ext uri="{9D8B030D-6E8A-4147-A177-3AD203B41FA5}">
                      <a16:colId xmlns:a16="http://schemas.microsoft.com/office/drawing/2014/main" val="2589250167"/>
                    </a:ext>
                  </a:extLst>
                </a:gridCol>
                <a:gridCol w="2217420">
                  <a:extLst>
                    <a:ext uri="{9D8B030D-6E8A-4147-A177-3AD203B41FA5}">
                      <a16:colId xmlns:a16="http://schemas.microsoft.com/office/drawing/2014/main" val="2856809240"/>
                    </a:ext>
                  </a:extLst>
                </a:gridCol>
              </a:tblGrid>
              <a:tr h="489468">
                <a:tc>
                  <a:txBody>
                    <a:bodyPr/>
                    <a:lstStyle/>
                    <a:p>
                      <a:r>
                        <a:rPr lang="en-US" dirty="0" err="1"/>
                        <a:t>Req.ID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626617"/>
                  </a:ext>
                </a:extLst>
              </a:tr>
              <a:tr h="579259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Register and login an account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280397"/>
                  </a:ext>
                </a:extLst>
              </a:tr>
              <a:tr h="489468">
                <a:tc>
                  <a:txBody>
                    <a:bodyPr/>
                    <a:lstStyle/>
                    <a:p>
                      <a:r>
                        <a:rPr lang="en-US" dirty="0"/>
                        <a:t>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Product Catalog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479126"/>
                  </a:ext>
                </a:extLst>
              </a:tr>
              <a:tr h="489468">
                <a:tc>
                  <a:txBody>
                    <a:bodyPr/>
                    <a:lstStyle/>
                    <a:p>
                      <a:r>
                        <a:rPr lang="en-US" dirty="0"/>
                        <a:t>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Shopping Cart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825888"/>
                  </a:ext>
                </a:extLst>
              </a:tr>
              <a:tr h="489468">
                <a:tc>
                  <a:txBody>
                    <a:bodyPr/>
                    <a:lstStyle/>
                    <a:p>
                      <a:r>
                        <a:rPr lang="en-US" dirty="0"/>
                        <a:t>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Payment Gateways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977886"/>
                  </a:ext>
                </a:extLst>
              </a:tr>
              <a:tr h="489468">
                <a:tc>
                  <a:txBody>
                    <a:bodyPr/>
                    <a:lstStyle/>
                    <a:p>
                      <a:r>
                        <a:rPr lang="en-US" dirty="0"/>
                        <a:t>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Order Management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955972"/>
                  </a:ext>
                </a:extLst>
              </a:tr>
              <a:tr h="489468">
                <a:tc>
                  <a:txBody>
                    <a:bodyPr/>
                    <a:lstStyle/>
                    <a:p>
                      <a:r>
                        <a:rPr lang="en-US" dirty="0"/>
                        <a:t>006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Item Search Function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1056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3F161F0-FE6B-5B42-2880-21A1C32F4A36}"/>
              </a:ext>
            </a:extLst>
          </p:cNvPr>
          <p:cNvSpPr txBox="1"/>
          <p:nvPr/>
        </p:nvSpPr>
        <p:spPr>
          <a:xfrm>
            <a:off x="1225296" y="3236976"/>
            <a:ext cx="45049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4121469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Arial"/>
              <a:buNone/>
            </a:pPr>
            <a:r>
              <a:rPr lang="en-US" sz="6600" b="1" dirty="0">
                <a:latin typeface="Arial"/>
                <a:ea typeface="Arial"/>
                <a:cs typeface="Arial"/>
                <a:sym typeface="Arial"/>
              </a:rPr>
              <a:t>Analysis</a:t>
            </a:r>
            <a:endParaRPr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E41DF06-94B3-DA66-C7E0-CFD06CCEB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998774"/>
              </p:ext>
            </p:extLst>
          </p:nvPr>
        </p:nvGraphicFramePr>
        <p:xfrm>
          <a:off x="6461758" y="2986700"/>
          <a:ext cx="4434840" cy="2627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7420">
                  <a:extLst>
                    <a:ext uri="{9D8B030D-6E8A-4147-A177-3AD203B41FA5}">
                      <a16:colId xmlns:a16="http://schemas.microsoft.com/office/drawing/2014/main" val="2589250167"/>
                    </a:ext>
                  </a:extLst>
                </a:gridCol>
                <a:gridCol w="2217420">
                  <a:extLst>
                    <a:ext uri="{9D8B030D-6E8A-4147-A177-3AD203B41FA5}">
                      <a16:colId xmlns:a16="http://schemas.microsoft.com/office/drawing/2014/main" val="2856809240"/>
                    </a:ext>
                  </a:extLst>
                </a:gridCol>
              </a:tblGrid>
              <a:tr h="437840">
                <a:tc>
                  <a:txBody>
                    <a:bodyPr/>
                    <a:lstStyle/>
                    <a:p>
                      <a:r>
                        <a:rPr lang="en-US" dirty="0" err="1"/>
                        <a:t>Req.ID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626617"/>
                  </a:ext>
                </a:extLst>
              </a:tr>
              <a:tr h="437840">
                <a:tc>
                  <a:txBody>
                    <a:bodyPr/>
                    <a:lstStyle/>
                    <a:p>
                      <a:r>
                        <a:rPr lang="en-US" dirty="0"/>
                        <a:t>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Performance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280397"/>
                  </a:ext>
                </a:extLst>
              </a:tr>
              <a:tr h="437840">
                <a:tc>
                  <a:txBody>
                    <a:bodyPr/>
                    <a:lstStyle/>
                    <a:p>
                      <a:r>
                        <a:rPr lang="en-US" dirty="0"/>
                        <a:t>009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479126"/>
                  </a:ext>
                </a:extLst>
              </a:tr>
              <a:tr h="437840">
                <a:tc>
                  <a:txBody>
                    <a:bodyPr/>
                    <a:lstStyle/>
                    <a:p>
                      <a:r>
                        <a:rPr lang="en-US" dirty="0"/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Usability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825888"/>
                  </a:ext>
                </a:extLst>
              </a:tr>
              <a:tr h="437840">
                <a:tc>
                  <a:txBody>
                    <a:bodyPr/>
                    <a:lstStyle/>
                    <a:p>
                      <a:r>
                        <a:rPr lang="en-US" dirty="0"/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Reliability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977886"/>
                  </a:ext>
                </a:extLst>
              </a:tr>
              <a:tr h="437840">
                <a:tc>
                  <a:txBody>
                    <a:bodyPr/>
                    <a:lstStyle/>
                    <a:p>
                      <a:r>
                        <a:rPr lang="en-US" dirty="0"/>
                        <a:t>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Scalability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95597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3D3A532-1724-CCD3-4DF4-557B0CC03DFE}"/>
              </a:ext>
            </a:extLst>
          </p:cNvPr>
          <p:cNvSpPr txBox="1"/>
          <p:nvPr/>
        </p:nvSpPr>
        <p:spPr>
          <a:xfrm>
            <a:off x="1225296" y="3227832"/>
            <a:ext cx="45049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Non-Functional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57560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</a:pPr>
            <a:r>
              <a:rPr lang="en-US" sz="5400" b="1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7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89" name="Google Shape;189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7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1" name="Google Shape;191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93" name="Google Shape;193;p7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4" name="Google Shape;194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195" name="Google Shape;195;p7"/>
          <p:cNvGrpSpPr/>
          <p:nvPr/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196" name="Google Shape;196;p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7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8" name="Google Shape;198;p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4735B96-8A09-A079-D8A8-EC3126B66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75" y="792480"/>
            <a:ext cx="10302705" cy="531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073091"/>
      </p:ext>
    </p:extLst>
  </p:cSld>
  <p:clrMapOvr>
    <a:masterClrMapping/>
  </p:clrMapOvr>
</p:sld>
</file>

<file path=ppt/theme/theme1.xml><?xml version="1.0" encoding="utf-8"?>
<a:theme xmlns:a="http://schemas.openxmlformats.org/drawingml/2006/main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117</Words>
  <Application>Microsoft Office PowerPoint</Application>
  <PresentationFormat>Widescreen</PresentationFormat>
  <Paragraphs>73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Garamond</vt:lpstr>
      <vt:lpstr>Arial</vt:lpstr>
      <vt:lpstr>Calibri</vt:lpstr>
      <vt:lpstr>Organic</vt:lpstr>
      <vt:lpstr>Clothing            E-Commerce Website</vt:lpstr>
      <vt:lpstr>Overview</vt:lpstr>
      <vt:lpstr>Introduction</vt:lpstr>
      <vt:lpstr>Technology</vt:lpstr>
      <vt:lpstr>Technology</vt:lpstr>
      <vt:lpstr>Analysis</vt:lpstr>
      <vt:lpstr>Analysis</vt:lpstr>
      <vt:lpstr>Database</vt:lpstr>
      <vt:lpstr>PowerPoint Presentation</vt:lpstr>
      <vt:lpstr>Features</vt:lpstr>
      <vt:lpstr>System Design</vt:lpstr>
      <vt:lpstr>PowerPoint Presentation</vt:lpstr>
      <vt:lpstr>PowerPoint Presentation</vt:lpstr>
      <vt:lpstr>Demo</vt:lpstr>
      <vt:lpstr>Future Improvements</vt:lpstr>
      <vt:lpstr>Conclusion</vt:lpstr>
      <vt:lpstr>Thank you for listening.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Clothing            E-Commerce Website</dc:title>
  <dc:creator>Minh Hoàng</dc:creator>
  <cp:lastModifiedBy>Vũ Nhật Duy</cp:lastModifiedBy>
  <cp:revision>4</cp:revision>
  <dcterms:created xsi:type="dcterms:W3CDTF">2020-08-27T16:55:57Z</dcterms:created>
  <dcterms:modified xsi:type="dcterms:W3CDTF">2023-05-26T07:04:41Z</dcterms:modified>
</cp:coreProperties>
</file>