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2" r:id="rId9"/>
    <p:sldId id="272" r:id="rId10"/>
    <p:sldId id="281" r:id="rId11"/>
    <p:sldId id="260" r:id="rId12"/>
    <p:sldId id="270" r:id="rId13"/>
    <p:sldId id="278" r:id="rId14"/>
    <p:sldId id="275" r:id="rId15"/>
    <p:sldId id="282" r:id="rId16"/>
    <p:sldId id="280" r:id="rId17"/>
    <p:sldId id="265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Y5MU0WQz9YOsfPFSd1kOpSroh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7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0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53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574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5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869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6530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97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4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52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95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57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8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8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8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24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8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34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5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7" descr="HD-PanelContent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7" descr="HDRibbonContent-UniformTrim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7" descr="HDRibbonContent-UniformTrim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484120" y="1616976"/>
            <a:ext cx="722376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Arial"/>
              <a:buNone/>
            </a:pPr>
            <a:r>
              <a:rPr lang="en-US" sz="7000" dirty="0">
                <a:latin typeface="Arial"/>
                <a:ea typeface="Arial"/>
                <a:cs typeface="Arial"/>
                <a:sym typeface="Arial"/>
              </a:rPr>
              <a:t>Clothing            E-Commerce Website</a:t>
            </a:r>
            <a:endParaRPr sz="7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EE6A1-7B99-7EFD-A5E8-804C1DE8CC76}"/>
              </a:ext>
            </a:extLst>
          </p:cNvPr>
          <p:cNvSpPr txBox="1"/>
          <p:nvPr/>
        </p:nvSpPr>
        <p:spPr>
          <a:xfrm>
            <a:off x="1494503" y="2684205"/>
            <a:ext cx="9601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Product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Cart &amp; Product Browse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0250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D71366-9D91-FB21-243C-8DBDDD12D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578" y="661418"/>
            <a:ext cx="6009867" cy="5533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78455-26E7-6D43-5291-EDE58995A6FE}"/>
              </a:ext>
            </a:extLst>
          </p:cNvPr>
          <p:cNvSpPr txBox="1"/>
          <p:nvPr/>
        </p:nvSpPr>
        <p:spPr>
          <a:xfrm>
            <a:off x="1005375" y="2638325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4202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Sequence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04D2F0-2DF5-FE15-4365-0DD065A4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01" y="944880"/>
            <a:ext cx="705075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4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654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186F2-0D90-964A-0916-0E482B480141}"/>
              </a:ext>
            </a:extLst>
          </p:cNvPr>
          <p:cNvSpPr txBox="1"/>
          <p:nvPr/>
        </p:nvSpPr>
        <p:spPr>
          <a:xfrm>
            <a:off x="1494503" y="2684205"/>
            <a:ext cx="9601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User-side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UI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Product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5037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03D52-F417-115E-4CD7-8C218A7F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14600"/>
            <a:ext cx="9601196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40"/>
              <a:buFont typeface="Arial"/>
              <a:buNone/>
            </a:pPr>
            <a:r>
              <a:rPr lang="en-US" sz="5940" b="1">
                <a:latin typeface="Arial"/>
                <a:ea typeface="Arial"/>
                <a:cs typeface="Arial"/>
                <a:sym typeface="Arial"/>
              </a:rPr>
              <a:t>Thank you for listening.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20"/>
              <a:buNone/>
            </a:pPr>
            <a:endParaRPr sz="4800"/>
          </a:p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5520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Is there any question?</a:t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2556932"/>
            <a:ext cx="2717247" cy="271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4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Technology</a:t>
            </a:r>
          </a:p>
          <a:p>
            <a:pPr marL="285750" indent="-285750">
              <a:lnSpc>
                <a:spcPct val="80000"/>
              </a:lnSpc>
              <a:spcBef>
                <a:spcPts val="1192"/>
              </a:spcBef>
              <a:buSzPts val="3404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endParaRPr lang="en-US" sz="296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CB16E-CA6E-1F0D-57FE-08624F3E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90" y="2478962"/>
            <a:ext cx="8205019" cy="3772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Technology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7A79A5-C463-949A-9E53-509C8903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4" y="2859578"/>
            <a:ext cx="7027026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ết Ứng Dụng Đầu Tiên Với ReactJS">
            <a:extLst>
              <a:ext uri="{FF2B5EF4-FFF2-40B4-BE49-F238E27FC236}">
                <a16:creationId xmlns:a16="http://schemas.microsoft.com/office/drawing/2014/main" id="{C936CD71-0766-6AFE-2906-FEA8DA0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0" y="2859578"/>
            <a:ext cx="3234459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Technology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79B88D0-A768-0E59-1692-117E7987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34" y="2724912"/>
            <a:ext cx="3491485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first steps with Express.js - DEV Community">
            <a:extLst>
              <a:ext uri="{FF2B5EF4-FFF2-40B4-BE49-F238E27FC236}">
                <a16:creationId xmlns:a16="http://schemas.microsoft.com/office/drawing/2014/main" id="{2E84FF79-5D78-60EF-9CB3-917737AF5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24912"/>
            <a:ext cx="4558145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2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1DF06-94B3-DA66-C7E0-CFD06CCE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82038"/>
              </p:ext>
            </p:extLst>
          </p:nvPr>
        </p:nvGraphicFramePr>
        <p:xfrm>
          <a:off x="6461758" y="2566075"/>
          <a:ext cx="4434840" cy="3516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589250167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856809240"/>
                    </a:ext>
                  </a:extLst>
                </a:gridCol>
              </a:tblGrid>
              <a:tr h="489468">
                <a:tc>
                  <a:txBody>
                    <a:bodyPr/>
                    <a:lstStyle/>
                    <a:p>
                      <a:r>
                        <a:rPr lang="en-US" dirty="0" err="1"/>
                        <a:t>Req.ID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26617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 and login an account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397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 Catalog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126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Shopping Cart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25888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Payment Gateways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77886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 Management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55972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Item Search 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56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F161F0-FE6B-5B42-2880-21A1C32F4A36}"/>
              </a:ext>
            </a:extLst>
          </p:cNvPr>
          <p:cNvSpPr txBox="1"/>
          <p:nvPr/>
        </p:nvSpPr>
        <p:spPr>
          <a:xfrm>
            <a:off x="1225296" y="3236976"/>
            <a:ext cx="45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146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1DF06-94B3-DA66-C7E0-CFD06CCE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98774"/>
              </p:ext>
            </p:extLst>
          </p:nvPr>
        </p:nvGraphicFramePr>
        <p:xfrm>
          <a:off x="6461758" y="2986700"/>
          <a:ext cx="4434840" cy="262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589250167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856809240"/>
                    </a:ext>
                  </a:extLst>
                </a:gridCol>
              </a:tblGrid>
              <a:tr h="437840">
                <a:tc>
                  <a:txBody>
                    <a:bodyPr/>
                    <a:lstStyle/>
                    <a:p>
                      <a:r>
                        <a:rPr lang="en-US" dirty="0" err="1"/>
                        <a:t>Req.ID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26617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397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126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25888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Reliability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77886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559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D3A532-1724-CCD3-4DF4-557B0CC03DFE}"/>
              </a:ext>
            </a:extLst>
          </p:cNvPr>
          <p:cNvSpPr txBox="1"/>
          <p:nvPr/>
        </p:nvSpPr>
        <p:spPr>
          <a:xfrm>
            <a:off x="1225296" y="3227832"/>
            <a:ext cx="45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75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735B96-8A09-A079-D8A8-EC3126B66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75" y="792480"/>
            <a:ext cx="10302705" cy="53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73091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117</Words>
  <Application>Microsoft Office PowerPoint</Application>
  <PresentationFormat>Widescreen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Garamond</vt:lpstr>
      <vt:lpstr>Arial</vt:lpstr>
      <vt:lpstr>Calibri</vt:lpstr>
      <vt:lpstr>Organic</vt:lpstr>
      <vt:lpstr>Clothing            E-Commerce Website</vt:lpstr>
      <vt:lpstr>Overview</vt:lpstr>
      <vt:lpstr>Introduction</vt:lpstr>
      <vt:lpstr>Technology</vt:lpstr>
      <vt:lpstr>Technology</vt:lpstr>
      <vt:lpstr>Analysis</vt:lpstr>
      <vt:lpstr>Analysis</vt:lpstr>
      <vt:lpstr>Database</vt:lpstr>
      <vt:lpstr>PowerPoint Presentation</vt:lpstr>
      <vt:lpstr>Features</vt:lpstr>
      <vt:lpstr>System Design</vt:lpstr>
      <vt:lpstr>PowerPoint Presentation</vt:lpstr>
      <vt:lpstr>PowerPoint Presentation</vt:lpstr>
      <vt:lpstr>Demo</vt:lpstr>
      <vt:lpstr>Future Improvements</vt:lpstr>
      <vt:lpstr>Conclusion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           E-Commerce Website</dc:title>
  <dc:creator>Minh Hoàng</dc:creator>
  <cp:lastModifiedBy>Vũ Nhật Duy</cp:lastModifiedBy>
  <cp:revision>5</cp:revision>
  <dcterms:created xsi:type="dcterms:W3CDTF">2020-08-27T16:55:57Z</dcterms:created>
  <dcterms:modified xsi:type="dcterms:W3CDTF">2023-06-01T09:30:39Z</dcterms:modified>
</cp:coreProperties>
</file>