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91" r:id="rId5"/>
    <p:sldId id="288" r:id="rId6"/>
    <p:sldId id="263" r:id="rId7"/>
    <p:sldId id="292" r:id="rId8"/>
    <p:sldId id="265" r:id="rId9"/>
    <p:sldId id="289" r:id="rId10"/>
    <p:sldId id="290" r:id="rId11"/>
    <p:sldId id="266" r:id="rId12"/>
    <p:sldId id="273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NGUYEN TAI CAN" initials="DNTC" lastIdx="1" clrIdx="0">
    <p:extLst>
      <p:ext uri="{19B8F6BF-5375-455C-9EA6-DF929625EA0E}">
        <p15:presenceInfo xmlns:p15="http://schemas.microsoft.com/office/powerpoint/2012/main" userId="DO NGUYEN TAI C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7A"/>
    <a:srgbClr val="D7DFE4"/>
    <a:srgbClr val="F6B190"/>
    <a:srgbClr val="BE6B82"/>
    <a:srgbClr val="6A5D79"/>
    <a:srgbClr val="F07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F1FE-B915-468C-BA6A-1A0781F1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A16E-C544-4832-9B0A-E9F4A325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AD94-5562-4C08-A0EF-8F7A5CC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21A-31EA-4247-940E-B4BFA8AC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B4A73-1BB9-4C2F-92CA-036D29F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4EB5DC-04E1-4C8E-98B1-780666F70A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8796" y="1116855"/>
            <a:ext cx="4108379" cy="3998278"/>
          </a:xfrm>
          <a:custGeom>
            <a:avLst/>
            <a:gdLst>
              <a:gd name="connsiteX0" fmla="*/ 3733802 w 4108379"/>
              <a:gd name="connsiteY0" fmla="*/ 3249124 h 3998278"/>
              <a:gd name="connsiteX1" fmla="*/ 4108379 w 4108379"/>
              <a:gd name="connsiteY1" fmla="*/ 3623701 h 3998278"/>
              <a:gd name="connsiteX2" fmla="*/ 3733802 w 4108379"/>
              <a:gd name="connsiteY2" fmla="*/ 3998278 h 3998278"/>
              <a:gd name="connsiteX3" fmla="*/ 3359225 w 4108379"/>
              <a:gd name="connsiteY3" fmla="*/ 3623701 h 3998278"/>
              <a:gd name="connsiteX4" fmla="*/ 3733802 w 4108379"/>
              <a:gd name="connsiteY4" fmla="*/ 3249124 h 3998278"/>
              <a:gd name="connsiteX5" fmla="*/ 2324687 w 4108379"/>
              <a:gd name="connsiteY5" fmla="*/ 439272 h 3998278"/>
              <a:gd name="connsiteX6" fmla="*/ 3924887 w 4108379"/>
              <a:gd name="connsiteY6" fmla="*/ 2039472 h 3998278"/>
              <a:gd name="connsiteX7" fmla="*/ 2324687 w 4108379"/>
              <a:gd name="connsiteY7" fmla="*/ 3639672 h 3998278"/>
              <a:gd name="connsiteX8" fmla="*/ 724487 w 4108379"/>
              <a:gd name="connsiteY8" fmla="*/ 2039472 h 3998278"/>
              <a:gd name="connsiteX9" fmla="*/ 732193 w 4108379"/>
              <a:gd name="connsiteY9" fmla="*/ 1886864 h 3998278"/>
              <a:gd name="connsiteX10" fmla="*/ 666986 w 4108379"/>
              <a:gd name="connsiteY10" fmla="*/ 1907105 h 3998278"/>
              <a:gd name="connsiteX11" fmla="*/ 555112 w 4108379"/>
              <a:gd name="connsiteY11" fmla="*/ 1918383 h 3998278"/>
              <a:gd name="connsiteX12" fmla="*/ 0 w 4108379"/>
              <a:gd name="connsiteY12" fmla="*/ 1363271 h 3998278"/>
              <a:gd name="connsiteX13" fmla="*/ 555112 w 4108379"/>
              <a:gd name="connsiteY13" fmla="*/ 808159 h 3998278"/>
              <a:gd name="connsiteX14" fmla="*/ 1015420 w 4108379"/>
              <a:gd name="connsiteY14" fmla="*/ 1052903 h 3998278"/>
              <a:gd name="connsiteX15" fmla="*/ 1036896 w 4108379"/>
              <a:gd name="connsiteY15" fmla="*/ 1092470 h 3998278"/>
              <a:gd name="connsiteX16" fmla="*/ 1089895 w 4108379"/>
              <a:gd name="connsiteY16" fmla="*/ 1021596 h 3998278"/>
              <a:gd name="connsiteX17" fmla="*/ 2324687 w 4108379"/>
              <a:gd name="connsiteY17" fmla="*/ 439272 h 3998278"/>
              <a:gd name="connsiteX18" fmla="*/ 929689 w 4108379"/>
              <a:gd name="connsiteY18" fmla="*/ 0 h 3998278"/>
              <a:gd name="connsiteX19" fmla="*/ 1304266 w 4108379"/>
              <a:gd name="connsiteY19" fmla="*/ 374577 h 3998278"/>
              <a:gd name="connsiteX20" fmla="*/ 929689 w 4108379"/>
              <a:gd name="connsiteY20" fmla="*/ 749154 h 3998278"/>
              <a:gd name="connsiteX21" fmla="*/ 555112 w 4108379"/>
              <a:gd name="connsiteY21" fmla="*/ 374577 h 3998278"/>
              <a:gd name="connsiteX22" fmla="*/ 929689 w 4108379"/>
              <a:gd name="connsiteY22" fmla="*/ 0 h 399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8379" h="3998278">
                <a:moveTo>
                  <a:pt x="3733802" y="3249124"/>
                </a:moveTo>
                <a:cubicBezTo>
                  <a:pt x="3940675" y="3249124"/>
                  <a:pt x="4108379" y="3416828"/>
                  <a:pt x="4108379" y="3623701"/>
                </a:cubicBezTo>
                <a:cubicBezTo>
                  <a:pt x="4108379" y="3830574"/>
                  <a:pt x="3940675" y="3998278"/>
                  <a:pt x="3733802" y="3998278"/>
                </a:cubicBezTo>
                <a:cubicBezTo>
                  <a:pt x="3526929" y="3998278"/>
                  <a:pt x="3359225" y="3830574"/>
                  <a:pt x="3359225" y="3623701"/>
                </a:cubicBezTo>
                <a:cubicBezTo>
                  <a:pt x="3359225" y="3416828"/>
                  <a:pt x="3526929" y="3249124"/>
                  <a:pt x="3733802" y="3249124"/>
                </a:cubicBezTo>
                <a:close/>
                <a:moveTo>
                  <a:pt x="2324687" y="439272"/>
                </a:moveTo>
                <a:cubicBezTo>
                  <a:pt x="3208453" y="439272"/>
                  <a:pt x="3924887" y="1155706"/>
                  <a:pt x="3924887" y="2039472"/>
                </a:cubicBezTo>
                <a:cubicBezTo>
                  <a:pt x="3924887" y="2923238"/>
                  <a:pt x="3208453" y="3639672"/>
                  <a:pt x="2324687" y="3639672"/>
                </a:cubicBezTo>
                <a:cubicBezTo>
                  <a:pt x="1440921" y="3639672"/>
                  <a:pt x="724487" y="2923238"/>
                  <a:pt x="724487" y="2039472"/>
                </a:cubicBezTo>
                <a:lnTo>
                  <a:pt x="732193" y="1886864"/>
                </a:lnTo>
                <a:lnTo>
                  <a:pt x="666986" y="1907105"/>
                </a:lnTo>
                <a:cubicBezTo>
                  <a:pt x="630850" y="1914500"/>
                  <a:pt x="593435" y="1918383"/>
                  <a:pt x="555112" y="1918383"/>
                </a:cubicBezTo>
                <a:cubicBezTo>
                  <a:pt x="248532" y="1918383"/>
                  <a:pt x="0" y="1669851"/>
                  <a:pt x="0" y="1363271"/>
                </a:cubicBezTo>
                <a:cubicBezTo>
                  <a:pt x="0" y="1056691"/>
                  <a:pt x="248532" y="808159"/>
                  <a:pt x="555112" y="808159"/>
                </a:cubicBezTo>
                <a:cubicBezTo>
                  <a:pt x="746725" y="808159"/>
                  <a:pt x="915662" y="905242"/>
                  <a:pt x="1015420" y="1052903"/>
                </a:cubicBezTo>
                <a:lnTo>
                  <a:pt x="1036896" y="1092470"/>
                </a:lnTo>
                <a:lnTo>
                  <a:pt x="1089895" y="1021596"/>
                </a:lnTo>
                <a:cubicBezTo>
                  <a:pt x="1383395" y="665956"/>
                  <a:pt x="1827569" y="439272"/>
                  <a:pt x="2324687" y="439272"/>
                </a:cubicBezTo>
                <a:close/>
                <a:moveTo>
                  <a:pt x="929689" y="0"/>
                </a:moveTo>
                <a:cubicBezTo>
                  <a:pt x="1136562" y="0"/>
                  <a:pt x="1304266" y="167704"/>
                  <a:pt x="1304266" y="374577"/>
                </a:cubicBezTo>
                <a:cubicBezTo>
                  <a:pt x="1304266" y="581450"/>
                  <a:pt x="1136562" y="749154"/>
                  <a:pt x="929689" y="749154"/>
                </a:cubicBezTo>
                <a:cubicBezTo>
                  <a:pt x="722816" y="749154"/>
                  <a:pt x="555112" y="581450"/>
                  <a:pt x="555112" y="374577"/>
                </a:cubicBezTo>
                <a:cubicBezTo>
                  <a:pt x="555112" y="167704"/>
                  <a:pt x="722816" y="0"/>
                  <a:pt x="9296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3ED3E0-7834-4CB8-8026-E913621109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1395413"/>
            <a:ext cx="4572000" cy="28162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4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B62D56-4E3F-4BBE-9C37-17EF33A006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09950" y="1638300"/>
            <a:ext cx="26670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294599-D43F-499C-99C8-8AC964A557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950" y="1638300"/>
            <a:ext cx="26670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7D65DFA-DFC8-4A8D-B7A3-188DBCC512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3950" y="1638300"/>
            <a:ext cx="26670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0E7D06B-4D75-46E5-9C15-B76B4EC220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76950" y="1638300"/>
            <a:ext cx="2667000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45F3F5A3-956A-405F-B405-D7D1FE4E2F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28157" y="1567231"/>
            <a:ext cx="3209622" cy="3123607"/>
          </a:xfrm>
          <a:custGeom>
            <a:avLst/>
            <a:gdLst>
              <a:gd name="connsiteX0" fmla="*/ 3733802 w 4108379"/>
              <a:gd name="connsiteY0" fmla="*/ 3249124 h 3998278"/>
              <a:gd name="connsiteX1" fmla="*/ 4108379 w 4108379"/>
              <a:gd name="connsiteY1" fmla="*/ 3623701 h 3998278"/>
              <a:gd name="connsiteX2" fmla="*/ 3733802 w 4108379"/>
              <a:gd name="connsiteY2" fmla="*/ 3998278 h 3998278"/>
              <a:gd name="connsiteX3" fmla="*/ 3359225 w 4108379"/>
              <a:gd name="connsiteY3" fmla="*/ 3623701 h 3998278"/>
              <a:gd name="connsiteX4" fmla="*/ 3733802 w 4108379"/>
              <a:gd name="connsiteY4" fmla="*/ 3249124 h 3998278"/>
              <a:gd name="connsiteX5" fmla="*/ 2324687 w 4108379"/>
              <a:gd name="connsiteY5" fmla="*/ 439272 h 3998278"/>
              <a:gd name="connsiteX6" fmla="*/ 3924887 w 4108379"/>
              <a:gd name="connsiteY6" fmla="*/ 2039472 h 3998278"/>
              <a:gd name="connsiteX7" fmla="*/ 2324687 w 4108379"/>
              <a:gd name="connsiteY7" fmla="*/ 3639672 h 3998278"/>
              <a:gd name="connsiteX8" fmla="*/ 724487 w 4108379"/>
              <a:gd name="connsiteY8" fmla="*/ 2039472 h 3998278"/>
              <a:gd name="connsiteX9" fmla="*/ 732193 w 4108379"/>
              <a:gd name="connsiteY9" fmla="*/ 1886864 h 3998278"/>
              <a:gd name="connsiteX10" fmla="*/ 666986 w 4108379"/>
              <a:gd name="connsiteY10" fmla="*/ 1907105 h 3998278"/>
              <a:gd name="connsiteX11" fmla="*/ 555112 w 4108379"/>
              <a:gd name="connsiteY11" fmla="*/ 1918383 h 3998278"/>
              <a:gd name="connsiteX12" fmla="*/ 0 w 4108379"/>
              <a:gd name="connsiteY12" fmla="*/ 1363271 h 3998278"/>
              <a:gd name="connsiteX13" fmla="*/ 555112 w 4108379"/>
              <a:gd name="connsiteY13" fmla="*/ 808159 h 3998278"/>
              <a:gd name="connsiteX14" fmla="*/ 1015420 w 4108379"/>
              <a:gd name="connsiteY14" fmla="*/ 1052903 h 3998278"/>
              <a:gd name="connsiteX15" fmla="*/ 1036896 w 4108379"/>
              <a:gd name="connsiteY15" fmla="*/ 1092470 h 3998278"/>
              <a:gd name="connsiteX16" fmla="*/ 1089895 w 4108379"/>
              <a:gd name="connsiteY16" fmla="*/ 1021596 h 3998278"/>
              <a:gd name="connsiteX17" fmla="*/ 2324687 w 4108379"/>
              <a:gd name="connsiteY17" fmla="*/ 439272 h 3998278"/>
              <a:gd name="connsiteX18" fmla="*/ 929689 w 4108379"/>
              <a:gd name="connsiteY18" fmla="*/ 0 h 3998278"/>
              <a:gd name="connsiteX19" fmla="*/ 1304266 w 4108379"/>
              <a:gd name="connsiteY19" fmla="*/ 374577 h 3998278"/>
              <a:gd name="connsiteX20" fmla="*/ 929689 w 4108379"/>
              <a:gd name="connsiteY20" fmla="*/ 749154 h 3998278"/>
              <a:gd name="connsiteX21" fmla="*/ 555112 w 4108379"/>
              <a:gd name="connsiteY21" fmla="*/ 374577 h 3998278"/>
              <a:gd name="connsiteX22" fmla="*/ 929689 w 4108379"/>
              <a:gd name="connsiteY22" fmla="*/ 0 h 399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8379" h="3998278">
                <a:moveTo>
                  <a:pt x="3733802" y="3249124"/>
                </a:moveTo>
                <a:cubicBezTo>
                  <a:pt x="3940675" y="3249124"/>
                  <a:pt x="4108379" y="3416828"/>
                  <a:pt x="4108379" y="3623701"/>
                </a:cubicBezTo>
                <a:cubicBezTo>
                  <a:pt x="4108379" y="3830574"/>
                  <a:pt x="3940675" y="3998278"/>
                  <a:pt x="3733802" y="3998278"/>
                </a:cubicBezTo>
                <a:cubicBezTo>
                  <a:pt x="3526929" y="3998278"/>
                  <a:pt x="3359225" y="3830574"/>
                  <a:pt x="3359225" y="3623701"/>
                </a:cubicBezTo>
                <a:cubicBezTo>
                  <a:pt x="3359225" y="3416828"/>
                  <a:pt x="3526929" y="3249124"/>
                  <a:pt x="3733802" y="3249124"/>
                </a:cubicBezTo>
                <a:close/>
                <a:moveTo>
                  <a:pt x="2324687" y="439272"/>
                </a:moveTo>
                <a:cubicBezTo>
                  <a:pt x="3208453" y="439272"/>
                  <a:pt x="3924887" y="1155706"/>
                  <a:pt x="3924887" y="2039472"/>
                </a:cubicBezTo>
                <a:cubicBezTo>
                  <a:pt x="3924887" y="2923238"/>
                  <a:pt x="3208453" y="3639672"/>
                  <a:pt x="2324687" y="3639672"/>
                </a:cubicBezTo>
                <a:cubicBezTo>
                  <a:pt x="1440921" y="3639672"/>
                  <a:pt x="724487" y="2923238"/>
                  <a:pt x="724487" y="2039472"/>
                </a:cubicBezTo>
                <a:lnTo>
                  <a:pt x="732193" y="1886864"/>
                </a:lnTo>
                <a:lnTo>
                  <a:pt x="666986" y="1907105"/>
                </a:lnTo>
                <a:cubicBezTo>
                  <a:pt x="630850" y="1914500"/>
                  <a:pt x="593435" y="1918383"/>
                  <a:pt x="555112" y="1918383"/>
                </a:cubicBezTo>
                <a:cubicBezTo>
                  <a:pt x="248532" y="1918383"/>
                  <a:pt x="0" y="1669851"/>
                  <a:pt x="0" y="1363271"/>
                </a:cubicBezTo>
                <a:cubicBezTo>
                  <a:pt x="0" y="1056691"/>
                  <a:pt x="248532" y="808159"/>
                  <a:pt x="555112" y="808159"/>
                </a:cubicBezTo>
                <a:cubicBezTo>
                  <a:pt x="746725" y="808159"/>
                  <a:pt x="915662" y="905242"/>
                  <a:pt x="1015420" y="1052903"/>
                </a:cubicBezTo>
                <a:lnTo>
                  <a:pt x="1036896" y="1092470"/>
                </a:lnTo>
                <a:lnTo>
                  <a:pt x="1089895" y="1021596"/>
                </a:lnTo>
                <a:cubicBezTo>
                  <a:pt x="1383395" y="665956"/>
                  <a:pt x="1827569" y="439272"/>
                  <a:pt x="2324687" y="439272"/>
                </a:cubicBezTo>
                <a:close/>
                <a:moveTo>
                  <a:pt x="929689" y="0"/>
                </a:moveTo>
                <a:cubicBezTo>
                  <a:pt x="1136562" y="0"/>
                  <a:pt x="1304266" y="167704"/>
                  <a:pt x="1304266" y="374577"/>
                </a:cubicBezTo>
                <a:cubicBezTo>
                  <a:pt x="1304266" y="581450"/>
                  <a:pt x="1136562" y="749154"/>
                  <a:pt x="929689" y="749154"/>
                </a:cubicBezTo>
                <a:cubicBezTo>
                  <a:pt x="722816" y="749154"/>
                  <a:pt x="555112" y="581450"/>
                  <a:pt x="555112" y="374577"/>
                </a:cubicBezTo>
                <a:cubicBezTo>
                  <a:pt x="555112" y="167704"/>
                  <a:pt x="722816" y="0"/>
                  <a:pt x="9296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EAC905-9B26-4FA7-8C16-E2E7E57185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81600" cy="52686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D78F73-86FB-4B44-8211-9E53FCE5C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0275" y="1082675"/>
            <a:ext cx="2646363" cy="47402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75A7CA-77EE-453C-9844-BB7476428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70039"/>
            <a:ext cx="7929563" cy="368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2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75A7CA-77EE-453C-9844-BB7476428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0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75A7CA-77EE-453C-9844-BB7476428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412" y="2107231"/>
            <a:ext cx="3655537" cy="27813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8F23414-1B53-4CB3-870E-F760EABBE1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786" y="2107231"/>
            <a:ext cx="3655537" cy="278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390-1D81-484D-A027-D1C5D40E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47AD-6ADE-41B2-AE57-E16E773A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83E1-76EC-4059-967D-4444FE6E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BA5F-14F0-45A5-BB07-D96975F5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BFE6-C74A-46D9-88C1-C83AE345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75A7CA-77EE-453C-9844-BB7476428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81150"/>
            <a:ext cx="12192000" cy="278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6647-BB66-4CEE-8513-4A78F1E0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0900-ECD7-4548-8003-0E26BECE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42F1A-624B-4257-A46D-CF2B251F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FFAA8-39DD-4522-8842-3CDC5400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DD6E-4DB3-401D-84EE-4A258A2A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9119B-FA24-44F3-AD56-BE59BFF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2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40F2-2B74-4021-A987-EDF844D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96C73-B47D-49AA-B6C6-D1BD997BE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8F20-8DAD-4535-B3ED-FF2B8624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15C4-2D48-4A19-BF90-C61C32D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574-8A66-4C36-9634-C048F34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2047-009D-4DD6-BA9B-ABE8EA30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4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CA-20A5-428F-BEC2-79001A94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CA5E-8463-4B6C-B316-C68854DB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6AA5-FA19-44BA-9CAC-845D47EC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5BD3-0B41-4FE5-9FE1-478A173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9577-B3E9-4450-B320-C589E83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E867-D038-42D7-9F23-1242157A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9459D-3133-4593-933F-3622E197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A0E5-21AB-45E4-B5B4-9A9FED24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3406-5E75-42DD-9310-E9C80A7B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6B2D-0A2A-49D7-B09A-A0D9B2D8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8863-6DCD-4501-A3DA-1646DEB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29A9-D24B-4A58-97C0-99D46D37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332D-A5EE-4D7B-BA18-260B431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D797-A5CF-4DA7-8E68-303D3E65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9A19-C9C8-418B-A460-D2007A4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B0D7-2E6D-48A3-ACF3-119E6966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7CBA-FB43-48A2-9E40-F687088A1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A342-3440-4117-895B-2CC959E7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852C-1F6A-4442-91A3-73C236D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F88F3-E469-43D8-993F-0C653AB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E151-EB36-4760-92C9-DF6DE9C3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D64-9025-45F0-8877-B687C57C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2BB6-8CC1-4737-B9EC-77D2206D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1778-DBD6-4A22-A543-EDB3E380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20A87-42AB-4D29-B7B9-1196DE6DB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8D1BA-FA65-4B35-B650-34E70F3C7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F4860-AF2A-45F6-9C0C-04FCB49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F0F9D-B35F-4A09-9D95-9E15FE63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7AB9A-E248-4525-A4AE-E23CE563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2310-2C17-48C3-9DF8-FC769BC6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8F61-462A-489B-A52A-B02C37F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032E-A159-499D-81A5-EAF76B54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1D1EC-F3C3-4D4A-AACB-0316195B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672386-41E2-4A14-95A8-0DFFD28386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1946" y="1378424"/>
            <a:ext cx="1609300" cy="1419392"/>
          </a:xfrm>
          <a:custGeom>
            <a:avLst/>
            <a:gdLst>
              <a:gd name="connsiteX0" fmla="*/ 675565 w 1609300"/>
              <a:gd name="connsiteY0" fmla="*/ 0 h 1419392"/>
              <a:gd name="connsiteX1" fmla="*/ 1351130 w 1609300"/>
              <a:gd name="connsiteY1" fmla="*/ 675565 h 1419392"/>
              <a:gd name="connsiteX2" fmla="*/ 1340284 w 1609300"/>
              <a:gd name="connsiteY2" fmla="*/ 783159 h 1419392"/>
              <a:gd name="connsiteX3" fmla="*/ 1353214 w 1609300"/>
              <a:gd name="connsiteY3" fmla="*/ 784462 h 1419392"/>
              <a:gd name="connsiteX4" fmla="*/ 1609300 w 1609300"/>
              <a:gd name="connsiteY4" fmla="*/ 1098669 h 1419392"/>
              <a:gd name="connsiteX5" fmla="*/ 1288577 w 1609300"/>
              <a:gd name="connsiteY5" fmla="*/ 1419392 h 1419392"/>
              <a:gd name="connsiteX6" fmla="*/ 1022629 w 1609300"/>
              <a:gd name="connsiteY6" fmla="*/ 1277988 h 1419392"/>
              <a:gd name="connsiteX7" fmla="*/ 1011897 w 1609300"/>
              <a:gd name="connsiteY7" fmla="*/ 1258216 h 1419392"/>
              <a:gd name="connsiteX8" fmla="*/ 938525 w 1609300"/>
              <a:gd name="connsiteY8" fmla="*/ 1298041 h 1419392"/>
              <a:gd name="connsiteX9" fmla="*/ 675565 w 1609300"/>
              <a:gd name="connsiteY9" fmla="*/ 1351130 h 1419392"/>
              <a:gd name="connsiteX10" fmla="*/ 0 w 1609300"/>
              <a:gd name="connsiteY10" fmla="*/ 675565 h 1419392"/>
              <a:gd name="connsiteX11" fmla="*/ 675565 w 1609300"/>
              <a:gd name="connsiteY11" fmla="*/ 0 h 14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9300" h="1419392">
                <a:moveTo>
                  <a:pt x="675565" y="0"/>
                </a:moveTo>
                <a:cubicBezTo>
                  <a:pt x="1048669" y="0"/>
                  <a:pt x="1351130" y="302461"/>
                  <a:pt x="1351130" y="675565"/>
                </a:cubicBezTo>
                <a:lnTo>
                  <a:pt x="1340284" y="783159"/>
                </a:lnTo>
                <a:lnTo>
                  <a:pt x="1353214" y="784462"/>
                </a:lnTo>
                <a:cubicBezTo>
                  <a:pt x="1499362" y="814368"/>
                  <a:pt x="1609300" y="943680"/>
                  <a:pt x="1609300" y="1098669"/>
                </a:cubicBezTo>
                <a:cubicBezTo>
                  <a:pt x="1609300" y="1275799"/>
                  <a:pt x="1465707" y="1419392"/>
                  <a:pt x="1288577" y="1419392"/>
                </a:cubicBezTo>
                <a:cubicBezTo>
                  <a:pt x="1177871" y="1419392"/>
                  <a:pt x="1080265" y="1363301"/>
                  <a:pt x="1022629" y="1277988"/>
                </a:cubicBezTo>
                <a:lnTo>
                  <a:pt x="1011897" y="1258216"/>
                </a:lnTo>
                <a:lnTo>
                  <a:pt x="938525" y="1298041"/>
                </a:lnTo>
                <a:cubicBezTo>
                  <a:pt x="857702" y="1332226"/>
                  <a:pt x="768841" y="1351130"/>
                  <a:pt x="675565" y="1351130"/>
                </a:cubicBezTo>
                <a:cubicBezTo>
                  <a:pt x="302461" y="1351130"/>
                  <a:pt x="0" y="1048669"/>
                  <a:pt x="0" y="675565"/>
                </a:cubicBezTo>
                <a:cubicBezTo>
                  <a:pt x="0" y="302461"/>
                  <a:pt x="302461" y="0"/>
                  <a:pt x="675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5AC9FD-2421-480C-8EDC-26267709DB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9756" y="1378424"/>
            <a:ext cx="1609300" cy="1419392"/>
          </a:xfrm>
          <a:custGeom>
            <a:avLst/>
            <a:gdLst>
              <a:gd name="connsiteX0" fmla="*/ 675565 w 1609300"/>
              <a:gd name="connsiteY0" fmla="*/ 0 h 1419392"/>
              <a:gd name="connsiteX1" fmla="*/ 1351130 w 1609300"/>
              <a:gd name="connsiteY1" fmla="*/ 675565 h 1419392"/>
              <a:gd name="connsiteX2" fmla="*/ 1340284 w 1609300"/>
              <a:gd name="connsiteY2" fmla="*/ 783159 h 1419392"/>
              <a:gd name="connsiteX3" fmla="*/ 1353214 w 1609300"/>
              <a:gd name="connsiteY3" fmla="*/ 784462 h 1419392"/>
              <a:gd name="connsiteX4" fmla="*/ 1609300 w 1609300"/>
              <a:gd name="connsiteY4" fmla="*/ 1098669 h 1419392"/>
              <a:gd name="connsiteX5" fmla="*/ 1288577 w 1609300"/>
              <a:gd name="connsiteY5" fmla="*/ 1419392 h 1419392"/>
              <a:gd name="connsiteX6" fmla="*/ 1022629 w 1609300"/>
              <a:gd name="connsiteY6" fmla="*/ 1277988 h 1419392"/>
              <a:gd name="connsiteX7" fmla="*/ 1011897 w 1609300"/>
              <a:gd name="connsiteY7" fmla="*/ 1258216 h 1419392"/>
              <a:gd name="connsiteX8" fmla="*/ 938525 w 1609300"/>
              <a:gd name="connsiteY8" fmla="*/ 1298041 h 1419392"/>
              <a:gd name="connsiteX9" fmla="*/ 675565 w 1609300"/>
              <a:gd name="connsiteY9" fmla="*/ 1351130 h 1419392"/>
              <a:gd name="connsiteX10" fmla="*/ 0 w 1609300"/>
              <a:gd name="connsiteY10" fmla="*/ 675565 h 1419392"/>
              <a:gd name="connsiteX11" fmla="*/ 675565 w 1609300"/>
              <a:gd name="connsiteY11" fmla="*/ 0 h 14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9300" h="1419392">
                <a:moveTo>
                  <a:pt x="675565" y="0"/>
                </a:moveTo>
                <a:cubicBezTo>
                  <a:pt x="1048669" y="0"/>
                  <a:pt x="1351130" y="302461"/>
                  <a:pt x="1351130" y="675565"/>
                </a:cubicBezTo>
                <a:lnTo>
                  <a:pt x="1340284" y="783159"/>
                </a:lnTo>
                <a:lnTo>
                  <a:pt x="1353214" y="784462"/>
                </a:lnTo>
                <a:cubicBezTo>
                  <a:pt x="1499362" y="814368"/>
                  <a:pt x="1609300" y="943680"/>
                  <a:pt x="1609300" y="1098669"/>
                </a:cubicBezTo>
                <a:cubicBezTo>
                  <a:pt x="1609300" y="1275799"/>
                  <a:pt x="1465707" y="1419392"/>
                  <a:pt x="1288577" y="1419392"/>
                </a:cubicBezTo>
                <a:cubicBezTo>
                  <a:pt x="1177871" y="1419392"/>
                  <a:pt x="1080265" y="1363301"/>
                  <a:pt x="1022629" y="1277988"/>
                </a:cubicBezTo>
                <a:lnTo>
                  <a:pt x="1011897" y="1258216"/>
                </a:lnTo>
                <a:lnTo>
                  <a:pt x="938525" y="1298041"/>
                </a:lnTo>
                <a:cubicBezTo>
                  <a:pt x="857702" y="1332226"/>
                  <a:pt x="768841" y="1351130"/>
                  <a:pt x="675565" y="1351130"/>
                </a:cubicBezTo>
                <a:cubicBezTo>
                  <a:pt x="302461" y="1351130"/>
                  <a:pt x="0" y="1048669"/>
                  <a:pt x="0" y="675565"/>
                </a:cubicBezTo>
                <a:cubicBezTo>
                  <a:pt x="0" y="302461"/>
                  <a:pt x="302461" y="0"/>
                  <a:pt x="675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11AEF4F-FC6C-4608-ACBC-BA8E2F9419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7566" y="1378424"/>
            <a:ext cx="1609300" cy="1419392"/>
          </a:xfrm>
          <a:custGeom>
            <a:avLst/>
            <a:gdLst>
              <a:gd name="connsiteX0" fmla="*/ 675565 w 1609300"/>
              <a:gd name="connsiteY0" fmla="*/ 0 h 1419392"/>
              <a:gd name="connsiteX1" fmla="*/ 1351130 w 1609300"/>
              <a:gd name="connsiteY1" fmla="*/ 675565 h 1419392"/>
              <a:gd name="connsiteX2" fmla="*/ 1340284 w 1609300"/>
              <a:gd name="connsiteY2" fmla="*/ 783159 h 1419392"/>
              <a:gd name="connsiteX3" fmla="*/ 1353214 w 1609300"/>
              <a:gd name="connsiteY3" fmla="*/ 784462 h 1419392"/>
              <a:gd name="connsiteX4" fmla="*/ 1609300 w 1609300"/>
              <a:gd name="connsiteY4" fmla="*/ 1098669 h 1419392"/>
              <a:gd name="connsiteX5" fmla="*/ 1288577 w 1609300"/>
              <a:gd name="connsiteY5" fmla="*/ 1419392 h 1419392"/>
              <a:gd name="connsiteX6" fmla="*/ 1022629 w 1609300"/>
              <a:gd name="connsiteY6" fmla="*/ 1277988 h 1419392"/>
              <a:gd name="connsiteX7" fmla="*/ 1011897 w 1609300"/>
              <a:gd name="connsiteY7" fmla="*/ 1258216 h 1419392"/>
              <a:gd name="connsiteX8" fmla="*/ 938525 w 1609300"/>
              <a:gd name="connsiteY8" fmla="*/ 1298041 h 1419392"/>
              <a:gd name="connsiteX9" fmla="*/ 675565 w 1609300"/>
              <a:gd name="connsiteY9" fmla="*/ 1351130 h 1419392"/>
              <a:gd name="connsiteX10" fmla="*/ 0 w 1609300"/>
              <a:gd name="connsiteY10" fmla="*/ 675565 h 1419392"/>
              <a:gd name="connsiteX11" fmla="*/ 675565 w 1609300"/>
              <a:gd name="connsiteY11" fmla="*/ 0 h 14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9300" h="1419392">
                <a:moveTo>
                  <a:pt x="675565" y="0"/>
                </a:moveTo>
                <a:cubicBezTo>
                  <a:pt x="1048669" y="0"/>
                  <a:pt x="1351130" y="302461"/>
                  <a:pt x="1351130" y="675565"/>
                </a:cubicBezTo>
                <a:lnTo>
                  <a:pt x="1340284" y="783159"/>
                </a:lnTo>
                <a:lnTo>
                  <a:pt x="1353214" y="784462"/>
                </a:lnTo>
                <a:cubicBezTo>
                  <a:pt x="1499362" y="814368"/>
                  <a:pt x="1609300" y="943680"/>
                  <a:pt x="1609300" y="1098669"/>
                </a:cubicBezTo>
                <a:cubicBezTo>
                  <a:pt x="1609300" y="1275799"/>
                  <a:pt x="1465707" y="1419392"/>
                  <a:pt x="1288577" y="1419392"/>
                </a:cubicBezTo>
                <a:cubicBezTo>
                  <a:pt x="1177871" y="1419392"/>
                  <a:pt x="1080265" y="1363301"/>
                  <a:pt x="1022629" y="1277988"/>
                </a:cubicBezTo>
                <a:lnTo>
                  <a:pt x="1011897" y="1258216"/>
                </a:lnTo>
                <a:lnTo>
                  <a:pt x="938525" y="1298041"/>
                </a:lnTo>
                <a:cubicBezTo>
                  <a:pt x="857702" y="1332226"/>
                  <a:pt x="768841" y="1351130"/>
                  <a:pt x="675565" y="1351130"/>
                </a:cubicBezTo>
                <a:cubicBezTo>
                  <a:pt x="302461" y="1351130"/>
                  <a:pt x="0" y="1048669"/>
                  <a:pt x="0" y="675565"/>
                </a:cubicBezTo>
                <a:cubicBezTo>
                  <a:pt x="0" y="302461"/>
                  <a:pt x="302461" y="0"/>
                  <a:pt x="675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8F83C3-A0E8-431C-AF79-B09A8E0A5D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65376" y="1378424"/>
            <a:ext cx="1609300" cy="1419392"/>
          </a:xfrm>
          <a:custGeom>
            <a:avLst/>
            <a:gdLst>
              <a:gd name="connsiteX0" fmla="*/ 675565 w 1609300"/>
              <a:gd name="connsiteY0" fmla="*/ 0 h 1419392"/>
              <a:gd name="connsiteX1" fmla="*/ 1351130 w 1609300"/>
              <a:gd name="connsiteY1" fmla="*/ 675565 h 1419392"/>
              <a:gd name="connsiteX2" fmla="*/ 1340284 w 1609300"/>
              <a:gd name="connsiteY2" fmla="*/ 783159 h 1419392"/>
              <a:gd name="connsiteX3" fmla="*/ 1353214 w 1609300"/>
              <a:gd name="connsiteY3" fmla="*/ 784462 h 1419392"/>
              <a:gd name="connsiteX4" fmla="*/ 1609300 w 1609300"/>
              <a:gd name="connsiteY4" fmla="*/ 1098669 h 1419392"/>
              <a:gd name="connsiteX5" fmla="*/ 1288577 w 1609300"/>
              <a:gd name="connsiteY5" fmla="*/ 1419392 h 1419392"/>
              <a:gd name="connsiteX6" fmla="*/ 1022629 w 1609300"/>
              <a:gd name="connsiteY6" fmla="*/ 1277988 h 1419392"/>
              <a:gd name="connsiteX7" fmla="*/ 1011897 w 1609300"/>
              <a:gd name="connsiteY7" fmla="*/ 1258216 h 1419392"/>
              <a:gd name="connsiteX8" fmla="*/ 938525 w 1609300"/>
              <a:gd name="connsiteY8" fmla="*/ 1298041 h 1419392"/>
              <a:gd name="connsiteX9" fmla="*/ 675565 w 1609300"/>
              <a:gd name="connsiteY9" fmla="*/ 1351130 h 1419392"/>
              <a:gd name="connsiteX10" fmla="*/ 0 w 1609300"/>
              <a:gd name="connsiteY10" fmla="*/ 675565 h 1419392"/>
              <a:gd name="connsiteX11" fmla="*/ 675565 w 1609300"/>
              <a:gd name="connsiteY11" fmla="*/ 0 h 14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9300" h="1419392">
                <a:moveTo>
                  <a:pt x="675565" y="0"/>
                </a:moveTo>
                <a:cubicBezTo>
                  <a:pt x="1048669" y="0"/>
                  <a:pt x="1351130" y="302461"/>
                  <a:pt x="1351130" y="675565"/>
                </a:cubicBezTo>
                <a:lnTo>
                  <a:pt x="1340284" y="783159"/>
                </a:lnTo>
                <a:lnTo>
                  <a:pt x="1353214" y="784462"/>
                </a:lnTo>
                <a:cubicBezTo>
                  <a:pt x="1499362" y="814368"/>
                  <a:pt x="1609300" y="943680"/>
                  <a:pt x="1609300" y="1098669"/>
                </a:cubicBezTo>
                <a:cubicBezTo>
                  <a:pt x="1609300" y="1275799"/>
                  <a:pt x="1465707" y="1419392"/>
                  <a:pt x="1288577" y="1419392"/>
                </a:cubicBezTo>
                <a:cubicBezTo>
                  <a:pt x="1177871" y="1419392"/>
                  <a:pt x="1080265" y="1363301"/>
                  <a:pt x="1022629" y="1277988"/>
                </a:cubicBezTo>
                <a:lnTo>
                  <a:pt x="1011897" y="1258216"/>
                </a:lnTo>
                <a:lnTo>
                  <a:pt x="938525" y="1298041"/>
                </a:lnTo>
                <a:cubicBezTo>
                  <a:pt x="857702" y="1332226"/>
                  <a:pt x="768841" y="1351130"/>
                  <a:pt x="675565" y="1351130"/>
                </a:cubicBezTo>
                <a:cubicBezTo>
                  <a:pt x="302461" y="1351130"/>
                  <a:pt x="0" y="1048669"/>
                  <a:pt x="0" y="675565"/>
                </a:cubicBezTo>
                <a:cubicBezTo>
                  <a:pt x="0" y="302461"/>
                  <a:pt x="302461" y="0"/>
                  <a:pt x="675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D5CDDD9-E503-4A9B-8D18-56003E47C2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73185" y="1378424"/>
            <a:ext cx="1609300" cy="1419392"/>
          </a:xfrm>
          <a:custGeom>
            <a:avLst/>
            <a:gdLst>
              <a:gd name="connsiteX0" fmla="*/ 675565 w 1609300"/>
              <a:gd name="connsiteY0" fmla="*/ 0 h 1419392"/>
              <a:gd name="connsiteX1" fmla="*/ 1351130 w 1609300"/>
              <a:gd name="connsiteY1" fmla="*/ 675565 h 1419392"/>
              <a:gd name="connsiteX2" fmla="*/ 1340284 w 1609300"/>
              <a:gd name="connsiteY2" fmla="*/ 783159 h 1419392"/>
              <a:gd name="connsiteX3" fmla="*/ 1353214 w 1609300"/>
              <a:gd name="connsiteY3" fmla="*/ 784462 h 1419392"/>
              <a:gd name="connsiteX4" fmla="*/ 1609300 w 1609300"/>
              <a:gd name="connsiteY4" fmla="*/ 1098669 h 1419392"/>
              <a:gd name="connsiteX5" fmla="*/ 1288577 w 1609300"/>
              <a:gd name="connsiteY5" fmla="*/ 1419392 h 1419392"/>
              <a:gd name="connsiteX6" fmla="*/ 1022629 w 1609300"/>
              <a:gd name="connsiteY6" fmla="*/ 1277988 h 1419392"/>
              <a:gd name="connsiteX7" fmla="*/ 1011897 w 1609300"/>
              <a:gd name="connsiteY7" fmla="*/ 1258216 h 1419392"/>
              <a:gd name="connsiteX8" fmla="*/ 938525 w 1609300"/>
              <a:gd name="connsiteY8" fmla="*/ 1298041 h 1419392"/>
              <a:gd name="connsiteX9" fmla="*/ 675565 w 1609300"/>
              <a:gd name="connsiteY9" fmla="*/ 1351130 h 1419392"/>
              <a:gd name="connsiteX10" fmla="*/ 0 w 1609300"/>
              <a:gd name="connsiteY10" fmla="*/ 675565 h 1419392"/>
              <a:gd name="connsiteX11" fmla="*/ 675565 w 1609300"/>
              <a:gd name="connsiteY11" fmla="*/ 0 h 14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9300" h="1419392">
                <a:moveTo>
                  <a:pt x="675565" y="0"/>
                </a:moveTo>
                <a:cubicBezTo>
                  <a:pt x="1048669" y="0"/>
                  <a:pt x="1351130" y="302461"/>
                  <a:pt x="1351130" y="675565"/>
                </a:cubicBezTo>
                <a:lnTo>
                  <a:pt x="1340284" y="783159"/>
                </a:lnTo>
                <a:lnTo>
                  <a:pt x="1353214" y="784462"/>
                </a:lnTo>
                <a:cubicBezTo>
                  <a:pt x="1499362" y="814368"/>
                  <a:pt x="1609300" y="943680"/>
                  <a:pt x="1609300" y="1098669"/>
                </a:cubicBezTo>
                <a:cubicBezTo>
                  <a:pt x="1609300" y="1275799"/>
                  <a:pt x="1465707" y="1419392"/>
                  <a:pt x="1288577" y="1419392"/>
                </a:cubicBezTo>
                <a:cubicBezTo>
                  <a:pt x="1177871" y="1419392"/>
                  <a:pt x="1080265" y="1363301"/>
                  <a:pt x="1022629" y="1277988"/>
                </a:cubicBezTo>
                <a:lnTo>
                  <a:pt x="1011897" y="1258216"/>
                </a:lnTo>
                <a:lnTo>
                  <a:pt x="938525" y="1298041"/>
                </a:lnTo>
                <a:cubicBezTo>
                  <a:pt x="857702" y="1332226"/>
                  <a:pt x="768841" y="1351130"/>
                  <a:pt x="675565" y="1351130"/>
                </a:cubicBezTo>
                <a:cubicBezTo>
                  <a:pt x="302461" y="1351130"/>
                  <a:pt x="0" y="1048669"/>
                  <a:pt x="0" y="675565"/>
                </a:cubicBezTo>
                <a:cubicBezTo>
                  <a:pt x="0" y="302461"/>
                  <a:pt x="302461" y="0"/>
                  <a:pt x="675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4B73D8-8334-472B-A3B2-6457FE2AB3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4D3E-1B93-45A9-A192-A3018AC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C3BA-71A2-4C18-9504-BCB139D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FFD-47DF-4939-97F8-9814E72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C4FBD4-201D-49E4-859C-7D3A2F02CF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0902" y="648837"/>
            <a:ext cx="6092425" cy="3841409"/>
          </a:xfrm>
          <a:custGeom>
            <a:avLst/>
            <a:gdLst>
              <a:gd name="connsiteX0" fmla="*/ 3977120 w 6092425"/>
              <a:gd name="connsiteY0" fmla="*/ 2196610 h 3841409"/>
              <a:gd name="connsiteX1" fmla="*/ 4758679 w 6092425"/>
              <a:gd name="connsiteY1" fmla="*/ 2978169 h 3841409"/>
              <a:gd name="connsiteX2" fmla="*/ 3977120 w 6092425"/>
              <a:gd name="connsiteY2" fmla="*/ 3759728 h 3841409"/>
              <a:gd name="connsiteX3" fmla="*/ 3195561 w 6092425"/>
              <a:gd name="connsiteY3" fmla="*/ 2978169 h 3841409"/>
              <a:gd name="connsiteX4" fmla="*/ 3977120 w 6092425"/>
              <a:gd name="connsiteY4" fmla="*/ 2196610 h 3841409"/>
              <a:gd name="connsiteX5" fmla="*/ 3131199 w 6092425"/>
              <a:gd name="connsiteY5" fmla="*/ 75940 h 3841409"/>
              <a:gd name="connsiteX6" fmla="*/ 3640506 w 6092425"/>
              <a:gd name="connsiteY6" fmla="*/ 585247 h 3841409"/>
              <a:gd name="connsiteX7" fmla="*/ 3131199 w 6092425"/>
              <a:gd name="connsiteY7" fmla="*/ 1094554 h 3841409"/>
              <a:gd name="connsiteX8" fmla="*/ 2621892 w 6092425"/>
              <a:gd name="connsiteY8" fmla="*/ 585247 h 3841409"/>
              <a:gd name="connsiteX9" fmla="*/ 3131199 w 6092425"/>
              <a:gd name="connsiteY9" fmla="*/ 75940 h 3841409"/>
              <a:gd name="connsiteX10" fmla="*/ 5137091 w 6092425"/>
              <a:gd name="connsiteY10" fmla="*/ 50555 h 3841409"/>
              <a:gd name="connsiteX11" fmla="*/ 6092425 w 6092425"/>
              <a:gd name="connsiteY11" fmla="*/ 1005889 h 3841409"/>
              <a:gd name="connsiteX12" fmla="*/ 5137091 w 6092425"/>
              <a:gd name="connsiteY12" fmla="*/ 1961223 h 3841409"/>
              <a:gd name="connsiteX13" fmla="*/ 4181757 w 6092425"/>
              <a:gd name="connsiteY13" fmla="*/ 1005889 h 3841409"/>
              <a:gd name="connsiteX14" fmla="*/ 5137091 w 6092425"/>
              <a:gd name="connsiteY14" fmla="*/ 50555 h 3841409"/>
              <a:gd name="connsiteX15" fmla="*/ 1086617 w 6092425"/>
              <a:gd name="connsiteY15" fmla="*/ 0 h 3841409"/>
              <a:gd name="connsiteX16" fmla="*/ 1730197 w 6092425"/>
              <a:gd name="connsiteY16" fmla="*/ 643580 h 3841409"/>
              <a:gd name="connsiteX17" fmla="*/ 1679622 w 6092425"/>
              <a:gd name="connsiteY17" fmla="*/ 894090 h 3841409"/>
              <a:gd name="connsiteX18" fmla="*/ 1648785 w 6092425"/>
              <a:gd name="connsiteY18" fmla="*/ 950903 h 3841409"/>
              <a:gd name="connsiteX19" fmla="*/ 1745394 w 6092425"/>
              <a:gd name="connsiteY19" fmla="*/ 965648 h 3841409"/>
              <a:gd name="connsiteX20" fmla="*/ 2905274 w 6092425"/>
              <a:gd name="connsiteY20" fmla="*/ 2388772 h 3841409"/>
              <a:gd name="connsiteX21" fmla="*/ 1452637 w 6092425"/>
              <a:gd name="connsiteY21" fmla="*/ 3841409 h 3841409"/>
              <a:gd name="connsiteX22" fmla="*/ 0 w 6092425"/>
              <a:gd name="connsiteY22" fmla="*/ 2388772 h 3841409"/>
              <a:gd name="connsiteX23" fmla="*/ 640454 w 6092425"/>
              <a:gd name="connsiteY23" fmla="*/ 1184223 h 3841409"/>
              <a:gd name="connsiteX24" fmla="*/ 695045 w 6092425"/>
              <a:gd name="connsiteY24" fmla="*/ 1151058 h 3841409"/>
              <a:gd name="connsiteX25" fmla="*/ 631538 w 6092425"/>
              <a:gd name="connsiteY25" fmla="*/ 1098660 h 3841409"/>
              <a:gd name="connsiteX26" fmla="*/ 443037 w 6092425"/>
              <a:gd name="connsiteY26" fmla="*/ 643580 h 3841409"/>
              <a:gd name="connsiteX27" fmla="*/ 1086617 w 6092425"/>
              <a:gd name="connsiteY27" fmla="*/ 0 h 384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2425" h="3841409">
                <a:moveTo>
                  <a:pt x="3977120" y="2196610"/>
                </a:moveTo>
                <a:cubicBezTo>
                  <a:pt x="4408763" y="2196610"/>
                  <a:pt x="4758679" y="2546526"/>
                  <a:pt x="4758679" y="2978169"/>
                </a:cubicBezTo>
                <a:cubicBezTo>
                  <a:pt x="4758679" y="3409812"/>
                  <a:pt x="4408763" y="3759728"/>
                  <a:pt x="3977120" y="3759728"/>
                </a:cubicBezTo>
                <a:cubicBezTo>
                  <a:pt x="3545477" y="3759728"/>
                  <a:pt x="3195561" y="3409812"/>
                  <a:pt x="3195561" y="2978169"/>
                </a:cubicBezTo>
                <a:cubicBezTo>
                  <a:pt x="3195561" y="2546526"/>
                  <a:pt x="3545477" y="2196610"/>
                  <a:pt x="3977120" y="2196610"/>
                </a:cubicBezTo>
                <a:close/>
                <a:moveTo>
                  <a:pt x="3131199" y="75940"/>
                </a:moveTo>
                <a:cubicBezTo>
                  <a:pt x="3412481" y="75940"/>
                  <a:pt x="3640506" y="303965"/>
                  <a:pt x="3640506" y="585247"/>
                </a:cubicBezTo>
                <a:cubicBezTo>
                  <a:pt x="3640506" y="866529"/>
                  <a:pt x="3412481" y="1094554"/>
                  <a:pt x="3131199" y="1094554"/>
                </a:cubicBezTo>
                <a:cubicBezTo>
                  <a:pt x="2849917" y="1094554"/>
                  <a:pt x="2621892" y="866529"/>
                  <a:pt x="2621892" y="585247"/>
                </a:cubicBezTo>
                <a:cubicBezTo>
                  <a:pt x="2621892" y="303965"/>
                  <a:pt x="2849917" y="75940"/>
                  <a:pt x="3131199" y="75940"/>
                </a:cubicBezTo>
                <a:close/>
                <a:moveTo>
                  <a:pt x="5137091" y="50555"/>
                </a:moveTo>
                <a:cubicBezTo>
                  <a:pt x="5664707" y="50555"/>
                  <a:pt x="6092425" y="478273"/>
                  <a:pt x="6092425" y="1005889"/>
                </a:cubicBezTo>
                <a:cubicBezTo>
                  <a:pt x="6092425" y="1533505"/>
                  <a:pt x="5664707" y="1961223"/>
                  <a:pt x="5137091" y="1961223"/>
                </a:cubicBezTo>
                <a:cubicBezTo>
                  <a:pt x="4609475" y="1961223"/>
                  <a:pt x="4181757" y="1533505"/>
                  <a:pt x="4181757" y="1005889"/>
                </a:cubicBezTo>
                <a:cubicBezTo>
                  <a:pt x="4181757" y="478273"/>
                  <a:pt x="4609475" y="50555"/>
                  <a:pt x="5137091" y="50555"/>
                </a:cubicBezTo>
                <a:close/>
                <a:moveTo>
                  <a:pt x="1086617" y="0"/>
                </a:moveTo>
                <a:cubicBezTo>
                  <a:pt x="1442056" y="0"/>
                  <a:pt x="1730197" y="288141"/>
                  <a:pt x="1730197" y="643580"/>
                </a:cubicBezTo>
                <a:cubicBezTo>
                  <a:pt x="1730197" y="732440"/>
                  <a:pt x="1712189" y="817093"/>
                  <a:pt x="1679622" y="894090"/>
                </a:cubicBezTo>
                <a:lnTo>
                  <a:pt x="1648785" y="950903"/>
                </a:lnTo>
                <a:lnTo>
                  <a:pt x="1745394" y="965648"/>
                </a:lnTo>
                <a:cubicBezTo>
                  <a:pt x="2407336" y="1101101"/>
                  <a:pt x="2905274" y="1686787"/>
                  <a:pt x="2905274" y="2388772"/>
                </a:cubicBezTo>
                <a:cubicBezTo>
                  <a:pt x="2905274" y="3191041"/>
                  <a:pt x="2254906" y="3841409"/>
                  <a:pt x="1452637" y="3841409"/>
                </a:cubicBezTo>
                <a:cubicBezTo>
                  <a:pt x="650368" y="3841409"/>
                  <a:pt x="0" y="3191041"/>
                  <a:pt x="0" y="2388772"/>
                </a:cubicBezTo>
                <a:cubicBezTo>
                  <a:pt x="0" y="1887354"/>
                  <a:pt x="254050" y="1445272"/>
                  <a:pt x="640454" y="1184223"/>
                </a:cubicBezTo>
                <a:lnTo>
                  <a:pt x="695045" y="1151058"/>
                </a:lnTo>
                <a:lnTo>
                  <a:pt x="631538" y="1098660"/>
                </a:lnTo>
                <a:cubicBezTo>
                  <a:pt x="515073" y="982195"/>
                  <a:pt x="443037" y="821299"/>
                  <a:pt x="443037" y="643580"/>
                </a:cubicBezTo>
                <a:cubicBezTo>
                  <a:pt x="443037" y="288141"/>
                  <a:pt x="731178" y="0"/>
                  <a:pt x="1086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2EC44-A579-4973-BD87-D45D8FE5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9121-DBD6-44BB-B0FC-499A41A1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5D1D-E1C8-4BD6-A6EB-9B3A98EE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E1FF-4EC2-42E6-A70E-470E4554E3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279E-0D59-49BB-B191-6B4FF9E2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9002-EAA9-4327-B9D8-04C91ED2F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077D-33E0-41D0-8236-872A034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63" r:id="rId11"/>
    <p:sldLayoutId id="2147483671" r:id="rId12"/>
    <p:sldLayoutId id="2147483670" r:id="rId13"/>
    <p:sldLayoutId id="2147483667" r:id="rId14"/>
    <p:sldLayoutId id="2147483665" r:id="rId15"/>
    <p:sldLayoutId id="2147483672" r:id="rId16"/>
    <p:sldLayoutId id="2147483664" r:id="rId17"/>
    <p:sldLayoutId id="2147483666" r:id="rId18"/>
    <p:sldLayoutId id="2147483668" r:id="rId19"/>
    <p:sldLayoutId id="2147483669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QLDACNT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C513DC5-E548-497E-96D0-70BBEFB049FD}"/>
              </a:ext>
            </a:extLst>
          </p:cNvPr>
          <p:cNvSpPr/>
          <p:nvPr/>
        </p:nvSpPr>
        <p:spPr>
          <a:xfrm>
            <a:off x="163303" y="5294450"/>
            <a:ext cx="1645920" cy="1645920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9B3E99-E1BD-4A2A-86F8-F25C78BEAB68}"/>
              </a:ext>
            </a:extLst>
          </p:cNvPr>
          <p:cNvSpPr/>
          <p:nvPr/>
        </p:nvSpPr>
        <p:spPr>
          <a:xfrm>
            <a:off x="1973679" y="5972450"/>
            <a:ext cx="885550" cy="885550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A8E20-7602-42CF-8534-EDDB74458B2A}"/>
              </a:ext>
            </a:extLst>
          </p:cNvPr>
          <p:cNvSpPr/>
          <p:nvPr/>
        </p:nvSpPr>
        <p:spPr>
          <a:xfrm>
            <a:off x="414296" y="4728008"/>
            <a:ext cx="729212" cy="729212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A6A2-4162-43EC-A00B-0AD9A11ED94E}"/>
              </a:ext>
            </a:extLst>
          </p:cNvPr>
          <p:cNvSpPr/>
          <p:nvPr/>
        </p:nvSpPr>
        <p:spPr>
          <a:xfrm>
            <a:off x="1648679" y="4771030"/>
            <a:ext cx="577073" cy="577073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29B7E3-84CC-4048-8AB9-0C54690EEA70}"/>
              </a:ext>
            </a:extLst>
          </p:cNvPr>
          <p:cNvSpPr txBox="1"/>
          <p:nvPr/>
        </p:nvSpPr>
        <p:spPr>
          <a:xfrm>
            <a:off x="2155972" y="2381060"/>
            <a:ext cx="89704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BÁO CÁO ĐỒ ÁN MÔN HỌC</a:t>
            </a:r>
          </a:p>
          <a:p>
            <a:pPr algn="ctr"/>
            <a:r>
              <a:rPr lang="en-US" sz="28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Đề</a:t>
            </a:r>
            <a:r>
              <a:rPr lang="en-US" sz="28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8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tài</a:t>
            </a:r>
            <a:r>
              <a:rPr lang="en-US" sz="2800" b="1" dirty="0">
                <a:latin typeface="Roboto Black" panose="02000000000000000000" pitchFamily="2" charset="0"/>
                <a:ea typeface="Roboto Black" panose="02000000000000000000" pitchFamily="2" charset="0"/>
              </a:rPr>
              <a:t>: GAME CARO (PYTHON)</a:t>
            </a:r>
          </a:p>
          <a:p>
            <a:r>
              <a:rPr lang="en-US" dirty="0"/>
              <a:t>	          </a:t>
            </a:r>
            <a:r>
              <a:rPr lang="en-US" sz="2400" dirty="0" err="1"/>
              <a:t>Giảng</a:t>
            </a:r>
            <a:r>
              <a:rPr lang="en-US" sz="2400" dirty="0"/>
              <a:t> 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 err="1"/>
              <a:t>ThS</a:t>
            </a:r>
            <a:r>
              <a:rPr lang="en-US" sz="2400" b="1" dirty="0"/>
              <a:t> </a:t>
            </a:r>
            <a:r>
              <a:rPr lang="en-US" sz="2400" b="1" dirty="0" err="1"/>
              <a:t>Trần</a:t>
            </a:r>
            <a:r>
              <a:rPr lang="en-US" sz="2400" b="1" dirty="0"/>
              <a:t> </a:t>
            </a:r>
            <a:r>
              <a:rPr lang="en-US" sz="2400" b="1" dirty="0" err="1"/>
              <a:t>Sơn</a:t>
            </a:r>
            <a:r>
              <a:rPr lang="en-US" sz="2400" b="1" dirty="0"/>
              <a:t> </a:t>
            </a:r>
            <a:r>
              <a:rPr lang="en-US" sz="2400" b="1" dirty="0" err="1"/>
              <a:t>Hải</a:t>
            </a:r>
            <a:br>
              <a:rPr lang="en-US" sz="2400" b="1" dirty="0"/>
            </a:br>
            <a:r>
              <a:rPr lang="en-US" sz="2400" b="1" dirty="0"/>
              <a:t>	       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	        </a:t>
            </a:r>
            <a:r>
              <a:rPr lang="en-US" sz="2400" dirty="0" err="1"/>
              <a:t>Nhóm</a:t>
            </a:r>
            <a:r>
              <a:rPr lang="en-US" sz="2400" dirty="0"/>
              <a:t> 29:</a:t>
            </a:r>
            <a:endParaRPr lang="vi-VN" sz="2400" dirty="0"/>
          </a:p>
          <a:p>
            <a:r>
              <a:rPr lang="en-US" sz="2400" dirty="0"/>
              <a:t>		    Cổ Lê Anh Duy - 44.01.104.006</a:t>
            </a:r>
            <a:endParaRPr lang="vi-VN" sz="2400" dirty="0"/>
          </a:p>
          <a:p>
            <a:r>
              <a:rPr lang="en-US" sz="2400" dirty="0"/>
              <a:t>		   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Duy - 44.01.104.070</a:t>
            </a:r>
            <a:endParaRPr lang="vi-VN" sz="2400" dirty="0"/>
          </a:p>
          <a:p>
            <a:r>
              <a:rPr lang="en-US" sz="2400" dirty="0"/>
              <a:t>		   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Uyển</a:t>
            </a:r>
            <a:r>
              <a:rPr lang="en-US" sz="2400" dirty="0"/>
              <a:t> </a:t>
            </a:r>
            <a:r>
              <a:rPr lang="en-US" sz="2400" dirty="0" err="1"/>
              <a:t>Cương</a:t>
            </a:r>
            <a:r>
              <a:rPr lang="en-US" sz="2400" dirty="0"/>
              <a:t> - 44.01.104.058</a:t>
            </a:r>
          </a:p>
          <a:p>
            <a:r>
              <a:rPr lang="en-US" sz="2400" dirty="0"/>
              <a:t>		   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Dương</a:t>
            </a:r>
            <a:r>
              <a:rPr lang="en-US" sz="2400" dirty="0"/>
              <a:t> </a:t>
            </a:r>
            <a:r>
              <a:rPr lang="en-US" sz="2400" dirty="0" err="1"/>
              <a:t>Hồng</a:t>
            </a:r>
            <a:r>
              <a:rPr lang="en-US" sz="2400" dirty="0"/>
              <a:t> </a:t>
            </a:r>
            <a:r>
              <a:rPr lang="en-US" sz="2400" dirty="0" err="1"/>
              <a:t>Diệu</a:t>
            </a:r>
            <a:r>
              <a:rPr lang="en-US" sz="2400" dirty="0"/>
              <a:t> – 44.01.104.004</a:t>
            </a:r>
            <a:endParaRPr lang="vi-VN" sz="2400" dirty="0"/>
          </a:p>
          <a:p>
            <a:br>
              <a:rPr lang="en-US" dirty="0"/>
            </a:br>
            <a:endParaRPr lang="en-US" sz="28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CD1476-B8A4-402A-B8B1-A21619017395}"/>
              </a:ext>
            </a:extLst>
          </p:cNvPr>
          <p:cNvSpPr/>
          <p:nvPr/>
        </p:nvSpPr>
        <p:spPr>
          <a:xfrm>
            <a:off x="244396" y="287538"/>
            <a:ext cx="539901" cy="539901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38DCD-3873-46C3-BD0E-8D72AA3DBAB5}"/>
              </a:ext>
            </a:extLst>
          </p:cNvPr>
          <p:cNvSpPr/>
          <p:nvPr/>
        </p:nvSpPr>
        <p:spPr>
          <a:xfrm>
            <a:off x="183568" y="1186360"/>
            <a:ext cx="729212" cy="729212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D8F739-5329-4C88-8B6E-7FF4D860B13E}"/>
              </a:ext>
            </a:extLst>
          </p:cNvPr>
          <p:cNvSpPr/>
          <p:nvPr/>
        </p:nvSpPr>
        <p:spPr>
          <a:xfrm>
            <a:off x="1206058" y="158385"/>
            <a:ext cx="577073" cy="577073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B869BBB-FF19-474F-92D2-5B21CEA4D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24" y="72688"/>
            <a:ext cx="2791968" cy="1541726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6AB3866-F598-4D7E-B866-79A3C3D2A910}"/>
              </a:ext>
            </a:extLst>
          </p:cNvPr>
          <p:cNvSpPr txBox="1"/>
          <p:nvPr/>
        </p:nvSpPr>
        <p:spPr>
          <a:xfrm>
            <a:off x="4587074" y="628657"/>
            <a:ext cx="5545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SƯ PHẠM THÀNH PHỐ HỒ CHÍ MINH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688BEC04-1B38-47C7-A30C-7535A77DE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64" y="72688"/>
            <a:ext cx="2006556" cy="1782044"/>
          </a:xfrm>
          <a:prstGeom prst="rect">
            <a:avLst/>
          </a:prstGeom>
        </p:spPr>
      </p:pic>
      <p:sp>
        <p:nvSpPr>
          <p:cNvPr id="27" name="Oval 16">
            <a:extLst>
              <a:ext uri="{FF2B5EF4-FFF2-40B4-BE49-F238E27FC236}">
                <a16:creationId xmlns:a16="http://schemas.microsoft.com/office/drawing/2014/main" id="{CD8BF87C-1623-4F75-BD12-2BCAAF2864DE}"/>
              </a:ext>
            </a:extLst>
          </p:cNvPr>
          <p:cNvSpPr/>
          <p:nvPr/>
        </p:nvSpPr>
        <p:spPr>
          <a:xfrm>
            <a:off x="10527325" y="5171660"/>
            <a:ext cx="1645920" cy="1645920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24DD0639-D8B4-4CFE-BB5F-5AA647BA7443}"/>
              </a:ext>
            </a:extLst>
          </p:cNvPr>
          <p:cNvSpPr/>
          <p:nvPr/>
        </p:nvSpPr>
        <p:spPr>
          <a:xfrm>
            <a:off x="11285243" y="4412385"/>
            <a:ext cx="729212" cy="729212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0D865D43-1750-4C86-8900-B1E3DC6D0902}"/>
              </a:ext>
            </a:extLst>
          </p:cNvPr>
          <p:cNvSpPr/>
          <p:nvPr/>
        </p:nvSpPr>
        <p:spPr>
          <a:xfrm>
            <a:off x="9477319" y="5964157"/>
            <a:ext cx="885550" cy="885550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254F1868-464D-4FB7-9A9F-02A4B4688CC9}"/>
              </a:ext>
            </a:extLst>
          </p:cNvPr>
          <p:cNvSpPr/>
          <p:nvPr/>
        </p:nvSpPr>
        <p:spPr>
          <a:xfrm>
            <a:off x="10254784" y="4564524"/>
            <a:ext cx="577073" cy="577073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89E1E-53C6-453B-8436-71610BFC1E66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6. RACI charts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3727F-A2CD-47F1-A017-C32AF4719491}"/>
              </a:ext>
            </a:extLst>
          </p:cNvPr>
          <p:cNvPicPr/>
          <p:nvPr/>
        </p:nvPicPr>
        <p:blipFill rotWithShape="1">
          <a:blip r:embed="rId2"/>
          <a:srcRect t="1113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9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86EDB1E5-9B07-4160-8AB7-59D044F6309B}"/>
              </a:ext>
            </a:extLst>
          </p:cNvPr>
          <p:cNvSpPr txBox="1"/>
          <p:nvPr/>
        </p:nvSpPr>
        <p:spPr>
          <a:xfrm>
            <a:off x="645858" y="5110423"/>
            <a:ext cx="10906061" cy="6715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7. Trello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8A8A9-FC34-4424-B3D4-7EFA59B270CA}"/>
              </a:ext>
            </a:extLst>
          </p:cNvPr>
          <p:cNvPicPr/>
          <p:nvPr/>
        </p:nvPicPr>
        <p:blipFill rotWithShape="1">
          <a:blip r:embed="rId2"/>
          <a:srcRect r="1" b="3679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367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2FE0-264B-4CF8-B4B4-CB22C35D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020"/>
            <a:ext cx="12192000" cy="441198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8F818905-12B5-446B-BC1D-1841DC6E0F94}"/>
              </a:ext>
            </a:extLst>
          </p:cNvPr>
          <p:cNvSpPr txBox="1"/>
          <p:nvPr/>
        </p:nvSpPr>
        <p:spPr>
          <a:xfrm>
            <a:off x="1931670" y="739691"/>
            <a:ext cx="832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Tổng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kết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2109C7A0-25F2-4B02-B68B-BEFC037C5FF0}"/>
              </a:ext>
            </a:extLst>
          </p:cNvPr>
          <p:cNvSpPr/>
          <p:nvPr/>
        </p:nvSpPr>
        <p:spPr>
          <a:xfrm>
            <a:off x="0" y="5251"/>
            <a:ext cx="1645920" cy="1645920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23FFAF42-3F8E-4A0D-9E8E-118FB8E85784}"/>
              </a:ext>
            </a:extLst>
          </p:cNvPr>
          <p:cNvSpPr/>
          <p:nvPr/>
        </p:nvSpPr>
        <p:spPr>
          <a:xfrm>
            <a:off x="93748" y="1651171"/>
            <a:ext cx="729212" cy="729212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1E1FE9F4-1E84-4C39-89F1-62207C38745C}"/>
              </a:ext>
            </a:extLst>
          </p:cNvPr>
          <p:cNvSpPr/>
          <p:nvPr/>
        </p:nvSpPr>
        <p:spPr>
          <a:xfrm>
            <a:off x="1397455" y="1300205"/>
            <a:ext cx="885550" cy="885550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DC126400-3CCB-4818-BD3A-D4AA47E0705E}"/>
              </a:ext>
            </a:extLst>
          </p:cNvPr>
          <p:cNvSpPr/>
          <p:nvPr/>
        </p:nvSpPr>
        <p:spPr>
          <a:xfrm>
            <a:off x="1645920" y="75655"/>
            <a:ext cx="577073" cy="577073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EA1E1C-C415-47E5-A08A-3FF11C98E099}"/>
              </a:ext>
            </a:extLst>
          </p:cNvPr>
          <p:cNvSpPr txBox="1"/>
          <p:nvPr/>
        </p:nvSpPr>
        <p:spPr>
          <a:xfrm>
            <a:off x="392430" y="2833232"/>
            <a:ext cx="11407140" cy="353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“Game Caro”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31/09/2020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10/11/2020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29.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gắng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sót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rút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Chi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dao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Qua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rút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indent="457200" algn="just"/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gắn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indent="457200" algn="just"/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tôi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rủi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CNTT.</a:t>
            </a:r>
          </a:p>
          <a:p>
            <a:pPr indent="457200" algn="just"/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indent="457200" algn="just"/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link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http://bit.ly/QLDACNTT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vi-VN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464CD-AF16-4C48-AFA6-AB07FF449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628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B8AD8-8528-441F-826D-AC79D15D736E}"/>
              </a:ext>
            </a:extLst>
          </p:cNvPr>
          <p:cNvSpPr txBox="1"/>
          <p:nvPr/>
        </p:nvSpPr>
        <p:spPr>
          <a:xfrm>
            <a:off x="1366058" y="2095160"/>
            <a:ext cx="9795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ee Serif" panose="02000503040000020004" pitchFamily="50" charset="0"/>
                <a:ea typeface="Roboto Black" panose="02000000000000000000" pitchFamily="2" charset="0"/>
                <a:cs typeface="Times New Roman" panose="02020603050405020304" pitchFamily="18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4073120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D2FB7E-E7F8-4203-B5B3-F144373B7E4D}"/>
              </a:ext>
            </a:extLst>
          </p:cNvPr>
          <p:cNvSpPr/>
          <p:nvPr/>
        </p:nvSpPr>
        <p:spPr>
          <a:xfrm>
            <a:off x="1221295" y="1267655"/>
            <a:ext cx="2180492" cy="2293661"/>
          </a:xfrm>
          <a:prstGeom prst="rect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1309D-ED79-4F0F-BEAB-C7BF8013AD36}"/>
              </a:ext>
            </a:extLst>
          </p:cNvPr>
          <p:cNvSpPr/>
          <p:nvPr/>
        </p:nvSpPr>
        <p:spPr>
          <a:xfrm>
            <a:off x="3573027" y="1267655"/>
            <a:ext cx="2180492" cy="2293661"/>
          </a:xfrm>
          <a:prstGeom prst="rect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58783-EC2F-4223-AB8F-5A3A4925419A}"/>
              </a:ext>
            </a:extLst>
          </p:cNvPr>
          <p:cNvSpPr/>
          <p:nvPr/>
        </p:nvSpPr>
        <p:spPr>
          <a:xfrm>
            <a:off x="6096000" y="1267655"/>
            <a:ext cx="2180492" cy="2293661"/>
          </a:xfrm>
          <a:prstGeom prst="rect">
            <a:avLst/>
          </a:prstGeom>
          <a:solidFill>
            <a:srgbClr val="BE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06CF6-948F-4E30-B401-BCB1257A25C5}"/>
              </a:ext>
            </a:extLst>
          </p:cNvPr>
          <p:cNvSpPr/>
          <p:nvPr/>
        </p:nvSpPr>
        <p:spPr>
          <a:xfrm>
            <a:off x="8540638" y="1267655"/>
            <a:ext cx="2180492" cy="2293661"/>
          </a:xfrm>
          <a:prstGeom prst="rect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AF51B-1874-4361-A7B5-27FB9CCE6322}"/>
              </a:ext>
            </a:extLst>
          </p:cNvPr>
          <p:cNvSpPr/>
          <p:nvPr/>
        </p:nvSpPr>
        <p:spPr>
          <a:xfrm>
            <a:off x="1221295" y="3868915"/>
            <a:ext cx="2180492" cy="2293661"/>
          </a:xfrm>
          <a:prstGeom prst="rect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3D01F38-711C-49ED-9933-2C0BDB4E5643}"/>
              </a:ext>
            </a:extLst>
          </p:cNvPr>
          <p:cNvSpPr txBox="1">
            <a:spLocks/>
          </p:cNvSpPr>
          <p:nvPr/>
        </p:nvSpPr>
        <p:spPr>
          <a:xfrm>
            <a:off x="1221295" y="1494635"/>
            <a:ext cx="2180492" cy="144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thiệu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31EAF57-A2D3-4E57-8C37-2D7452B49BB4}"/>
              </a:ext>
            </a:extLst>
          </p:cNvPr>
          <p:cNvSpPr txBox="1">
            <a:spLocks/>
          </p:cNvSpPr>
          <p:nvPr/>
        </p:nvSpPr>
        <p:spPr>
          <a:xfrm>
            <a:off x="3573027" y="1494636"/>
            <a:ext cx="218049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chính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6EA1998-711C-4212-82DC-9C4858B7C5F9}"/>
              </a:ext>
            </a:extLst>
          </p:cNvPr>
          <p:cNvSpPr txBox="1">
            <a:spLocks/>
          </p:cNvSpPr>
          <p:nvPr/>
        </p:nvSpPr>
        <p:spPr>
          <a:xfrm>
            <a:off x="6096000" y="1494636"/>
            <a:ext cx="218049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Quy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tắc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nhóm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0C101BC-E2C2-4DBF-9977-104BEB98EC2D}"/>
              </a:ext>
            </a:extLst>
          </p:cNvPr>
          <p:cNvSpPr txBox="1">
            <a:spLocks/>
          </p:cNvSpPr>
          <p:nvPr/>
        </p:nvSpPr>
        <p:spPr>
          <a:xfrm>
            <a:off x="8491475" y="1569282"/>
            <a:ext cx="218049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4.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bên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liên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án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15178FE-F3B1-417D-9917-D2EE26BD5AC1}"/>
              </a:ext>
            </a:extLst>
          </p:cNvPr>
          <p:cNvSpPr txBox="1">
            <a:spLocks/>
          </p:cNvSpPr>
          <p:nvPr/>
        </p:nvSpPr>
        <p:spPr>
          <a:xfrm>
            <a:off x="1135675" y="4626823"/>
            <a:ext cx="218049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5. </a:t>
            </a:r>
            <a:r>
              <a:rPr lang="en-US" b="1" dirty="0">
                <a:solidFill>
                  <a:schemeClr val="bg1"/>
                </a:solidFill>
                <a:latin typeface="Roboto Medium" panose="02000000000000000000"/>
              </a:rPr>
              <a:t>Microsoft Project</a:t>
            </a:r>
            <a:endParaRPr lang="vi-VN" dirty="0">
              <a:solidFill>
                <a:schemeClr val="bg1"/>
              </a:solidFill>
              <a:latin typeface="Roboto"/>
            </a:endParaRPr>
          </a:p>
          <a:p>
            <a:endParaRPr lang="en-US" dirty="0">
              <a:solidFill>
                <a:srgbClr val="D7DFE4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D76DDD-DADF-4A88-952B-1824659A5E01}"/>
              </a:ext>
            </a:extLst>
          </p:cNvPr>
          <p:cNvSpPr txBox="1"/>
          <p:nvPr/>
        </p:nvSpPr>
        <p:spPr>
          <a:xfrm>
            <a:off x="785908" y="249514"/>
            <a:ext cx="9935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Nội</a:t>
            </a:r>
            <a:r>
              <a:rPr lang="en-US" sz="5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dung </a:t>
            </a:r>
            <a:r>
              <a:rPr lang="en-US" sz="5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chính</a:t>
            </a:r>
            <a:endParaRPr lang="en-US" sz="5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6903C31-0ACE-4602-BFEB-7AC93526FFC2}"/>
              </a:ext>
            </a:extLst>
          </p:cNvPr>
          <p:cNvSpPr/>
          <p:nvPr/>
        </p:nvSpPr>
        <p:spPr>
          <a:xfrm>
            <a:off x="3573027" y="3913936"/>
            <a:ext cx="2180492" cy="22936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Roboto Medium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6. RACI charts</a:t>
            </a:r>
            <a:endParaRPr 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9A85E8CE-5F67-43FB-ADD8-45298FCCF87C}"/>
              </a:ext>
            </a:extLst>
          </p:cNvPr>
          <p:cNvSpPr/>
          <p:nvPr/>
        </p:nvSpPr>
        <p:spPr>
          <a:xfrm>
            <a:off x="6096000" y="3868916"/>
            <a:ext cx="2180492" cy="2293661"/>
          </a:xfrm>
          <a:prstGeom prst="rect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/>
              </a:rPr>
              <a:t>7. Trello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CEA1972A-A51D-4F05-A20E-1EA85651B8BF}"/>
              </a:ext>
            </a:extLst>
          </p:cNvPr>
          <p:cNvSpPr/>
          <p:nvPr/>
        </p:nvSpPr>
        <p:spPr>
          <a:xfrm>
            <a:off x="8540638" y="3913936"/>
            <a:ext cx="2180492" cy="2293661"/>
          </a:xfrm>
          <a:prstGeom prst="rect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/>
              </a:rPr>
              <a:t>8. </a:t>
            </a:r>
            <a:r>
              <a:rPr lang="en-US" sz="2400" dirty="0" err="1">
                <a:latin typeface="Roboto Medium" panose="02000000000000000000"/>
              </a:rPr>
              <a:t>Tổng</a:t>
            </a:r>
            <a:r>
              <a:rPr lang="en-US" sz="2400" dirty="0">
                <a:latin typeface="Roboto Medium" panose="02000000000000000000"/>
              </a:rPr>
              <a:t> </a:t>
            </a:r>
            <a:r>
              <a:rPr lang="en-US" sz="2400" dirty="0" err="1">
                <a:latin typeface="Roboto Medium" panose="02000000000000000000"/>
              </a:rPr>
              <a:t>kết</a:t>
            </a:r>
            <a:endParaRPr lang="en-US" sz="2400" dirty="0">
              <a:latin typeface="Roboto Medium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78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/>
      <p:bldP spid="19" grpId="0"/>
      <p:bldP spid="20" grpId="0"/>
      <p:bldP spid="21" grpId="0"/>
      <p:bldP spid="22" grpId="0"/>
      <p:bldP spid="24" grpId="0"/>
      <p:bldP spid="26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67E2CF-E8A9-453E-88B1-02A6690CCEE3}"/>
              </a:ext>
            </a:extLst>
          </p:cNvPr>
          <p:cNvSpPr/>
          <p:nvPr/>
        </p:nvSpPr>
        <p:spPr>
          <a:xfrm rot="10800000">
            <a:off x="11092906" y="177782"/>
            <a:ext cx="914037" cy="914038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B1CDD-B853-4703-AF30-5B17E41D458B}"/>
              </a:ext>
            </a:extLst>
          </p:cNvPr>
          <p:cNvSpPr/>
          <p:nvPr/>
        </p:nvSpPr>
        <p:spPr>
          <a:xfrm rot="10800000">
            <a:off x="10509800" y="203480"/>
            <a:ext cx="491777" cy="491777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16EB6-1335-4477-AA70-F5B4B7259634}"/>
              </a:ext>
            </a:extLst>
          </p:cNvPr>
          <p:cNvSpPr/>
          <p:nvPr/>
        </p:nvSpPr>
        <p:spPr>
          <a:xfrm rot="10800000">
            <a:off x="11462601" y="981383"/>
            <a:ext cx="404957" cy="404957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C52B8-2D12-435C-8D6C-9112C6B39623}"/>
              </a:ext>
            </a:extLst>
          </p:cNvPr>
          <p:cNvSpPr/>
          <p:nvPr/>
        </p:nvSpPr>
        <p:spPr>
          <a:xfrm rot="10800000">
            <a:off x="10090186" y="769314"/>
            <a:ext cx="601121" cy="601121"/>
          </a:xfrm>
          <a:prstGeom prst="ellipse">
            <a:avLst/>
          </a:prstGeom>
          <a:solidFill>
            <a:srgbClr val="BE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54D8D-81B0-42A7-BCEA-CB42EA1104EC}"/>
              </a:ext>
            </a:extLst>
          </p:cNvPr>
          <p:cNvSpPr/>
          <p:nvPr/>
        </p:nvSpPr>
        <p:spPr>
          <a:xfrm rot="10800000">
            <a:off x="10861592" y="1041979"/>
            <a:ext cx="320469" cy="320469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681BF-1BB8-431F-8264-80BC87E32D2B}"/>
              </a:ext>
            </a:extLst>
          </p:cNvPr>
          <p:cNvSpPr txBox="1"/>
          <p:nvPr/>
        </p:nvSpPr>
        <p:spPr>
          <a:xfrm>
            <a:off x="2430649" y="415371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Giới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thiệu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76" name="Straight Arrow Connector 14">
            <a:extLst>
              <a:ext uri="{FF2B5EF4-FFF2-40B4-BE49-F238E27FC236}">
                <a16:creationId xmlns:a16="http://schemas.microsoft.com/office/drawing/2014/main" id="{0BCD0CE7-1059-48FA-A547-0B1D15678902}"/>
              </a:ext>
            </a:extLst>
          </p:cNvPr>
          <p:cNvCxnSpPr/>
          <p:nvPr/>
        </p:nvCxnSpPr>
        <p:spPr>
          <a:xfrm flipV="1">
            <a:off x="4021455" y="9655175"/>
            <a:ext cx="217551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06">
            <a:extLst>
              <a:ext uri="{FF2B5EF4-FFF2-40B4-BE49-F238E27FC236}">
                <a16:creationId xmlns:a16="http://schemas.microsoft.com/office/drawing/2014/main" id="{82D00F82-2667-4A37-BEC7-AECC3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172FC147-9286-44D0-9861-226C2B5BBA06}"/>
              </a:ext>
            </a:extLst>
          </p:cNvPr>
          <p:cNvSpPr txBox="1"/>
          <p:nvPr/>
        </p:nvSpPr>
        <p:spPr>
          <a:xfrm>
            <a:off x="1231640" y="1536377"/>
            <a:ext cx="9069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Khi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Python.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,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hay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xúc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Python.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,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​​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Python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.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​​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Python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PM.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Game Caro. </a:t>
            </a:r>
          </a:p>
        </p:txBody>
      </p:sp>
    </p:spTree>
    <p:extLst>
      <p:ext uri="{BB962C8B-B14F-4D97-AF65-F5344CB8AC3E}">
        <p14:creationId xmlns:p14="http://schemas.microsoft.com/office/powerpoint/2010/main" val="362799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67E2CF-E8A9-453E-88B1-02A6690CCEE3}"/>
              </a:ext>
            </a:extLst>
          </p:cNvPr>
          <p:cNvSpPr/>
          <p:nvPr/>
        </p:nvSpPr>
        <p:spPr>
          <a:xfrm rot="10800000">
            <a:off x="11092906" y="177782"/>
            <a:ext cx="914037" cy="914038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B1CDD-B853-4703-AF30-5B17E41D458B}"/>
              </a:ext>
            </a:extLst>
          </p:cNvPr>
          <p:cNvSpPr/>
          <p:nvPr/>
        </p:nvSpPr>
        <p:spPr>
          <a:xfrm rot="10800000">
            <a:off x="10509800" y="203480"/>
            <a:ext cx="491777" cy="491777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16EB6-1335-4477-AA70-F5B4B7259634}"/>
              </a:ext>
            </a:extLst>
          </p:cNvPr>
          <p:cNvSpPr/>
          <p:nvPr/>
        </p:nvSpPr>
        <p:spPr>
          <a:xfrm rot="10800000">
            <a:off x="11462601" y="981383"/>
            <a:ext cx="404957" cy="404957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C52B8-2D12-435C-8D6C-9112C6B39623}"/>
              </a:ext>
            </a:extLst>
          </p:cNvPr>
          <p:cNvSpPr/>
          <p:nvPr/>
        </p:nvSpPr>
        <p:spPr>
          <a:xfrm rot="10800000">
            <a:off x="10090186" y="769314"/>
            <a:ext cx="601121" cy="601121"/>
          </a:xfrm>
          <a:prstGeom prst="ellipse">
            <a:avLst/>
          </a:prstGeom>
          <a:solidFill>
            <a:srgbClr val="BE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54D8D-81B0-42A7-BCEA-CB42EA1104EC}"/>
              </a:ext>
            </a:extLst>
          </p:cNvPr>
          <p:cNvSpPr/>
          <p:nvPr/>
        </p:nvSpPr>
        <p:spPr>
          <a:xfrm rot="10800000">
            <a:off x="10861592" y="1041979"/>
            <a:ext cx="320469" cy="320469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681BF-1BB8-431F-8264-80BC87E32D2B}"/>
              </a:ext>
            </a:extLst>
          </p:cNvPr>
          <p:cNvSpPr txBox="1"/>
          <p:nvPr/>
        </p:nvSpPr>
        <p:spPr>
          <a:xfrm>
            <a:off x="2430649" y="415371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Giới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thiệu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76" name="Straight Arrow Connector 14">
            <a:extLst>
              <a:ext uri="{FF2B5EF4-FFF2-40B4-BE49-F238E27FC236}">
                <a16:creationId xmlns:a16="http://schemas.microsoft.com/office/drawing/2014/main" id="{0BCD0CE7-1059-48FA-A547-0B1D15678902}"/>
              </a:ext>
            </a:extLst>
          </p:cNvPr>
          <p:cNvCxnSpPr/>
          <p:nvPr/>
        </p:nvCxnSpPr>
        <p:spPr>
          <a:xfrm flipV="1">
            <a:off x="4021455" y="9655175"/>
            <a:ext cx="217551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06">
            <a:extLst>
              <a:ext uri="{FF2B5EF4-FFF2-40B4-BE49-F238E27FC236}">
                <a16:creationId xmlns:a16="http://schemas.microsoft.com/office/drawing/2014/main" id="{82D00F82-2667-4A37-BEC7-AECC3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7CB18F-E2A4-47E6-8417-9B316452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440007"/>
            <a:ext cx="6797629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67E2CF-E8A9-453E-88B1-02A6690CCEE3}"/>
              </a:ext>
            </a:extLst>
          </p:cNvPr>
          <p:cNvSpPr/>
          <p:nvPr/>
        </p:nvSpPr>
        <p:spPr>
          <a:xfrm rot="10800000">
            <a:off x="11092906" y="177782"/>
            <a:ext cx="914037" cy="914038"/>
          </a:xfrm>
          <a:prstGeom prst="ellipse">
            <a:avLst/>
          </a:prstGeom>
          <a:solidFill>
            <a:srgbClr val="355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B1CDD-B853-4703-AF30-5B17E41D458B}"/>
              </a:ext>
            </a:extLst>
          </p:cNvPr>
          <p:cNvSpPr/>
          <p:nvPr/>
        </p:nvSpPr>
        <p:spPr>
          <a:xfrm rot="10800000">
            <a:off x="10509800" y="203480"/>
            <a:ext cx="491777" cy="491777"/>
          </a:xfrm>
          <a:prstGeom prst="ellipse">
            <a:avLst/>
          </a:prstGeom>
          <a:solidFill>
            <a:srgbClr val="6A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16EB6-1335-4477-AA70-F5B4B7259634}"/>
              </a:ext>
            </a:extLst>
          </p:cNvPr>
          <p:cNvSpPr/>
          <p:nvPr/>
        </p:nvSpPr>
        <p:spPr>
          <a:xfrm rot="10800000">
            <a:off x="11462601" y="981383"/>
            <a:ext cx="404957" cy="404957"/>
          </a:xfrm>
          <a:prstGeom prst="ellipse">
            <a:avLst/>
          </a:prstGeom>
          <a:solidFill>
            <a:srgbClr val="F6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C52B8-2D12-435C-8D6C-9112C6B39623}"/>
              </a:ext>
            </a:extLst>
          </p:cNvPr>
          <p:cNvSpPr/>
          <p:nvPr/>
        </p:nvSpPr>
        <p:spPr>
          <a:xfrm rot="10800000">
            <a:off x="10090186" y="769314"/>
            <a:ext cx="601121" cy="601121"/>
          </a:xfrm>
          <a:prstGeom prst="ellipse">
            <a:avLst/>
          </a:prstGeom>
          <a:solidFill>
            <a:srgbClr val="BE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54D8D-81B0-42A7-BCEA-CB42EA1104EC}"/>
              </a:ext>
            </a:extLst>
          </p:cNvPr>
          <p:cNvSpPr/>
          <p:nvPr/>
        </p:nvSpPr>
        <p:spPr>
          <a:xfrm rot="10800000">
            <a:off x="10861592" y="1041979"/>
            <a:ext cx="320469" cy="320469"/>
          </a:xfrm>
          <a:prstGeom prst="ellipse">
            <a:avLst/>
          </a:prstGeom>
          <a:solidFill>
            <a:srgbClr val="F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681BF-1BB8-431F-8264-80BC87E32D2B}"/>
              </a:ext>
            </a:extLst>
          </p:cNvPr>
          <p:cNvSpPr txBox="1"/>
          <p:nvPr/>
        </p:nvSpPr>
        <p:spPr>
          <a:xfrm>
            <a:off x="2430649" y="415371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Các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công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việc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chính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76" name="Straight Arrow Connector 14">
            <a:extLst>
              <a:ext uri="{FF2B5EF4-FFF2-40B4-BE49-F238E27FC236}">
                <a16:creationId xmlns:a16="http://schemas.microsoft.com/office/drawing/2014/main" id="{0BCD0CE7-1059-48FA-A547-0B1D15678902}"/>
              </a:ext>
            </a:extLst>
          </p:cNvPr>
          <p:cNvCxnSpPr/>
          <p:nvPr/>
        </p:nvCxnSpPr>
        <p:spPr>
          <a:xfrm flipV="1">
            <a:off x="4021455" y="9655175"/>
            <a:ext cx="217551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06">
            <a:extLst>
              <a:ext uri="{FF2B5EF4-FFF2-40B4-BE49-F238E27FC236}">
                <a16:creationId xmlns:a16="http://schemas.microsoft.com/office/drawing/2014/main" id="{82D00F82-2667-4A37-BEC7-AECC3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2EE4D-29DD-46A2-B79B-3567339F5AD4}"/>
              </a:ext>
            </a:extLst>
          </p:cNvPr>
          <p:cNvSpPr txBox="1"/>
          <p:nvPr/>
        </p:nvSpPr>
        <p:spPr>
          <a:xfrm>
            <a:off x="1642188" y="1716230"/>
            <a:ext cx="8266922" cy="3361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ràng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mốc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mốt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đảm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Thảo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xuyên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xuyên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20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2FE0-264B-4CF8-B4B4-CB22C35D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1581849"/>
            <a:ext cx="11308360" cy="4475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89E1E-53C6-453B-8436-71610BFC1E66}"/>
              </a:ext>
            </a:extLst>
          </p:cNvPr>
          <p:cNvSpPr txBox="1"/>
          <p:nvPr/>
        </p:nvSpPr>
        <p:spPr>
          <a:xfrm>
            <a:off x="2934788" y="166492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Quy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tắc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làm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việc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nhóm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2700792-334A-4C30-81AA-AF5B80578C7C}"/>
              </a:ext>
            </a:extLst>
          </p:cNvPr>
          <p:cNvSpPr txBox="1"/>
          <p:nvPr/>
        </p:nvSpPr>
        <p:spPr>
          <a:xfrm>
            <a:off x="1586204" y="2372447"/>
            <a:ext cx="8808098" cy="2893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lường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Cởi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vắng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5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2FE0-264B-4CF8-B4B4-CB22C35D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1581849"/>
            <a:ext cx="11308360" cy="4475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89E1E-53C6-453B-8436-71610BFC1E66}"/>
              </a:ext>
            </a:extLst>
          </p:cNvPr>
          <p:cNvSpPr txBox="1"/>
          <p:nvPr/>
        </p:nvSpPr>
        <p:spPr>
          <a:xfrm>
            <a:off x="2934788" y="166492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Quy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tắc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làm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việc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nhóm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2700792-334A-4C30-81AA-AF5B80578C7C}"/>
              </a:ext>
            </a:extLst>
          </p:cNvPr>
          <p:cNvSpPr txBox="1"/>
          <p:nvPr/>
        </p:nvSpPr>
        <p:spPr>
          <a:xfrm>
            <a:off x="1304729" y="2042002"/>
            <a:ext cx="9582539" cy="2139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33363" indent="55563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Khi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vướng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cởi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8925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F6D43-2D3F-4E12-833F-956B4FD6AEB1}"/>
              </a:ext>
            </a:extLst>
          </p:cNvPr>
          <p:cNvSpPr txBox="1"/>
          <p:nvPr/>
        </p:nvSpPr>
        <p:spPr>
          <a:xfrm>
            <a:off x="1511559" y="3927886"/>
            <a:ext cx="9750490" cy="204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cuộc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lnSpc>
                <a:spcPct val="107000"/>
              </a:lnSpc>
            </a:pP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chia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đợt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13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bận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 link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mail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307637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2FE0-264B-4CF8-B4B4-CB22C35D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344"/>
            <a:ext cx="12192000" cy="5901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89E1E-53C6-453B-8436-71610BFC1E66}"/>
              </a:ext>
            </a:extLst>
          </p:cNvPr>
          <p:cNvSpPr txBox="1"/>
          <p:nvPr/>
        </p:nvSpPr>
        <p:spPr>
          <a:xfrm>
            <a:off x="1912776" y="16649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4.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Các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bên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liên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quan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trong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dự</a:t>
            </a:r>
            <a:r>
              <a:rPr lang="en-US" sz="4000" dirty="0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>
                <a:solidFill>
                  <a:srgbClr val="355E7A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án</a:t>
            </a:r>
            <a:endParaRPr lang="en-US" sz="4000" dirty="0">
              <a:solidFill>
                <a:srgbClr val="355E7A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AD7E0D-A78D-492A-A197-8E89E9EF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51" y="1102413"/>
            <a:ext cx="8953650" cy="5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6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89E1E-53C6-453B-8436-71610BFC1E66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5. MS Project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C206C-636C-41E8-9D79-4F05065D197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r="1" b="8513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820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Bree Serif</vt:lpstr>
      <vt:lpstr>Calibri</vt:lpstr>
      <vt:lpstr>Calibri Light</vt:lpstr>
      <vt:lpstr>Roboto</vt:lpstr>
      <vt:lpstr>Roboto Black</vt:lpstr>
      <vt:lpstr>Roboto Medium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Cổ</dc:creator>
  <cp:lastModifiedBy>Duy Cổ</cp:lastModifiedBy>
  <cp:revision>2</cp:revision>
  <dcterms:created xsi:type="dcterms:W3CDTF">2020-11-09T18:00:30Z</dcterms:created>
  <dcterms:modified xsi:type="dcterms:W3CDTF">2020-11-09T18:07:34Z</dcterms:modified>
</cp:coreProperties>
</file>