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69" r:id="rId4"/>
    <p:sldId id="267" r:id="rId5"/>
    <p:sldId id="268" r:id="rId6"/>
    <p:sldId id="257" r:id="rId7"/>
    <p:sldId id="271" r:id="rId8"/>
    <p:sldId id="259" r:id="rId9"/>
    <p:sldId id="260" r:id="rId10"/>
    <p:sldId id="261" r:id="rId11"/>
    <p:sldId id="262" r:id="rId12"/>
    <p:sldId id="263" r:id="rId13"/>
    <p:sldId id="272" r:id="rId14"/>
    <p:sldId id="273" r:id="rId15"/>
    <p:sldId id="266" r:id="rId16"/>
    <p:sldId id="278" r:id="rId17"/>
    <p:sldId id="280" r:id="rId18"/>
    <p:sldId id="279" r:id="rId19"/>
    <p:sldId id="281" r:id="rId20"/>
    <p:sldId id="282" r:id="rId21"/>
    <p:sldId id="274" r:id="rId22"/>
    <p:sldId id="27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ointdep.net/product/chi-tieu-cong-ngh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704" y="809896"/>
            <a:ext cx="7926387" cy="1071155"/>
          </a:xfrm>
        </p:spPr>
        <p:txBody>
          <a:bodyPr/>
          <a:lstStyle/>
          <a:p>
            <a:r>
              <a:rPr lang="en-US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 LÝ KHÁCH SẠN</a:t>
            </a:r>
            <a:endParaRPr lang="en-US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14" y="3067426"/>
            <a:ext cx="6108768" cy="317352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Nhóm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10</a:t>
            </a:r>
          </a:p>
          <a:p>
            <a:r>
              <a:rPr lang="en-US" sz="3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	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Huỳnh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Ngọc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Bích</a:t>
            </a:r>
            <a:endParaRPr lang="en-US" sz="3000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3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	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Nguyễn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Duyên</a:t>
            </a:r>
            <a:endParaRPr lang="en-US" sz="3000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3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	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Lê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Hữu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Hậu</a:t>
            </a:r>
            <a:endParaRPr lang="en-US" sz="3000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3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	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Đặng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Hồ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Thịnh</a:t>
            </a:r>
            <a:endParaRPr lang="en-US" sz="3000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30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		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Nguyễn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Thị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Mỹ</a:t>
            </a:r>
            <a:r>
              <a:rPr lang="en-US" sz="30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30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Tiến</a:t>
            </a:r>
            <a:endParaRPr lang="en-US" sz="30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3507" y="2121878"/>
            <a:ext cx="6846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+mj-lt"/>
              </a:rPr>
              <a:t>Công cụ và môi trường phát triển phần mềm</a:t>
            </a:r>
          </a:p>
          <a:p>
            <a:r>
              <a:rPr lang="en-US" sz="2400" smtClean="0">
                <a:solidFill>
                  <a:schemeClr val="tx2"/>
                </a:solidFill>
                <a:latin typeface="+mj-lt"/>
              </a:rPr>
              <a:t>GV:            Thầy  Nguyễn Thanh Tuấn</a:t>
            </a:r>
            <a:endParaRPr lang="en-US" sz="2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647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60" y="707512"/>
            <a:ext cx="5924058" cy="8258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CHỨC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49" y="1580607"/>
            <a:ext cx="10838880" cy="5133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Nhân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Đăng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ký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kèm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yêu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cầu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Thanh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toán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xuất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hóa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đơn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hợp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thuê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Hủy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 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doanh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ngày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Thống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kê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tiềm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Tìm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kiếm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kèm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93" y="228600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2. Phân tích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0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575" y="730568"/>
            <a:ext cx="5924058" cy="8258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CHỨC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565" y="1463040"/>
            <a:ext cx="9894000" cy="5133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lý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Đăng</a:t>
            </a: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nhập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Đăng</a:t>
            </a: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xuất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Thay</a:t>
            </a: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đổi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mật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khẩu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thêm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sửa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xóa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nhân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thêm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sửa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xóa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danh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sách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loại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thêm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sửa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xóa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</a:t>
            </a:r>
            <a:r>
              <a:rPr lang="en-GB" sz="28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8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kèm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501" y="219780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2. Phân tích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6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822" y="637173"/>
            <a:ext cx="5924058" cy="8258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CHỨC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565" y="1463040"/>
            <a:ext cx="9894000" cy="5133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lý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trạng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thái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tất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cả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trong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sạn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Báo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doanh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tháng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quý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tiềm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Tìm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kiếm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nhân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kèm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quyền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nhân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lý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công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việc</a:t>
            </a:r>
            <a:endParaRPr lang="en-US" sz="2600" b="1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4670" y="225587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2. </a:t>
            </a:r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 tích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38" y="523836"/>
            <a:ext cx="8911687" cy="1280890"/>
          </a:xfrm>
        </p:spPr>
        <p:txBody>
          <a:bodyPr>
            <a:normAutofit/>
          </a:bodyPr>
          <a:lstStyle/>
          <a:p>
            <a:r>
              <a:rPr lang="en-GB" sz="3200"/>
              <a:t>System Pages Flow</a:t>
            </a:r>
            <a:endParaRPr lang="en-US" sz="3200"/>
          </a:p>
        </p:txBody>
      </p:sp>
      <p:pic>
        <p:nvPicPr>
          <p:cNvPr id="1026" name="Picture 2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" y="1230922"/>
            <a:ext cx="10175632" cy="49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6762" y="231449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</a:t>
            </a:r>
            <a:r>
              <a:rPr lang="en-US" sz="3200" smtClean="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 </a:t>
            </a:r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 tích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5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188" y="477053"/>
            <a:ext cx="4487812" cy="724044"/>
          </a:xfrm>
        </p:spPr>
        <p:txBody>
          <a:bodyPr/>
          <a:lstStyle/>
          <a:p>
            <a:r>
              <a:rPr lang="en-US" smtClean="0"/>
              <a:t>Hệ thống Use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4" y="1352550"/>
            <a:ext cx="7631723" cy="472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4331" y="184666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710" y="644770"/>
            <a:ext cx="6035260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Hệ thống Cơ sở dữ liệu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443" y="1371600"/>
            <a:ext cx="8915400" cy="43754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57614" y="275438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4418"/>
            <a:ext cx="2295597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Giao diện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044" y="99592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2" y="1559901"/>
            <a:ext cx="3918438" cy="32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doimatkh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8" y="1403837"/>
            <a:ext cx="6162675" cy="357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6310" y="5032103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.VnAvant" pitchFamily="34" charset="0"/>
              </a:rPr>
              <a:t>Giao diện đăng nhập</a:t>
            </a:r>
            <a:endParaRPr lang="en-US" sz="2000" b="1">
              <a:solidFill>
                <a:srgbClr val="0070C0"/>
              </a:solidFill>
              <a:latin typeface=".VnAvan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8626" y="5259270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.VnAvant" pitchFamily="34" charset="0"/>
              </a:rPr>
              <a:t>Giao </a:t>
            </a:r>
            <a:r>
              <a:rPr lang="en-US" b="1" smtClean="0">
                <a:solidFill>
                  <a:srgbClr val="0070C0"/>
                </a:solidFill>
                <a:latin typeface=".VnAvant" pitchFamily="34" charset="0"/>
              </a:rPr>
              <a:t>diện đổi mật khẩu</a:t>
            </a:r>
            <a:endParaRPr lang="en-US" b="1">
              <a:solidFill>
                <a:srgbClr val="0070C0"/>
              </a:solidFill>
              <a:latin typeface=".VnAva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8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4418"/>
            <a:ext cx="2295597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Giao diện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044" y="99592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6031" y="5544961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+mj-lt"/>
              </a:rPr>
              <a:t>Giao </a:t>
            </a:r>
            <a:r>
              <a:rPr lang="en-US" b="1">
                <a:solidFill>
                  <a:srgbClr val="0070C0"/>
                </a:solidFill>
                <a:latin typeface="+mj-lt"/>
              </a:rPr>
              <a:t>diện </a:t>
            </a:r>
            <a:r>
              <a:rPr lang="en-US" b="1" smtClean="0">
                <a:solidFill>
                  <a:srgbClr val="0070C0"/>
                </a:solidFill>
                <a:latin typeface="+mj-lt"/>
              </a:rPr>
              <a:t>xem và đăng kí phòng</a:t>
            </a:r>
            <a:endParaRPr lang="en-US" b="1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6146" name="Picture 2" descr="DanhSachPhongConTr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8" y="1371599"/>
            <a:ext cx="10550769" cy="403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78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4418"/>
            <a:ext cx="2295597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Giao diện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044" y="99592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46" y="1188459"/>
            <a:ext cx="5896707" cy="427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02215" y="5544961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+mj-lt"/>
              </a:rPr>
              <a:t>Giao </a:t>
            </a:r>
            <a:r>
              <a:rPr lang="en-US" b="1">
                <a:solidFill>
                  <a:srgbClr val="0070C0"/>
                </a:solidFill>
                <a:latin typeface="+mj-lt"/>
              </a:rPr>
              <a:t>diện </a:t>
            </a:r>
            <a:r>
              <a:rPr lang="en-US" b="1" smtClean="0">
                <a:solidFill>
                  <a:srgbClr val="0070C0"/>
                </a:solidFill>
                <a:latin typeface="+mj-lt"/>
              </a:rPr>
              <a:t>thanh toán</a:t>
            </a:r>
            <a:endParaRPr lang="en-US" b="1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48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4418"/>
            <a:ext cx="2295597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Giao diện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044" y="99592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2923" y="5544961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+mj-lt"/>
              </a:rPr>
              <a:t>Giao </a:t>
            </a:r>
            <a:r>
              <a:rPr lang="en-US" b="1">
                <a:solidFill>
                  <a:srgbClr val="0070C0"/>
                </a:solidFill>
                <a:latin typeface="+mj-lt"/>
              </a:rPr>
              <a:t>diện </a:t>
            </a:r>
            <a:r>
              <a:rPr lang="en-US" b="1" smtClean="0">
                <a:solidFill>
                  <a:srgbClr val="0070C0"/>
                </a:solidFill>
                <a:latin typeface="+mj-lt"/>
              </a:rPr>
              <a:t>thêm sửa xóa nhân viên</a:t>
            </a:r>
            <a:endParaRPr lang="en-US" b="1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1"/>
            <a:ext cx="8663354" cy="390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08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7"/>
          <p:cNvGrpSpPr>
            <a:grpSpLocks/>
          </p:cNvGrpSpPr>
          <p:nvPr/>
        </p:nvGrpSpPr>
        <p:grpSpPr bwMode="auto">
          <a:xfrm>
            <a:off x="1644651" y="1457325"/>
            <a:ext cx="8663516" cy="558800"/>
            <a:chOff x="1631147" y="1316985"/>
            <a:chExt cx="5761832" cy="559049"/>
          </a:xfrm>
        </p:grpSpPr>
        <p:sp>
          <p:nvSpPr>
            <p:cNvPr id="39" name="Freeform 38"/>
            <p:cNvSpPr/>
            <p:nvPr/>
          </p:nvSpPr>
          <p:spPr>
            <a:xfrm>
              <a:off x="1631147" y="1316985"/>
              <a:ext cx="5761832" cy="559049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1832" h="559049">
                  <a:moveTo>
                    <a:pt x="793" y="7938"/>
                  </a:moveTo>
                  <a:cubicBezTo>
                    <a:pt x="123031" y="32544"/>
                    <a:pt x="250031" y="23813"/>
                    <a:pt x="374650" y="31750"/>
                  </a:cubicBezTo>
                  <a:cubicBezTo>
                    <a:pt x="555361" y="27517"/>
                    <a:pt x="750359" y="32808"/>
                    <a:pt x="916782" y="19050"/>
                  </a:cubicBezTo>
                  <a:lnTo>
                    <a:pt x="4862512" y="19050"/>
                  </a:lnTo>
                  <a:lnTo>
                    <a:pt x="5076032" y="26988"/>
                  </a:lnTo>
                  <a:cubicBezTo>
                    <a:pt x="5303838" y="39423"/>
                    <a:pt x="5643562" y="28046"/>
                    <a:pt x="5759450" y="0"/>
                  </a:cubicBezTo>
                  <a:cubicBezTo>
                    <a:pt x="5713942" y="126736"/>
                    <a:pt x="5635095" y="193939"/>
                    <a:pt x="5577681" y="273050"/>
                  </a:cubicBezTo>
                  <a:lnTo>
                    <a:pt x="5761832" y="522287"/>
                  </a:lnTo>
                  <a:cubicBezTo>
                    <a:pt x="5652030" y="552713"/>
                    <a:pt x="5526881" y="557212"/>
                    <a:pt x="5251450" y="558800"/>
                  </a:cubicBezTo>
                  <a:lnTo>
                    <a:pt x="919163" y="550068"/>
                  </a:lnTo>
                  <a:lnTo>
                    <a:pt x="661194" y="553244"/>
                  </a:lnTo>
                  <a:cubicBezTo>
                    <a:pt x="526521" y="556419"/>
                    <a:pt x="206111" y="573881"/>
                    <a:pt x="0" y="527050"/>
                  </a:cubicBezTo>
                  <a:lnTo>
                    <a:pt x="200025" y="271463"/>
                  </a:lnTo>
                  <a:cubicBezTo>
                    <a:pt x="124089" y="193146"/>
                    <a:pt x="79110" y="136261"/>
                    <a:pt x="793" y="793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ACE7">
                    <a:lumMod val="100000"/>
                  </a:srgbClr>
                </a:gs>
                <a:gs pos="14000">
                  <a:srgbClr val="028AB9"/>
                </a:gs>
                <a:gs pos="50000">
                  <a:srgbClr val="02ACE7"/>
                </a:gs>
                <a:gs pos="100000">
                  <a:srgbClr val="02ACE7">
                    <a:lumMod val="100000"/>
                  </a:srgbClr>
                </a:gs>
                <a:gs pos="86000">
                  <a:srgbClr val="02ACE7">
                    <a:lumMod val="80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732503" y="1374160"/>
              <a:ext cx="5563343" cy="452640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61832" h="559049">
                  <a:moveTo>
                    <a:pt x="793" y="7938"/>
                  </a:moveTo>
                  <a:cubicBezTo>
                    <a:pt x="123031" y="32544"/>
                    <a:pt x="250031" y="23813"/>
                    <a:pt x="374650" y="31750"/>
                  </a:cubicBezTo>
                  <a:cubicBezTo>
                    <a:pt x="555361" y="27517"/>
                    <a:pt x="750359" y="32808"/>
                    <a:pt x="916782" y="19050"/>
                  </a:cubicBezTo>
                  <a:lnTo>
                    <a:pt x="4862512" y="19050"/>
                  </a:lnTo>
                  <a:lnTo>
                    <a:pt x="5076032" y="26988"/>
                  </a:lnTo>
                  <a:cubicBezTo>
                    <a:pt x="5303838" y="39423"/>
                    <a:pt x="5643562" y="28046"/>
                    <a:pt x="5759450" y="0"/>
                  </a:cubicBezTo>
                  <a:cubicBezTo>
                    <a:pt x="5713942" y="126736"/>
                    <a:pt x="5635095" y="193939"/>
                    <a:pt x="5577681" y="273050"/>
                  </a:cubicBezTo>
                  <a:lnTo>
                    <a:pt x="5761832" y="522287"/>
                  </a:lnTo>
                  <a:cubicBezTo>
                    <a:pt x="5652030" y="552713"/>
                    <a:pt x="5526881" y="557212"/>
                    <a:pt x="5251450" y="558800"/>
                  </a:cubicBezTo>
                  <a:lnTo>
                    <a:pt x="919163" y="550068"/>
                  </a:lnTo>
                  <a:lnTo>
                    <a:pt x="661194" y="553244"/>
                  </a:lnTo>
                  <a:cubicBezTo>
                    <a:pt x="526521" y="556419"/>
                    <a:pt x="206111" y="573881"/>
                    <a:pt x="0" y="527050"/>
                  </a:cubicBezTo>
                  <a:lnTo>
                    <a:pt x="200025" y="271463"/>
                  </a:lnTo>
                  <a:cubicBezTo>
                    <a:pt x="124089" y="193146"/>
                    <a:pt x="79110" y="136261"/>
                    <a:pt x="793" y="7938"/>
                  </a:cubicBezTo>
                  <a:close/>
                </a:path>
              </a:pathLst>
            </a:custGeom>
            <a:noFill/>
            <a:ln w="19050">
              <a:solidFill>
                <a:srgbClr val="90E1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147" name="Group 28"/>
          <p:cNvGrpSpPr>
            <a:grpSpLocks/>
          </p:cNvGrpSpPr>
          <p:nvPr/>
        </p:nvGrpSpPr>
        <p:grpSpPr bwMode="auto">
          <a:xfrm flipH="1">
            <a:off x="8839200" y="5803900"/>
            <a:ext cx="1397000" cy="495300"/>
            <a:chOff x="1714500" y="3094038"/>
            <a:chExt cx="1047750" cy="551111"/>
          </a:xfrm>
        </p:grpSpPr>
        <p:sp>
          <p:nvSpPr>
            <p:cNvPr id="30" name="Freeform 29"/>
            <p:cNvSpPr/>
            <p:nvPr/>
          </p:nvSpPr>
          <p:spPr>
            <a:xfrm>
              <a:off x="1714500" y="3094038"/>
              <a:ext cx="1047750" cy="551111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1042988 w 5761832"/>
                <a:gd name="connsiteY10" fmla="*/ 547688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1042988 w 5761832"/>
                <a:gd name="connsiteY9" fmla="*/ 547688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759450 w 5761832"/>
                <a:gd name="connsiteY4" fmla="*/ 0 h 559049"/>
                <a:gd name="connsiteX5" fmla="*/ 5577681 w 5761832"/>
                <a:gd name="connsiteY5" fmla="*/ 273050 h 559049"/>
                <a:gd name="connsiteX6" fmla="*/ 5761832 w 5761832"/>
                <a:gd name="connsiteY6" fmla="*/ 522287 h 559049"/>
                <a:gd name="connsiteX7" fmla="*/ 5251450 w 5761832"/>
                <a:gd name="connsiteY7" fmla="*/ 558800 h 559049"/>
                <a:gd name="connsiteX8" fmla="*/ 1042988 w 5761832"/>
                <a:gd name="connsiteY8" fmla="*/ 547688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577681 w 5761832"/>
                <a:gd name="connsiteY4" fmla="*/ 265112 h 551111"/>
                <a:gd name="connsiteX5" fmla="*/ 5761832 w 5761832"/>
                <a:gd name="connsiteY5" fmla="*/ 514349 h 551111"/>
                <a:gd name="connsiteX6" fmla="*/ 5251450 w 5761832"/>
                <a:gd name="connsiteY6" fmla="*/ 550862 h 551111"/>
                <a:gd name="connsiteX7" fmla="*/ 1042988 w 5761832"/>
                <a:gd name="connsiteY7" fmla="*/ 539750 h 551111"/>
                <a:gd name="connsiteX8" fmla="*/ 919163 w 5761832"/>
                <a:gd name="connsiteY8" fmla="*/ 542130 h 551111"/>
                <a:gd name="connsiteX9" fmla="*/ 661194 w 5761832"/>
                <a:gd name="connsiteY9" fmla="*/ 545306 h 551111"/>
                <a:gd name="connsiteX10" fmla="*/ 0 w 5761832"/>
                <a:gd name="connsiteY10" fmla="*/ 519112 h 551111"/>
                <a:gd name="connsiteX11" fmla="*/ 200025 w 5761832"/>
                <a:gd name="connsiteY11" fmla="*/ 263525 h 551111"/>
                <a:gd name="connsiteX12" fmla="*/ 793 w 5761832"/>
                <a:gd name="connsiteY12" fmla="*/ 0 h 551111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761832 w 5761832"/>
                <a:gd name="connsiteY4" fmla="*/ 514349 h 551111"/>
                <a:gd name="connsiteX5" fmla="*/ 5251450 w 5761832"/>
                <a:gd name="connsiteY5" fmla="*/ 550862 h 551111"/>
                <a:gd name="connsiteX6" fmla="*/ 1042988 w 5761832"/>
                <a:gd name="connsiteY6" fmla="*/ 539750 h 551111"/>
                <a:gd name="connsiteX7" fmla="*/ 919163 w 5761832"/>
                <a:gd name="connsiteY7" fmla="*/ 542130 h 551111"/>
                <a:gd name="connsiteX8" fmla="*/ 661194 w 5761832"/>
                <a:gd name="connsiteY8" fmla="*/ 545306 h 551111"/>
                <a:gd name="connsiteX9" fmla="*/ 0 w 5761832"/>
                <a:gd name="connsiteY9" fmla="*/ 519112 h 551111"/>
                <a:gd name="connsiteX10" fmla="*/ 200025 w 5761832"/>
                <a:gd name="connsiteY10" fmla="*/ 263525 h 551111"/>
                <a:gd name="connsiteX11" fmla="*/ 793 w 5761832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1047750 w 5251450"/>
                <a:gd name="connsiteY3" fmla="*/ 6350 h 551111"/>
                <a:gd name="connsiteX4" fmla="*/ 5251450 w 5251450"/>
                <a:gd name="connsiteY4" fmla="*/ 550862 h 551111"/>
                <a:gd name="connsiteX5" fmla="*/ 1042988 w 5251450"/>
                <a:gd name="connsiteY5" fmla="*/ 539750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1047750"/>
                <a:gd name="connsiteY0" fmla="*/ 0 h 551111"/>
                <a:gd name="connsiteX1" fmla="*/ 374650 w 1047750"/>
                <a:gd name="connsiteY1" fmla="*/ 23812 h 551111"/>
                <a:gd name="connsiteX2" fmla="*/ 916782 w 1047750"/>
                <a:gd name="connsiteY2" fmla="*/ 11112 h 551111"/>
                <a:gd name="connsiteX3" fmla="*/ 1047750 w 1047750"/>
                <a:gd name="connsiteY3" fmla="*/ 6350 h 551111"/>
                <a:gd name="connsiteX4" fmla="*/ 1042988 w 1047750"/>
                <a:gd name="connsiteY4" fmla="*/ 539750 h 551111"/>
                <a:gd name="connsiteX5" fmla="*/ 919163 w 1047750"/>
                <a:gd name="connsiteY5" fmla="*/ 542130 h 551111"/>
                <a:gd name="connsiteX6" fmla="*/ 661194 w 1047750"/>
                <a:gd name="connsiteY6" fmla="*/ 545306 h 551111"/>
                <a:gd name="connsiteX7" fmla="*/ 0 w 1047750"/>
                <a:gd name="connsiteY7" fmla="*/ 519112 h 551111"/>
                <a:gd name="connsiteX8" fmla="*/ 200025 w 1047750"/>
                <a:gd name="connsiteY8" fmla="*/ 263525 h 551111"/>
                <a:gd name="connsiteX9" fmla="*/ 793 w 1047750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1047750" y="6350"/>
                  </a:lnTo>
                  <a:cubicBezTo>
                    <a:pt x="1046163" y="184150"/>
                    <a:pt x="1044575" y="361950"/>
                    <a:pt x="1042988" y="539750"/>
                  </a:cubicBez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ACE7">
                    <a:lumMod val="95000"/>
                    <a:lumOff val="5000"/>
                  </a:srgbClr>
                </a:gs>
                <a:gs pos="21000">
                  <a:srgbClr val="02ACE7">
                    <a:lumMod val="86000"/>
                  </a:srgbClr>
                </a:gs>
                <a:gs pos="52000">
                  <a:srgbClr val="02ACE7">
                    <a:lumMod val="90000"/>
                  </a:srgbClr>
                </a:gs>
                <a:gs pos="100000">
                  <a:srgbClr val="02ACE7">
                    <a:lumMod val="77000"/>
                  </a:srgbClr>
                </a:gs>
                <a:gs pos="86000">
                  <a:srgbClr val="02ACE7">
                    <a:lumMod val="83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816100" y="3154095"/>
              <a:ext cx="919162" cy="436297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52905 w 5761832"/>
                <a:gd name="connsiteY10" fmla="*/ 546396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835542"/>
                <a:gd name="connsiteY0" fmla="*/ 7938 h 559049"/>
                <a:gd name="connsiteX1" fmla="*/ 374650 w 5835542"/>
                <a:gd name="connsiteY1" fmla="*/ 31750 h 559049"/>
                <a:gd name="connsiteX2" fmla="*/ 916782 w 5835542"/>
                <a:gd name="connsiteY2" fmla="*/ 19050 h 559049"/>
                <a:gd name="connsiteX3" fmla="*/ 945507 w 5835542"/>
                <a:gd name="connsiteY3" fmla="*/ 20131 h 559049"/>
                <a:gd name="connsiteX4" fmla="*/ 4862512 w 5835542"/>
                <a:gd name="connsiteY4" fmla="*/ 19050 h 559049"/>
                <a:gd name="connsiteX5" fmla="*/ 5076032 w 5835542"/>
                <a:gd name="connsiteY5" fmla="*/ 26988 h 559049"/>
                <a:gd name="connsiteX6" fmla="*/ 5759450 w 5835542"/>
                <a:gd name="connsiteY6" fmla="*/ 0 h 559049"/>
                <a:gd name="connsiteX7" fmla="*/ 5761832 w 5835542"/>
                <a:gd name="connsiteY7" fmla="*/ 522287 h 559049"/>
                <a:gd name="connsiteX8" fmla="*/ 5251450 w 5835542"/>
                <a:gd name="connsiteY8" fmla="*/ 558800 h 559049"/>
                <a:gd name="connsiteX9" fmla="*/ 952905 w 5835542"/>
                <a:gd name="connsiteY9" fmla="*/ 546396 h 559049"/>
                <a:gd name="connsiteX10" fmla="*/ 919163 w 5835542"/>
                <a:gd name="connsiteY10" fmla="*/ 550068 h 559049"/>
                <a:gd name="connsiteX11" fmla="*/ 661194 w 5835542"/>
                <a:gd name="connsiteY11" fmla="*/ 553244 h 559049"/>
                <a:gd name="connsiteX12" fmla="*/ 0 w 5835542"/>
                <a:gd name="connsiteY12" fmla="*/ 527050 h 559049"/>
                <a:gd name="connsiteX13" fmla="*/ 200025 w 5835542"/>
                <a:gd name="connsiteY13" fmla="*/ 271463 h 559049"/>
                <a:gd name="connsiteX14" fmla="*/ 793 w 5835542"/>
                <a:gd name="connsiteY14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945507 w 5761832"/>
                <a:gd name="connsiteY3" fmla="*/ 12193 h 551111"/>
                <a:gd name="connsiteX4" fmla="*/ 4862512 w 5761832"/>
                <a:gd name="connsiteY4" fmla="*/ 11112 h 551111"/>
                <a:gd name="connsiteX5" fmla="*/ 5076032 w 5761832"/>
                <a:gd name="connsiteY5" fmla="*/ 19050 h 551111"/>
                <a:gd name="connsiteX6" fmla="*/ 5761832 w 5761832"/>
                <a:gd name="connsiteY6" fmla="*/ 514349 h 551111"/>
                <a:gd name="connsiteX7" fmla="*/ 5251450 w 5761832"/>
                <a:gd name="connsiteY7" fmla="*/ 550862 h 551111"/>
                <a:gd name="connsiteX8" fmla="*/ 952905 w 5761832"/>
                <a:gd name="connsiteY8" fmla="*/ 538458 h 551111"/>
                <a:gd name="connsiteX9" fmla="*/ 919163 w 5761832"/>
                <a:gd name="connsiteY9" fmla="*/ 542130 h 551111"/>
                <a:gd name="connsiteX10" fmla="*/ 661194 w 5761832"/>
                <a:gd name="connsiteY10" fmla="*/ 545306 h 551111"/>
                <a:gd name="connsiteX11" fmla="*/ 0 w 5761832"/>
                <a:gd name="connsiteY11" fmla="*/ 519112 h 551111"/>
                <a:gd name="connsiteX12" fmla="*/ 200025 w 5761832"/>
                <a:gd name="connsiteY12" fmla="*/ 263525 h 551111"/>
                <a:gd name="connsiteX13" fmla="*/ 793 w 5761832"/>
                <a:gd name="connsiteY13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4862512 w 5528877"/>
                <a:gd name="connsiteY4" fmla="*/ 11112 h 551111"/>
                <a:gd name="connsiteX5" fmla="*/ 5076032 w 5528877"/>
                <a:gd name="connsiteY5" fmla="*/ 19050 h 551111"/>
                <a:gd name="connsiteX6" fmla="*/ 5251450 w 5528877"/>
                <a:gd name="connsiteY6" fmla="*/ 550862 h 551111"/>
                <a:gd name="connsiteX7" fmla="*/ 952905 w 5528877"/>
                <a:gd name="connsiteY7" fmla="*/ 538458 h 551111"/>
                <a:gd name="connsiteX8" fmla="*/ 919163 w 5528877"/>
                <a:gd name="connsiteY8" fmla="*/ 542130 h 551111"/>
                <a:gd name="connsiteX9" fmla="*/ 661194 w 5528877"/>
                <a:gd name="connsiteY9" fmla="*/ 545306 h 551111"/>
                <a:gd name="connsiteX10" fmla="*/ 0 w 5528877"/>
                <a:gd name="connsiteY10" fmla="*/ 519112 h 551111"/>
                <a:gd name="connsiteX11" fmla="*/ 200025 w 5528877"/>
                <a:gd name="connsiteY11" fmla="*/ 263525 h 551111"/>
                <a:gd name="connsiteX12" fmla="*/ 793 w 5528877"/>
                <a:gd name="connsiteY12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5076032 w 5528877"/>
                <a:gd name="connsiteY4" fmla="*/ 19050 h 551111"/>
                <a:gd name="connsiteX5" fmla="*/ 5251450 w 5528877"/>
                <a:gd name="connsiteY5" fmla="*/ 550862 h 551111"/>
                <a:gd name="connsiteX6" fmla="*/ 952905 w 5528877"/>
                <a:gd name="connsiteY6" fmla="*/ 538458 h 551111"/>
                <a:gd name="connsiteX7" fmla="*/ 919163 w 5528877"/>
                <a:gd name="connsiteY7" fmla="*/ 542130 h 551111"/>
                <a:gd name="connsiteX8" fmla="*/ 661194 w 5528877"/>
                <a:gd name="connsiteY8" fmla="*/ 545306 h 551111"/>
                <a:gd name="connsiteX9" fmla="*/ 0 w 5528877"/>
                <a:gd name="connsiteY9" fmla="*/ 519112 h 551111"/>
                <a:gd name="connsiteX10" fmla="*/ 200025 w 5528877"/>
                <a:gd name="connsiteY10" fmla="*/ 263525 h 551111"/>
                <a:gd name="connsiteX11" fmla="*/ 793 w 5528877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945507 w 5251450"/>
                <a:gd name="connsiteY3" fmla="*/ 12193 h 551111"/>
                <a:gd name="connsiteX4" fmla="*/ 5251450 w 5251450"/>
                <a:gd name="connsiteY4" fmla="*/ 550862 h 551111"/>
                <a:gd name="connsiteX5" fmla="*/ 952905 w 5251450"/>
                <a:gd name="connsiteY5" fmla="*/ 538458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952905"/>
                <a:gd name="connsiteY0" fmla="*/ 0 h 551111"/>
                <a:gd name="connsiteX1" fmla="*/ 374650 w 952905"/>
                <a:gd name="connsiteY1" fmla="*/ 23812 h 551111"/>
                <a:gd name="connsiteX2" fmla="*/ 916782 w 952905"/>
                <a:gd name="connsiteY2" fmla="*/ 11112 h 551111"/>
                <a:gd name="connsiteX3" fmla="*/ 945507 w 952905"/>
                <a:gd name="connsiteY3" fmla="*/ 12193 h 551111"/>
                <a:gd name="connsiteX4" fmla="*/ 952905 w 952905"/>
                <a:gd name="connsiteY4" fmla="*/ 538458 h 551111"/>
                <a:gd name="connsiteX5" fmla="*/ 919163 w 952905"/>
                <a:gd name="connsiteY5" fmla="*/ 542130 h 551111"/>
                <a:gd name="connsiteX6" fmla="*/ 661194 w 952905"/>
                <a:gd name="connsiteY6" fmla="*/ 545306 h 551111"/>
                <a:gd name="connsiteX7" fmla="*/ 0 w 952905"/>
                <a:gd name="connsiteY7" fmla="*/ 519112 h 551111"/>
                <a:gd name="connsiteX8" fmla="*/ 200025 w 952905"/>
                <a:gd name="connsiteY8" fmla="*/ 263525 h 551111"/>
                <a:gd name="connsiteX9" fmla="*/ 793 w 952905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905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945507" y="12193"/>
                  </a:lnTo>
                  <a:lnTo>
                    <a:pt x="952905" y="538458"/>
                  </a:ln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noFill/>
            <a:ln w="19050">
              <a:solidFill>
                <a:srgbClr val="90E1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148" name="Group 31"/>
          <p:cNvGrpSpPr>
            <a:grpSpLocks/>
          </p:cNvGrpSpPr>
          <p:nvPr/>
        </p:nvGrpSpPr>
        <p:grpSpPr bwMode="auto">
          <a:xfrm flipH="1">
            <a:off x="8839200" y="4341813"/>
            <a:ext cx="1397000" cy="495300"/>
            <a:chOff x="1714500" y="3094038"/>
            <a:chExt cx="1047750" cy="551111"/>
          </a:xfrm>
        </p:grpSpPr>
        <p:sp>
          <p:nvSpPr>
            <p:cNvPr id="33" name="Freeform 32"/>
            <p:cNvSpPr/>
            <p:nvPr/>
          </p:nvSpPr>
          <p:spPr>
            <a:xfrm>
              <a:off x="1714500" y="3094038"/>
              <a:ext cx="1047750" cy="551111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1042988 w 5761832"/>
                <a:gd name="connsiteY10" fmla="*/ 547688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1042988 w 5761832"/>
                <a:gd name="connsiteY9" fmla="*/ 547688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759450 w 5761832"/>
                <a:gd name="connsiteY4" fmla="*/ 0 h 559049"/>
                <a:gd name="connsiteX5" fmla="*/ 5577681 w 5761832"/>
                <a:gd name="connsiteY5" fmla="*/ 273050 h 559049"/>
                <a:gd name="connsiteX6" fmla="*/ 5761832 w 5761832"/>
                <a:gd name="connsiteY6" fmla="*/ 522287 h 559049"/>
                <a:gd name="connsiteX7" fmla="*/ 5251450 w 5761832"/>
                <a:gd name="connsiteY7" fmla="*/ 558800 h 559049"/>
                <a:gd name="connsiteX8" fmla="*/ 1042988 w 5761832"/>
                <a:gd name="connsiteY8" fmla="*/ 547688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577681 w 5761832"/>
                <a:gd name="connsiteY4" fmla="*/ 265112 h 551111"/>
                <a:gd name="connsiteX5" fmla="*/ 5761832 w 5761832"/>
                <a:gd name="connsiteY5" fmla="*/ 514349 h 551111"/>
                <a:gd name="connsiteX6" fmla="*/ 5251450 w 5761832"/>
                <a:gd name="connsiteY6" fmla="*/ 550862 h 551111"/>
                <a:gd name="connsiteX7" fmla="*/ 1042988 w 5761832"/>
                <a:gd name="connsiteY7" fmla="*/ 539750 h 551111"/>
                <a:gd name="connsiteX8" fmla="*/ 919163 w 5761832"/>
                <a:gd name="connsiteY8" fmla="*/ 542130 h 551111"/>
                <a:gd name="connsiteX9" fmla="*/ 661194 w 5761832"/>
                <a:gd name="connsiteY9" fmla="*/ 545306 h 551111"/>
                <a:gd name="connsiteX10" fmla="*/ 0 w 5761832"/>
                <a:gd name="connsiteY10" fmla="*/ 519112 h 551111"/>
                <a:gd name="connsiteX11" fmla="*/ 200025 w 5761832"/>
                <a:gd name="connsiteY11" fmla="*/ 263525 h 551111"/>
                <a:gd name="connsiteX12" fmla="*/ 793 w 5761832"/>
                <a:gd name="connsiteY12" fmla="*/ 0 h 551111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761832 w 5761832"/>
                <a:gd name="connsiteY4" fmla="*/ 514349 h 551111"/>
                <a:gd name="connsiteX5" fmla="*/ 5251450 w 5761832"/>
                <a:gd name="connsiteY5" fmla="*/ 550862 h 551111"/>
                <a:gd name="connsiteX6" fmla="*/ 1042988 w 5761832"/>
                <a:gd name="connsiteY6" fmla="*/ 539750 h 551111"/>
                <a:gd name="connsiteX7" fmla="*/ 919163 w 5761832"/>
                <a:gd name="connsiteY7" fmla="*/ 542130 h 551111"/>
                <a:gd name="connsiteX8" fmla="*/ 661194 w 5761832"/>
                <a:gd name="connsiteY8" fmla="*/ 545306 h 551111"/>
                <a:gd name="connsiteX9" fmla="*/ 0 w 5761832"/>
                <a:gd name="connsiteY9" fmla="*/ 519112 h 551111"/>
                <a:gd name="connsiteX10" fmla="*/ 200025 w 5761832"/>
                <a:gd name="connsiteY10" fmla="*/ 263525 h 551111"/>
                <a:gd name="connsiteX11" fmla="*/ 793 w 5761832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1047750 w 5251450"/>
                <a:gd name="connsiteY3" fmla="*/ 6350 h 551111"/>
                <a:gd name="connsiteX4" fmla="*/ 5251450 w 5251450"/>
                <a:gd name="connsiteY4" fmla="*/ 550862 h 551111"/>
                <a:gd name="connsiteX5" fmla="*/ 1042988 w 5251450"/>
                <a:gd name="connsiteY5" fmla="*/ 539750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1047750"/>
                <a:gd name="connsiteY0" fmla="*/ 0 h 551111"/>
                <a:gd name="connsiteX1" fmla="*/ 374650 w 1047750"/>
                <a:gd name="connsiteY1" fmla="*/ 23812 h 551111"/>
                <a:gd name="connsiteX2" fmla="*/ 916782 w 1047750"/>
                <a:gd name="connsiteY2" fmla="*/ 11112 h 551111"/>
                <a:gd name="connsiteX3" fmla="*/ 1047750 w 1047750"/>
                <a:gd name="connsiteY3" fmla="*/ 6350 h 551111"/>
                <a:gd name="connsiteX4" fmla="*/ 1042988 w 1047750"/>
                <a:gd name="connsiteY4" fmla="*/ 539750 h 551111"/>
                <a:gd name="connsiteX5" fmla="*/ 919163 w 1047750"/>
                <a:gd name="connsiteY5" fmla="*/ 542130 h 551111"/>
                <a:gd name="connsiteX6" fmla="*/ 661194 w 1047750"/>
                <a:gd name="connsiteY6" fmla="*/ 545306 h 551111"/>
                <a:gd name="connsiteX7" fmla="*/ 0 w 1047750"/>
                <a:gd name="connsiteY7" fmla="*/ 519112 h 551111"/>
                <a:gd name="connsiteX8" fmla="*/ 200025 w 1047750"/>
                <a:gd name="connsiteY8" fmla="*/ 263525 h 551111"/>
                <a:gd name="connsiteX9" fmla="*/ 793 w 1047750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1047750" y="6350"/>
                  </a:lnTo>
                  <a:cubicBezTo>
                    <a:pt x="1046163" y="184150"/>
                    <a:pt x="1044575" y="361950"/>
                    <a:pt x="1042988" y="539750"/>
                  </a:cubicBez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ACE7">
                    <a:lumMod val="95000"/>
                    <a:lumOff val="5000"/>
                  </a:srgbClr>
                </a:gs>
                <a:gs pos="21000">
                  <a:srgbClr val="02ACE7">
                    <a:lumMod val="86000"/>
                  </a:srgbClr>
                </a:gs>
                <a:gs pos="52000">
                  <a:srgbClr val="02ACE7">
                    <a:lumMod val="90000"/>
                  </a:srgbClr>
                </a:gs>
                <a:gs pos="100000">
                  <a:srgbClr val="02ACE7">
                    <a:lumMod val="77000"/>
                  </a:srgbClr>
                </a:gs>
                <a:gs pos="86000">
                  <a:srgbClr val="02ACE7">
                    <a:lumMod val="83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16100" y="3154095"/>
              <a:ext cx="919162" cy="436296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52905 w 5761832"/>
                <a:gd name="connsiteY10" fmla="*/ 546396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835542"/>
                <a:gd name="connsiteY0" fmla="*/ 7938 h 559049"/>
                <a:gd name="connsiteX1" fmla="*/ 374650 w 5835542"/>
                <a:gd name="connsiteY1" fmla="*/ 31750 h 559049"/>
                <a:gd name="connsiteX2" fmla="*/ 916782 w 5835542"/>
                <a:gd name="connsiteY2" fmla="*/ 19050 h 559049"/>
                <a:gd name="connsiteX3" fmla="*/ 945507 w 5835542"/>
                <a:gd name="connsiteY3" fmla="*/ 20131 h 559049"/>
                <a:gd name="connsiteX4" fmla="*/ 4862512 w 5835542"/>
                <a:gd name="connsiteY4" fmla="*/ 19050 h 559049"/>
                <a:gd name="connsiteX5" fmla="*/ 5076032 w 5835542"/>
                <a:gd name="connsiteY5" fmla="*/ 26988 h 559049"/>
                <a:gd name="connsiteX6" fmla="*/ 5759450 w 5835542"/>
                <a:gd name="connsiteY6" fmla="*/ 0 h 559049"/>
                <a:gd name="connsiteX7" fmla="*/ 5761832 w 5835542"/>
                <a:gd name="connsiteY7" fmla="*/ 522287 h 559049"/>
                <a:gd name="connsiteX8" fmla="*/ 5251450 w 5835542"/>
                <a:gd name="connsiteY8" fmla="*/ 558800 h 559049"/>
                <a:gd name="connsiteX9" fmla="*/ 952905 w 5835542"/>
                <a:gd name="connsiteY9" fmla="*/ 546396 h 559049"/>
                <a:gd name="connsiteX10" fmla="*/ 919163 w 5835542"/>
                <a:gd name="connsiteY10" fmla="*/ 550068 h 559049"/>
                <a:gd name="connsiteX11" fmla="*/ 661194 w 5835542"/>
                <a:gd name="connsiteY11" fmla="*/ 553244 h 559049"/>
                <a:gd name="connsiteX12" fmla="*/ 0 w 5835542"/>
                <a:gd name="connsiteY12" fmla="*/ 527050 h 559049"/>
                <a:gd name="connsiteX13" fmla="*/ 200025 w 5835542"/>
                <a:gd name="connsiteY13" fmla="*/ 271463 h 559049"/>
                <a:gd name="connsiteX14" fmla="*/ 793 w 5835542"/>
                <a:gd name="connsiteY14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945507 w 5761832"/>
                <a:gd name="connsiteY3" fmla="*/ 12193 h 551111"/>
                <a:gd name="connsiteX4" fmla="*/ 4862512 w 5761832"/>
                <a:gd name="connsiteY4" fmla="*/ 11112 h 551111"/>
                <a:gd name="connsiteX5" fmla="*/ 5076032 w 5761832"/>
                <a:gd name="connsiteY5" fmla="*/ 19050 h 551111"/>
                <a:gd name="connsiteX6" fmla="*/ 5761832 w 5761832"/>
                <a:gd name="connsiteY6" fmla="*/ 514349 h 551111"/>
                <a:gd name="connsiteX7" fmla="*/ 5251450 w 5761832"/>
                <a:gd name="connsiteY7" fmla="*/ 550862 h 551111"/>
                <a:gd name="connsiteX8" fmla="*/ 952905 w 5761832"/>
                <a:gd name="connsiteY8" fmla="*/ 538458 h 551111"/>
                <a:gd name="connsiteX9" fmla="*/ 919163 w 5761832"/>
                <a:gd name="connsiteY9" fmla="*/ 542130 h 551111"/>
                <a:gd name="connsiteX10" fmla="*/ 661194 w 5761832"/>
                <a:gd name="connsiteY10" fmla="*/ 545306 h 551111"/>
                <a:gd name="connsiteX11" fmla="*/ 0 w 5761832"/>
                <a:gd name="connsiteY11" fmla="*/ 519112 h 551111"/>
                <a:gd name="connsiteX12" fmla="*/ 200025 w 5761832"/>
                <a:gd name="connsiteY12" fmla="*/ 263525 h 551111"/>
                <a:gd name="connsiteX13" fmla="*/ 793 w 5761832"/>
                <a:gd name="connsiteY13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4862512 w 5528877"/>
                <a:gd name="connsiteY4" fmla="*/ 11112 h 551111"/>
                <a:gd name="connsiteX5" fmla="*/ 5076032 w 5528877"/>
                <a:gd name="connsiteY5" fmla="*/ 19050 h 551111"/>
                <a:gd name="connsiteX6" fmla="*/ 5251450 w 5528877"/>
                <a:gd name="connsiteY6" fmla="*/ 550862 h 551111"/>
                <a:gd name="connsiteX7" fmla="*/ 952905 w 5528877"/>
                <a:gd name="connsiteY7" fmla="*/ 538458 h 551111"/>
                <a:gd name="connsiteX8" fmla="*/ 919163 w 5528877"/>
                <a:gd name="connsiteY8" fmla="*/ 542130 h 551111"/>
                <a:gd name="connsiteX9" fmla="*/ 661194 w 5528877"/>
                <a:gd name="connsiteY9" fmla="*/ 545306 h 551111"/>
                <a:gd name="connsiteX10" fmla="*/ 0 w 5528877"/>
                <a:gd name="connsiteY10" fmla="*/ 519112 h 551111"/>
                <a:gd name="connsiteX11" fmla="*/ 200025 w 5528877"/>
                <a:gd name="connsiteY11" fmla="*/ 263525 h 551111"/>
                <a:gd name="connsiteX12" fmla="*/ 793 w 5528877"/>
                <a:gd name="connsiteY12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5076032 w 5528877"/>
                <a:gd name="connsiteY4" fmla="*/ 19050 h 551111"/>
                <a:gd name="connsiteX5" fmla="*/ 5251450 w 5528877"/>
                <a:gd name="connsiteY5" fmla="*/ 550862 h 551111"/>
                <a:gd name="connsiteX6" fmla="*/ 952905 w 5528877"/>
                <a:gd name="connsiteY6" fmla="*/ 538458 h 551111"/>
                <a:gd name="connsiteX7" fmla="*/ 919163 w 5528877"/>
                <a:gd name="connsiteY7" fmla="*/ 542130 h 551111"/>
                <a:gd name="connsiteX8" fmla="*/ 661194 w 5528877"/>
                <a:gd name="connsiteY8" fmla="*/ 545306 h 551111"/>
                <a:gd name="connsiteX9" fmla="*/ 0 w 5528877"/>
                <a:gd name="connsiteY9" fmla="*/ 519112 h 551111"/>
                <a:gd name="connsiteX10" fmla="*/ 200025 w 5528877"/>
                <a:gd name="connsiteY10" fmla="*/ 263525 h 551111"/>
                <a:gd name="connsiteX11" fmla="*/ 793 w 5528877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945507 w 5251450"/>
                <a:gd name="connsiteY3" fmla="*/ 12193 h 551111"/>
                <a:gd name="connsiteX4" fmla="*/ 5251450 w 5251450"/>
                <a:gd name="connsiteY4" fmla="*/ 550862 h 551111"/>
                <a:gd name="connsiteX5" fmla="*/ 952905 w 5251450"/>
                <a:gd name="connsiteY5" fmla="*/ 538458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952905"/>
                <a:gd name="connsiteY0" fmla="*/ 0 h 551111"/>
                <a:gd name="connsiteX1" fmla="*/ 374650 w 952905"/>
                <a:gd name="connsiteY1" fmla="*/ 23812 h 551111"/>
                <a:gd name="connsiteX2" fmla="*/ 916782 w 952905"/>
                <a:gd name="connsiteY2" fmla="*/ 11112 h 551111"/>
                <a:gd name="connsiteX3" fmla="*/ 945507 w 952905"/>
                <a:gd name="connsiteY3" fmla="*/ 12193 h 551111"/>
                <a:gd name="connsiteX4" fmla="*/ 952905 w 952905"/>
                <a:gd name="connsiteY4" fmla="*/ 538458 h 551111"/>
                <a:gd name="connsiteX5" fmla="*/ 919163 w 952905"/>
                <a:gd name="connsiteY5" fmla="*/ 542130 h 551111"/>
                <a:gd name="connsiteX6" fmla="*/ 661194 w 952905"/>
                <a:gd name="connsiteY6" fmla="*/ 545306 h 551111"/>
                <a:gd name="connsiteX7" fmla="*/ 0 w 952905"/>
                <a:gd name="connsiteY7" fmla="*/ 519112 h 551111"/>
                <a:gd name="connsiteX8" fmla="*/ 200025 w 952905"/>
                <a:gd name="connsiteY8" fmla="*/ 263525 h 551111"/>
                <a:gd name="connsiteX9" fmla="*/ 793 w 952905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905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945507" y="12193"/>
                  </a:lnTo>
                  <a:lnTo>
                    <a:pt x="952905" y="538458"/>
                  </a:ln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noFill/>
            <a:ln w="19050">
              <a:solidFill>
                <a:srgbClr val="90E1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149" name="Group 34"/>
          <p:cNvGrpSpPr>
            <a:grpSpLocks/>
          </p:cNvGrpSpPr>
          <p:nvPr/>
        </p:nvGrpSpPr>
        <p:grpSpPr bwMode="auto">
          <a:xfrm>
            <a:off x="1644651" y="3011488"/>
            <a:ext cx="1397000" cy="493712"/>
            <a:chOff x="1714500" y="3094038"/>
            <a:chExt cx="1047750" cy="551111"/>
          </a:xfrm>
        </p:grpSpPr>
        <p:sp>
          <p:nvSpPr>
            <p:cNvPr id="36" name="Freeform 35"/>
            <p:cNvSpPr/>
            <p:nvPr/>
          </p:nvSpPr>
          <p:spPr>
            <a:xfrm>
              <a:off x="1714500" y="3094038"/>
              <a:ext cx="1047750" cy="551111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1042988 w 5761832"/>
                <a:gd name="connsiteY10" fmla="*/ 547688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1042988 w 5761832"/>
                <a:gd name="connsiteY9" fmla="*/ 547688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1047750 w 5761832"/>
                <a:gd name="connsiteY3" fmla="*/ 14288 h 559049"/>
                <a:gd name="connsiteX4" fmla="*/ 5759450 w 5761832"/>
                <a:gd name="connsiteY4" fmla="*/ 0 h 559049"/>
                <a:gd name="connsiteX5" fmla="*/ 5577681 w 5761832"/>
                <a:gd name="connsiteY5" fmla="*/ 273050 h 559049"/>
                <a:gd name="connsiteX6" fmla="*/ 5761832 w 5761832"/>
                <a:gd name="connsiteY6" fmla="*/ 522287 h 559049"/>
                <a:gd name="connsiteX7" fmla="*/ 5251450 w 5761832"/>
                <a:gd name="connsiteY7" fmla="*/ 558800 h 559049"/>
                <a:gd name="connsiteX8" fmla="*/ 1042988 w 5761832"/>
                <a:gd name="connsiteY8" fmla="*/ 547688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577681 w 5761832"/>
                <a:gd name="connsiteY4" fmla="*/ 265112 h 551111"/>
                <a:gd name="connsiteX5" fmla="*/ 5761832 w 5761832"/>
                <a:gd name="connsiteY5" fmla="*/ 514349 h 551111"/>
                <a:gd name="connsiteX6" fmla="*/ 5251450 w 5761832"/>
                <a:gd name="connsiteY6" fmla="*/ 550862 h 551111"/>
                <a:gd name="connsiteX7" fmla="*/ 1042988 w 5761832"/>
                <a:gd name="connsiteY7" fmla="*/ 539750 h 551111"/>
                <a:gd name="connsiteX8" fmla="*/ 919163 w 5761832"/>
                <a:gd name="connsiteY8" fmla="*/ 542130 h 551111"/>
                <a:gd name="connsiteX9" fmla="*/ 661194 w 5761832"/>
                <a:gd name="connsiteY9" fmla="*/ 545306 h 551111"/>
                <a:gd name="connsiteX10" fmla="*/ 0 w 5761832"/>
                <a:gd name="connsiteY10" fmla="*/ 519112 h 551111"/>
                <a:gd name="connsiteX11" fmla="*/ 200025 w 5761832"/>
                <a:gd name="connsiteY11" fmla="*/ 263525 h 551111"/>
                <a:gd name="connsiteX12" fmla="*/ 793 w 5761832"/>
                <a:gd name="connsiteY12" fmla="*/ 0 h 551111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1047750 w 5761832"/>
                <a:gd name="connsiteY3" fmla="*/ 6350 h 551111"/>
                <a:gd name="connsiteX4" fmla="*/ 5761832 w 5761832"/>
                <a:gd name="connsiteY4" fmla="*/ 514349 h 551111"/>
                <a:gd name="connsiteX5" fmla="*/ 5251450 w 5761832"/>
                <a:gd name="connsiteY5" fmla="*/ 550862 h 551111"/>
                <a:gd name="connsiteX6" fmla="*/ 1042988 w 5761832"/>
                <a:gd name="connsiteY6" fmla="*/ 539750 h 551111"/>
                <a:gd name="connsiteX7" fmla="*/ 919163 w 5761832"/>
                <a:gd name="connsiteY7" fmla="*/ 542130 h 551111"/>
                <a:gd name="connsiteX8" fmla="*/ 661194 w 5761832"/>
                <a:gd name="connsiteY8" fmla="*/ 545306 h 551111"/>
                <a:gd name="connsiteX9" fmla="*/ 0 w 5761832"/>
                <a:gd name="connsiteY9" fmla="*/ 519112 h 551111"/>
                <a:gd name="connsiteX10" fmla="*/ 200025 w 5761832"/>
                <a:gd name="connsiteY10" fmla="*/ 263525 h 551111"/>
                <a:gd name="connsiteX11" fmla="*/ 793 w 5761832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1047750 w 5251450"/>
                <a:gd name="connsiteY3" fmla="*/ 6350 h 551111"/>
                <a:gd name="connsiteX4" fmla="*/ 5251450 w 5251450"/>
                <a:gd name="connsiteY4" fmla="*/ 550862 h 551111"/>
                <a:gd name="connsiteX5" fmla="*/ 1042988 w 5251450"/>
                <a:gd name="connsiteY5" fmla="*/ 539750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1047750"/>
                <a:gd name="connsiteY0" fmla="*/ 0 h 551111"/>
                <a:gd name="connsiteX1" fmla="*/ 374650 w 1047750"/>
                <a:gd name="connsiteY1" fmla="*/ 23812 h 551111"/>
                <a:gd name="connsiteX2" fmla="*/ 916782 w 1047750"/>
                <a:gd name="connsiteY2" fmla="*/ 11112 h 551111"/>
                <a:gd name="connsiteX3" fmla="*/ 1047750 w 1047750"/>
                <a:gd name="connsiteY3" fmla="*/ 6350 h 551111"/>
                <a:gd name="connsiteX4" fmla="*/ 1042988 w 1047750"/>
                <a:gd name="connsiteY4" fmla="*/ 539750 h 551111"/>
                <a:gd name="connsiteX5" fmla="*/ 919163 w 1047750"/>
                <a:gd name="connsiteY5" fmla="*/ 542130 h 551111"/>
                <a:gd name="connsiteX6" fmla="*/ 661194 w 1047750"/>
                <a:gd name="connsiteY6" fmla="*/ 545306 h 551111"/>
                <a:gd name="connsiteX7" fmla="*/ 0 w 1047750"/>
                <a:gd name="connsiteY7" fmla="*/ 519112 h 551111"/>
                <a:gd name="connsiteX8" fmla="*/ 200025 w 1047750"/>
                <a:gd name="connsiteY8" fmla="*/ 263525 h 551111"/>
                <a:gd name="connsiteX9" fmla="*/ 793 w 1047750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1047750" y="6350"/>
                  </a:lnTo>
                  <a:cubicBezTo>
                    <a:pt x="1046163" y="184150"/>
                    <a:pt x="1044575" y="361950"/>
                    <a:pt x="1042988" y="539750"/>
                  </a:cubicBez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ACE7">
                    <a:lumMod val="95000"/>
                    <a:lumOff val="5000"/>
                  </a:srgbClr>
                </a:gs>
                <a:gs pos="21000">
                  <a:srgbClr val="02ACE7">
                    <a:lumMod val="86000"/>
                  </a:srgbClr>
                </a:gs>
                <a:gs pos="52000">
                  <a:srgbClr val="02ACE7">
                    <a:lumMod val="90000"/>
                  </a:srgbClr>
                </a:gs>
                <a:gs pos="100000">
                  <a:srgbClr val="02ACE7">
                    <a:lumMod val="77000"/>
                  </a:srgbClr>
                </a:gs>
                <a:gs pos="86000">
                  <a:srgbClr val="02ACE7">
                    <a:lumMod val="83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16100" y="3152516"/>
              <a:ext cx="919162" cy="437700"/>
            </a:xfrm>
            <a:custGeom>
              <a:avLst/>
              <a:gdLst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12700 w 5759450"/>
                <a:gd name="connsiteY0" fmla="*/ 0 h 565150"/>
                <a:gd name="connsiteX1" fmla="*/ 374650 w 5759450"/>
                <a:gd name="connsiteY1" fmla="*/ 38100 h 565150"/>
                <a:gd name="connsiteX2" fmla="*/ 5073650 w 5759450"/>
                <a:gd name="connsiteY2" fmla="*/ 38100 h 565150"/>
                <a:gd name="connsiteX3" fmla="*/ 5759450 w 5759450"/>
                <a:gd name="connsiteY3" fmla="*/ 6350 h 565150"/>
                <a:gd name="connsiteX4" fmla="*/ 5594350 w 5759450"/>
                <a:gd name="connsiteY4" fmla="*/ 279400 h 565150"/>
                <a:gd name="connsiteX5" fmla="*/ 5759450 w 5759450"/>
                <a:gd name="connsiteY5" fmla="*/ 552450 h 565150"/>
                <a:gd name="connsiteX6" fmla="*/ 5251450 w 5759450"/>
                <a:gd name="connsiteY6" fmla="*/ 565150 h 565150"/>
                <a:gd name="connsiteX7" fmla="*/ 654050 w 5759450"/>
                <a:gd name="connsiteY7" fmla="*/ 552450 h 565150"/>
                <a:gd name="connsiteX8" fmla="*/ 0 w 5759450"/>
                <a:gd name="connsiteY8" fmla="*/ 533400 h 565150"/>
                <a:gd name="connsiteX9" fmla="*/ 190500 w 5759450"/>
                <a:gd name="connsiteY9" fmla="*/ 254000 h 565150"/>
                <a:gd name="connsiteX10" fmla="*/ 12700 w 5759450"/>
                <a:gd name="connsiteY10" fmla="*/ 0 h 56515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30956 w 5759450"/>
                <a:gd name="connsiteY10" fmla="*/ 28575 h 558800"/>
                <a:gd name="connsiteX11" fmla="*/ 22225 w 5759450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19050 w 5759450"/>
                <a:gd name="connsiteY10" fmla="*/ 35719 h 558800"/>
                <a:gd name="connsiteX11" fmla="*/ 22225 w 5759450"/>
                <a:gd name="connsiteY11" fmla="*/ 7938 h 558800"/>
                <a:gd name="connsiteX0" fmla="*/ 24606 w 5761831"/>
                <a:gd name="connsiteY0" fmla="*/ 7938 h 558800"/>
                <a:gd name="connsiteX1" fmla="*/ 377031 w 5761831"/>
                <a:gd name="connsiteY1" fmla="*/ 31750 h 558800"/>
                <a:gd name="connsiteX2" fmla="*/ 5076031 w 5761831"/>
                <a:gd name="connsiteY2" fmla="*/ 31750 h 558800"/>
                <a:gd name="connsiteX3" fmla="*/ 5761831 w 5761831"/>
                <a:gd name="connsiteY3" fmla="*/ 0 h 558800"/>
                <a:gd name="connsiteX4" fmla="*/ 5596731 w 5761831"/>
                <a:gd name="connsiteY4" fmla="*/ 273050 h 558800"/>
                <a:gd name="connsiteX5" fmla="*/ 5761831 w 5761831"/>
                <a:gd name="connsiteY5" fmla="*/ 546100 h 558800"/>
                <a:gd name="connsiteX6" fmla="*/ 5253831 w 5761831"/>
                <a:gd name="connsiteY6" fmla="*/ 558800 h 558800"/>
                <a:gd name="connsiteX7" fmla="*/ 656431 w 5761831"/>
                <a:gd name="connsiteY7" fmla="*/ 546100 h 558800"/>
                <a:gd name="connsiteX8" fmla="*/ 2381 w 5761831"/>
                <a:gd name="connsiteY8" fmla="*/ 527050 h 558800"/>
                <a:gd name="connsiteX9" fmla="*/ 192881 w 5761831"/>
                <a:gd name="connsiteY9" fmla="*/ 247650 h 558800"/>
                <a:gd name="connsiteX10" fmla="*/ 0 w 5761831"/>
                <a:gd name="connsiteY10" fmla="*/ 30957 h 558800"/>
                <a:gd name="connsiteX11" fmla="*/ 24606 w 5761831"/>
                <a:gd name="connsiteY11" fmla="*/ 7938 h 558800"/>
                <a:gd name="connsiteX0" fmla="*/ 22225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22225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190500 w 5759450"/>
                <a:gd name="connsiteY9" fmla="*/ 247650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54050 w 5759450"/>
                <a:gd name="connsiteY7" fmla="*/ 546100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8800"/>
                <a:gd name="connsiteX1" fmla="*/ 374650 w 5759450"/>
                <a:gd name="connsiteY1" fmla="*/ 31750 h 558800"/>
                <a:gd name="connsiteX2" fmla="*/ 5073650 w 5759450"/>
                <a:gd name="connsiteY2" fmla="*/ 31750 h 558800"/>
                <a:gd name="connsiteX3" fmla="*/ 5759450 w 5759450"/>
                <a:gd name="connsiteY3" fmla="*/ 0 h 558800"/>
                <a:gd name="connsiteX4" fmla="*/ 5594350 w 5759450"/>
                <a:gd name="connsiteY4" fmla="*/ 273050 h 558800"/>
                <a:gd name="connsiteX5" fmla="*/ 5759450 w 5759450"/>
                <a:gd name="connsiteY5" fmla="*/ 546100 h 558800"/>
                <a:gd name="connsiteX6" fmla="*/ 5251450 w 5759450"/>
                <a:gd name="connsiteY6" fmla="*/ 558800 h 558800"/>
                <a:gd name="connsiteX7" fmla="*/ 661194 w 5759450"/>
                <a:gd name="connsiteY7" fmla="*/ 553244 h 558800"/>
                <a:gd name="connsiteX8" fmla="*/ 0 w 5759450"/>
                <a:gd name="connsiteY8" fmla="*/ 527050 h 558800"/>
                <a:gd name="connsiteX9" fmla="*/ 200025 w 5759450"/>
                <a:gd name="connsiteY9" fmla="*/ 271463 h 558800"/>
                <a:gd name="connsiteX10" fmla="*/ 793 w 5759450"/>
                <a:gd name="connsiteY10" fmla="*/ 7938 h 558800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5073650 w 5759450"/>
                <a:gd name="connsiteY2" fmla="*/ 31750 h 559049"/>
                <a:gd name="connsiteX3" fmla="*/ 5759450 w 5759450"/>
                <a:gd name="connsiteY3" fmla="*/ 0 h 559049"/>
                <a:gd name="connsiteX4" fmla="*/ 5594350 w 5759450"/>
                <a:gd name="connsiteY4" fmla="*/ 273050 h 559049"/>
                <a:gd name="connsiteX5" fmla="*/ 5759450 w 5759450"/>
                <a:gd name="connsiteY5" fmla="*/ 546100 h 559049"/>
                <a:gd name="connsiteX6" fmla="*/ 5251450 w 5759450"/>
                <a:gd name="connsiteY6" fmla="*/ 558800 h 559049"/>
                <a:gd name="connsiteX7" fmla="*/ 661194 w 5759450"/>
                <a:gd name="connsiteY7" fmla="*/ 553244 h 559049"/>
                <a:gd name="connsiteX8" fmla="*/ 0 w 5759450"/>
                <a:gd name="connsiteY8" fmla="*/ 527050 h 559049"/>
                <a:gd name="connsiteX9" fmla="*/ 200025 w 5759450"/>
                <a:gd name="connsiteY9" fmla="*/ 271463 h 559049"/>
                <a:gd name="connsiteX10" fmla="*/ 793 w 5759450"/>
                <a:gd name="connsiteY10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9163 w 5759450"/>
                <a:gd name="connsiteY2" fmla="*/ 28575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661194 w 5759450"/>
                <a:gd name="connsiteY8" fmla="*/ 553244 h 559049"/>
                <a:gd name="connsiteX9" fmla="*/ 0 w 5759450"/>
                <a:gd name="connsiteY9" fmla="*/ 527050 h 559049"/>
                <a:gd name="connsiteX10" fmla="*/ 200025 w 5759450"/>
                <a:gd name="connsiteY10" fmla="*/ 271463 h 559049"/>
                <a:gd name="connsiteX11" fmla="*/ 793 w 5759450"/>
                <a:gd name="connsiteY11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4831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5073650 w 5759450"/>
                <a:gd name="connsiteY3" fmla="*/ 31750 h 559049"/>
                <a:gd name="connsiteX4" fmla="*/ 5759450 w 5759450"/>
                <a:gd name="connsiteY4" fmla="*/ 0 h 559049"/>
                <a:gd name="connsiteX5" fmla="*/ 5594350 w 5759450"/>
                <a:gd name="connsiteY5" fmla="*/ 273050 h 559049"/>
                <a:gd name="connsiteX6" fmla="*/ 5759450 w 5759450"/>
                <a:gd name="connsiteY6" fmla="*/ 546100 h 559049"/>
                <a:gd name="connsiteX7" fmla="*/ 5251450 w 5759450"/>
                <a:gd name="connsiteY7" fmla="*/ 558800 h 559049"/>
                <a:gd name="connsiteX8" fmla="*/ 919163 w 5759450"/>
                <a:gd name="connsiteY8" fmla="*/ 550068 h 559049"/>
                <a:gd name="connsiteX9" fmla="*/ 661194 w 5759450"/>
                <a:gd name="connsiteY9" fmla="*/ 553244 h 559049"/>
                <a:gd name="connsiteX10" fmla="*/ 0 w 5759450"/>
                <a:gd name="connsiteY10" fmla="*/ 527050 h 559049"/>
                <a:gd name="connsiteX11" fmla="*/ 200025 w 5759450"/>
                <a:gd name="connsiteY11" fmla="*/ 271463 h 559049"/>
                <a:gd name="connsiteX12" fmla="*/ 793 w 5759450"/>
                <a:gd name="connsiteY12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0131 w 5759450"/>
                <a:gd name="connsiteY3" fmla="*/ 30956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3650 w 5759450"/>
                <a:gd name="connsiteY4" fmla="*/ 31750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94350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9450 w 5759450"/>
                <a:gd name="connsiteY7" fmla="*/ 546100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59049"/>
                <a:gd name="connsiteX1" fmla="*/ 374650 w 5759450"/>
                <a:gd name="connsiteY1" fmla="*/ 31750 h 559049"/>
                <a:gd name="connsiteX2" fmla="*/ 916782 w 5759450"/>
                <a:gd name="connsiteY2" fmla="*/ 19050 h 559049"/>
                <a:gd name="connsiteX3" fmla="*/ 4862512 w 5759450"/>
                <a:gd name="connsiteY3" fmla="*/ 19050 h 559049"/>
                <a:gd name="connsiteX4" fmla="*/ 5076032 w 5759450"/>
                <a:gd name="connsiteY4" fmla="*/ 26988 h 559049"/>
                <a:gd name="connsiteX5" fmla="*/ 5759450 w 5759450"/>
                <a:gd name="connsiteY5" fmla="*/ 0 h 559049"/>
                <a:gd name="connsiteX6" fmla="*/ 5577681 w 5759450"/>
                <a:gd name="connsiteY6" fmla="*/ 273050 h 559049"/>
                <a:gd name="connsiteX7" fmla="*/ 5754688 w 5759450"/>
                <a:gd name="connsiteY7" fmla="*/ 517525 h 559049"/>
                <a:gd name="connsiteX8" fmla="*/ 5251450 w 5759450"/>
                <a:gd name="connsiteY8" fmla="*/ 558800 h 559049"/>
                <a:gd name="connsiteX9" fmla="*/ 919163 w 5759450"/>
                <a:gd name="connsiteY9" fmla="*/ 550068 h 559049"/>
                <a:gd name="connsiteX10" fmla="*/ 661194 w 5759450"/>
                <a:gd name="connsiteY10" fmla="*/ 553244 h 559049"/>
                <a:gd name="connsiteX11" fmla="*/ 0 w 5759450"/>
                <a:gd name="connsiteY11" fmla="*/ 527050 h 559049"/>
                <a:gd name="connsiteX12" fmla="*/ 200025 w 5759450"/>
                <a:gd name="connsiteY12" fmla="*/ 271463 h 559049"/>
                <a:gd name="connsiteX13" fmla="*/ 793 w 5759450"/>
                <a:gd name="connsiteY13" fmla="*/ 7938 h 559049"/>
                <a:gd name="connsiteX0" fmla="*/ 793 w 5759450"/>
                <a:gd name="connsiteY0" fmla="*/ 7938 h 561529"/>
                <a:gd name="connsiteX1" fmla="*/ 374650 w 5759450"/>
                <a:gd name="connsiteY1" fmla="*/ 31750 h 561529"/>
                <a:gd name="connsiteX2" fmla="*/ 916782 w 5759450"/>
                <a:gd name="connsiteY2" fmla="*/ 19050 h 561529"/>
                <a:gd name="connsiteX3" fmla="*/ 4862512 w 5759450"/>
                <a:gd name="connsiteY3" fmla="*/ 19050 h 561529"/>
                <a:gd name="connsiteX4" fmla="*/ 5076032 w 5759450"/>
                <a:gd name="connsiteY4" fmla="*/ 26988 h 561529"/>
                <a:gd name="connsiteX5" fmla="*/ 5759450 w 5759450"/>
                <a:gd name="connsiteY5" fmla="*/ 0 h 561529"/>
                <a:gd name="connsiteX6" fmla="*/ 5577681 w 5759450"/>
                <a:gd name="connsiteY6" fmla="*/ 273050 h 561529"/>
                <a:gd name="connsiteX7" fmla="*/ 5754688 w 5759450"/>
                <a:gd name="connsiteY7" fmla="*/ 517525 h 561529"/>
                <a:gd name="connsiteX8" fmla="*/ 5251450 w 5759450"/>
                <a:gd name="connsiteY8" fmla="*/ 558800 h 561529"/>
                <a:gd name="connsiteX9" fmla="*/ 919163 w 5759450"/>
                <a:gd name="connsiteY9" fmla="*/ 550068 h 561529"/>
                <a:gd name="connsiteX10" fmla="*/ 661194 w 5759450"/>
                <a:gd name="connsiteY10" fmla="*/ 553244 h 561529"/>
                <a:gd name="connsiteX11" fmla="*/ 0 w 5759450"/>
                <a:gd name="connsiteY11" fmla="*/ 527050 h 561529"/>
                <a:gd name="connsiteX12" fmla="*/ 200025 w 5759450"/>
                <a:gd name="connsiteY12" fmla="*/ 271463 h 561529"/>
                <a:gd name="connsiteX13" fmla="*/ 793 w 5759450"/>
                <a:gd name="connsiteY13" fmla="*/ 7938 h 561529"/>
                <a:gd name="connsiteX0" fmla="*/ 793 w 5759450"/>
                <a:gd name="connsiteY0" fmla="*/ 7938 h 562791"/>
                <a:gd name="connsiteX1" fmla="*/ 374650 w 5759450"/>
                <a:gd name="connsiteY1" fmla="*/ 31750 h 562791"/>
                <a:gd name="connsiteX2" fmla="*/ 916782 w 5759450"/>
                <a:gd name="connsiteY2" fmla="*/ 19050 h 562791"/>
                <a:gd name="connsiteX3" fmla="*/ 4862512 w 5759450"/>
                <a:gd name="connsiteY3" fmla="*/ 19050 h 562791"/>
                <a:gd name="connsiteX4" fmla="*/ 5076032 w 5759450"/>
                <a:gd name="connsiteY4" fmla="*/ 26988 h 562791"/>
                <a:gd name="connsiteX5" fmla="*/ 5759450 w 5759450"/>
                <a:gd name="connsiteY5" fmla="*/ 0 h 562791"/>
                <a:gd name="connsiteX6" fmla="*/ 5577681 w 5759450"/>
                <a:gd name="connsiteY6" fmla="*/ 273050 h 562791"/>
                <a:gd name="connsiteX7" fmla="*/ 5754688 w 5759450"/>
                <a:gd name="connsiteY7" fmla="*/ 517525 h 562791"/>
                <a:gd name="connsiteX8" fmla="*/ 5251450 w 5759450"/>
                <a:gd name="connsiteY8" fmla="*/ 558800 h 562791"/>
                <a:gd name="connsiteX9" fmla="*/ 919163 w 5759450"/>
                <a:gd name="connsiteY9" fmla="*/ 550068 h 562791"/>
                <a:gd name="connsiteX10" fmla="*/ 661194 w 5759450"/>
                <a:gd name="connsiteY10" fmla="*/ 553244 h 562791"/>
                <a:gd name="connsiteX11" fmla="*/ 0 w 5759450"/>
                <a:gd name="connsiteY11" fmla="*/ 527050 h 562791"/>
                <a:gd name="connsiteX12" fmla="*/ 200025 w 5759450"/>
                <a:gd name="connsiteY12" fmla="*/ 271463 h 562791"/>
                <a:gd name="connsiteX13" fmla="*/ 793 w 5759450"/>
                <a:gd name="connsiteY13" fmla="*/ 7938 h 562791"/>
                <a:gd name="connsiteX0" fmla="*/ 793 w 5761832"/>
                <a:gd name="connsiteY0" fmla="*/ 7938 h 563259"/>
                <a:gd name="connsiteX1" fmla="*/ 374650 w 5761832"/>
                <a:gd name="connsiteY1" fmla="*/ 31750 h 563259"/>
                <a:gd name="connsiteX2" fmla="*/ 916782 w 5761832"/>
                <a:gd name="connsiteY2" fmla="*/ 19050 h 563259"/>
                <a:gd name="connsiteX3" fmla="*/ 4862512 w 5761832"/>
                <a:gd name="connsiteY3" fmla="*/ 19050 h 563259"/>
                <a:gd name="connsiteX4" fmla="*/ 5076032 w 5761832"/>
                <a:gd name="connsiteY4" fmla="*/ 26988 h 563259"/>
                <a:gd name="connsiteX5" fmla="*/ 5759450 w 5761832"/>
                <a:gd name="connsiteY5" fmla="*/ 0 h 563259"/>
                <a:gd name="connsiteX6" fmla="*/ 5577681 w 5761832"/>
                <a:gd name="connsiteY6" fmla="*/ 273050 h 563259"/>
                <a:gd name="connsiteX7" fmla="*/ 5761832 w 5761832"/>
                <a:gd name="connsiteY7" fmla="*/ 522287 h 563259"/>
                <a:gd name="connsiteX8" fmla="*/ 5251450 w 5761832"/>
                <a:gd name="connsiteY8" fmla="*/ 558800 h 563259"/>
                <a:gd name="connsiteX9" fmla="*/ 919163 w 5761832"/>
                <a:gd name="connsiteY9" fmla="*/ 550068 h 563259"/>
                <a:gd name="connsiteX10" fmla="*/ 661194 w 5761832"/>
                <a:gd name="connsiteY10" fmla="*/ 553244 h 563259"/>
                <a:gd name="connsiteX11" fmla="*/ 0 w 5761832"/>
                <a:gd name="connsiteY11" fmla="*/ 527050 h 563259"/>
                <a:gd name="connsiteX12" fmla="*/ 200025 w 5761832"/>
                <a:gd name="connsiteY12" fmla="*/ 271463 h 563259"/>
                <a:gd name="connsiteX13" fmla="*/ 793 w 5761832"/>
                <a:gd name="connsiteY13" fmla="*/ 7938 h 563259"/>
                <a:gd name="connsiteX0" fmla="*/ 793 w 5761832"/>
                <a:gd name="connsiteY0" fmla="*/ 7938 h 563781"/>
                <a:gd name="connsiteX1" fmla="*/ 374650 w 5761832"/>
                <a:gd name="connsiteY1" fmla="*/ 31750 h 563781"/>
                <a:gd name="connsiteX2" fmla="*/ 916782 w 5761832"/>
                <a:gd name="connsiteY2" fmla="*/ 19050 h 563781"/>
                <a:gd name="connsiteX3" fmla="*/ 4862512 w 5761832"/>
                <a:gd name="connsiteY3" fmla="*/ 19050 h 563781"/>
                <a:gd name="connsiteX4" fmla="*/ 5076032 w 5761832"/>
                <a:gd name="connsiteY4" fmla="*/ 26988 h 563781"/>
                <a:gd name="connsiteX5" fmla="*/ 5759450 w 5761832"/>
                <a:gd name="connsiteY5" fmla="*/ 0 h 563781"/>
                <a:gd name="connsiteX6" fmla="*/ 5577681 w 5761832"/>
                <a:gd name="connsiteY6" fmla="*/ 273050 h 563781"/>
                <a:gd name="connsiteX7" fmla="*/ 5761832 w 5761832"/>
                <a:gd name="connsiteY7" fmla="*/ 522287 h 563781"/>
                <a:gd name="connsiteX8" fmla="*/ 5251450 w 5761832"/>
                <a:gd name="connsiteY8" fmla="*/ 558800 h 563781"/>
                <a:gd name="connsiteX9" fmla="*/ 919163 w 5761832"/>
                <a:gd name="connsiteY9" fmla="*/ 550068 h 563781"/>
                <a:gd name="connsiteX10" fmla="*/ 661194 w 5761832"/>
                <a:gd name="connsiteY10" fmla="*/ 553244 h 563781"/>
                <a:gd name="connsiteX11" fmla="*/ 0 w 5761832"/>
                <a:gd name="connsiteY11" fmla="*/ 527050 h 563781"/>
                <a:gd name="connsiteX12" fmla="*/ 200025 w 5761832"/>
                <a:gd name="connsiteY12" fmla="*/ 271463 h 563781"/>
                <a:gd name="connsiteX13" fmla="*/ 793 w 5761832"/>
                <a:gd name="connsiteY13" fmla="*/ 7938 h 563781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4862512 w 5761832"/>
                <a:gd name="connsiteY3" fmla="*/ 19050 h 559049"/>
                <a:gd name="connsiteX4" fmla="*/ 5076032 w 5761832"/>
                <a:gd name="connsiteY4" fmla="*/ 26988 h 559049"/>
                <a:gd name="connsiteX5" fmla="*/ 5759450 w 5761832"/>
                <a:gd name="connsiteY5" fmla="*/ 0 h 559049"/>
                <a:gd name="connsiteX6" fmla="*/ 5577681 w 5761832"/>
                <a:gd name="connsiteY6" fmla="*/ 273050 h 559049"/>
                <a:gd name="connsiteX7" fmla="*/ 5761832 w 5761832"/>
                <a:gd name="connsiteY7" fmla="*/ 522287 h 559049"/>
                <a:gd name="connsiteX8" fmla="*/ 5251450 w 5761832"/>
                <a:gd name="connsiteY8" fmla="*/ 558800 h 559049"/>
                <a:gd name="connsiteX9" fmla="*/ 919163 w 5761832"/>
                <a:gd name="connsiteY9" fmla="*/ 550068 h 559049"/>
                <a:gd name="connsiteX10" fmla="*/ 661194 w 5761832"/>
                <a:gd name="connsiteY10" fmla="*/ 553244 h 559049"/>
                <a:gd name="connsiteX11" fmla="*/ 0 w 5761832"/>
                <a:gd name="connsiteY11" fmla="*/ 527050 h 559049"/>
                <a:gd name="connsiteX12" fmla="*/ 200025 w 5761832"/>
                <a:gd name="connsiteY12" fmla="*/ 271463 h 559049"/>
                <a:gd name="connsiteX13" fmla="*/ 793 w 5761832"/>
                <a:gd name="connsiteY13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19163 w 5761832"/>
                <a:gd name="connsiteY10" fmla="*/ 550068 h 559049"/>
                <a:gd name="connsiteX11" fmla="*/ 661194 w 5761832"/>
                <a:gd name="connsiteY11" fmla="*/ 553244 h 559049"/>
                <a:gd name="connsiteX12" fmla="*/ 0 w 5761832"/>
                <a:gd name="connsiteY12" fmla="*/ 527050 h 559049"/>
                <a:gd name="connsiteX13" fmla="*/ 200025 w 5761832"/>
                <a:gd name="connsiteY13" fmla="*/ 271463 h 559049"/>
                <a:gd name="connsiteX14" fmla="*/ 793 w 5761832"/>
                <a:gd name="connsiteY14" fmla="*/ 7938 h 559049"/>
                <a:gd name="connsiteX0" fmla="*/ 793 w 5761832"/>
                <a:gd name="connsiteY0" fmla="*/ 7938 h 559049"/>
                <a:gd name="connsiteX1" fmla="*/ 374650 w 5761832"/>
                <a:gd name="connsiteY1" fmla="*/ 31750 h 559049"/>
                <a:gd name="connsiteX2" fmla="*/ 916782 w 5761832"/>
                <a:gd name="connsiteY2" fmla="*/ 19050 h 559049"/>
                <a:gd name="connsiteX3" fmla="*/ 945507 w 5761832"/>
                <a:gd name="connsiteY3" fmla="*/ 20131 h 559049"/>
                <a:gd name="connsiteX4" fmla="*/ 4862512 w 5761832"/>
                <a:gd name="connsiteY4" fmla="*/ 19050 h 559049"/>
                <a:gd name="connsiteX5" fmla="*/ 5076032 w 5761832"/>
                <a:gd name="connsiteY5" fmla="*/ 26988 h 559049"/>
                <a:gd name="connsiteX6" fmla="*/ 5759450 w 5761832"/>
                <a:gd name="connsiteY6" fmla="*/ 0 h 559049"/>
                <a:gd name="connsiteX7" fmla="*/ 5577681 w 5761832"/>
                <a:gd name="connsiteY7" fmla="*/ 273050 h 559049"/>
                <a:gd name="connsiteX8" fmla="*/ 5761832 w 5761832"/>
                <a:gd name="connsiteY8" fmla="*/ 522287 h 559049"/>
                <a:gd name="connsiteX9" fmla="*/ 5251450 w 5761832"/>
                <a:gd name="connsiteY9" fmla="*/ 558800 h 559049"/>
                <a:gd name="connsiteX10" fmla="*/ 952905 w 5761832"/>
                <a:gd name="connsiteY10" fmla="*/ 546396 h 559049"/>
                <a:gd name="connsiteX11" fmla="*/ 919163 w 5761832"/>
                <a:gd name="connsiteY11" fmla="*/ 550068 h 559049"/>
                <a:gd name="connsiteX12" fmla="*/ 661194 w 5761832"/>
                <a:gd name="connsiteY12" fmla="*/ 553244 h 559049"/>
                <a:gd name="connsiteX13" fmla="*/ 0 w 5761832"/>
                <a:gd name="connsiteY13" fmla="*/ 527050 h 559049"/>
                <a:gd name="connsiteX14" fmla="*/ 200025 w 5761832"/>
                <a:gd name="connsiteY14" fmla="*/ 271463 h 559049"/>
                <a:gd name="connsiteX15" fmla="*/ 793 w 5761832"/>
                <a:gd name="connsiteY15" fmla="*/ 7938 h 559049"/>
                <a:gd name="connsiteX0" fmla="*/ 793 w 5835542"/>
                <a:gd name="connsiteY0" fmla="*/ 7938 h 559049"/>
                <a:gd name="connsiteX1" fmla="*/ 374650 w 5835542"/>
                <a:gd name="connsiteY1" fmla="*/ 31750 h 559049"/>
                <a:gd name="connsiteX2" fmla="*/ 916782 w 5835542"/>
                <a:gd name="connsiteY2" fmla="*/ 19050 h 559049"/>
                <a:gd name="connsiteX3" fmla="*/ 945507 w 5835542"/>
                <a:gd name="connsiteY3" fmla="*/ 20131 h 559049"/>
                <a:gd name="connsiteX4" fmla="*/ 4862512 w 5835542"/>
                <a:gd name="connsiteY4" fmla="*/ 19050 h 559049"/>
                <a:gd name="connsiteX5" fmla="*/ 5076032 w 5835542"/>
                <a:gd name="connsiteY5" fmla="*/ 26988 h 559049"/>
                <a:gd name="connsiteX6" fmla="*/ 5759450 w 5835542"/>
                <a:gd name="connsiteY6" fmla="*/ 0 h 559049"/>
                <a:gd name="connsiteX7" fmla="*/ 5761832 w 5835542"/>
                <a:gd name="connsiteY7" fmla="*/ 522287 h 559049"/>
                <a:gd name="connsiteX8" fmla="*/ 5251450 w 5835542"/>
                <a:gd name="connsiteY8" fmla="*/ 558800 h 559049"/>
                <a:gd name="connsiteX9" fmla="*/ 952905 w 5835542"/>
                <a:gd name="connsiteY9" fmla="*/ 546396 h 559049"/>
                <a:gd name="connsiteX10" fmla="*/ 919163 w 5835542"/>
                <a:gd name="connsiteY10" fmla="*/ 550068 h 559049"/>
                <a:gd name="connsiteX11" fmla="*/ 661194 w 5835542"/>
                <a:gd name="connsiteY11" fmla="*/ 553244 h 559049"/>
                <a:gd name="connsiteX12" fmla="*/ 0 w 5835542"/>
                <a:gd name="connsiteY12" fmla="*/ 527050 h 559049"/>
                <a:gd name="connsiteX13" fmla="*/ 200025 w 5835542"/>
                <a:gd name="connsiteY13" fmla="*/ 271463 h 559049"/>
                <a:gd name="connsiteX14" fmla="*/ 793 w 5835542"/>
                <a:gd name="connsiteY14" fmla="*/ 7938 h 559049"/>
                <a:gd name="connsiteX0" fmla="*/ 793 w 5761832"/>
                <a:gd name="connsiteY0" fmla="*/ 0 h 551111"/>
                <a:gd name="connsiteX1" fmla="*/ 374650 w 5761832"/>
                <a:gd name="connsiteY1" fmla="*/ 23812 h 551111"/>
                <a:gd name="connsiteX2" fmla="*/ 916782 w 5761832"/>
                <a:gd name="connsiteY2" fmla="*/ 11112 h 551111"/>
                <a:gd name="connsiteX3" fmla="*/ 945507 w 5761832"/>
                <a:gd name="connsiteY3" fmla="*/ 12193 h 551111"/>
                <a:gd name="connsiteX4" fmla="*/ 4862512 w 5761832"/>
                <a:gd name="connsiteY4" fmla="*/ 11112 h 551111"/>
                <a:gd name="connsiteX5" fmla="*/ 5076032 w 5761832"/>
                <a:gd name="connsiteY5" fmla="*/ 19050 h 551111"/>
                <a:gd name="connsiteX6" fmla="*/ 5761832 w 5761832"/>
                <a:gd name="connsiteY6" fmla="*/ 514349 h 551111"/>
                <a:gd name="connsiteX7" fmla="*/ 5251450 w 5761832"/>
                <a:gd name="connsiteY7" fmla="*/ 550862 h 551111"/>
                <a:gd name="connsiteX8" fmla="*/ 952905 w 5761832"/>
                <a:gd name="connsiteY8" fmla="*/ 538458 h 551111"/>
                <a:gd name="connsiteX9" fmla="*/ 919163 w 5761832"/>
                <a:gd name="connsiteY9" fmla="*/ 542130 h 551111"/>
                <a:gd name="connsiteX10" fmla="*/ 661194 w 5761832"/>
                <a:gd name="connsiteY10" fmla="*/ 545306 h 551111"/>
                <a:gd name="connsiteX11" fmla="*/ 0 w 5761832"/>
                <a:gd name="connsiteY11" fmla="*/ 519112 h 551111"/>
                <a:gd name="connsiteX12" fmla="*/ 200025 w 5761832"/>
                <a:gd name="connsiteY12" fmla="*/ 263525 h 551111"/>
                <a:gd name="connsiteX13" fmla="*/ 793 w 5761832"/>
                <a:gd name="connsiteY13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4862512 w 5528877"/>
                <a:gd name="connsiteY4" fmla="*/ 11112 h 551111"/>
                <a:gd name="connsiteX5" fmla="*/ 5076032 w 5528877"/>
                <a:gd name="connsiteY5" fmla="*/ 19050 h 551111"/>
                <a:gd name="connsiteX6" fmla="*/ 5251450 w 5528877"/>
                <a:gd name="connsiteY6" fmla="*/ 550862 h 551111"/>
                <a:gd name="connsiteX7" fmla="*/ 952905 w 5528877"/>
                <a:gd name="connsiteY7" fmla="*/ 538458 h 551111"/>
                <a:gd name="connsiteX8" fmla="*/ 919163 w 5528877"/>
                <a:gd name="connsiteY8" fmla="*/ 542130 h 551111"/>
                <a:gd name="connsiteX9" fmla="*/ 661194 w 5528877"/>
                <a:gd name="connsiteY9" fmla="*/ 545306 h 551111"/>
                <a:gd name="connsiteX10" fmla="*/ 0 w 5528877"/>
                <a:gd name="connsiteY10" fmla="*/ 519112 h 551111"/>
                <a:gd name="connsiteX11" fmla="*/ 200025 w 5528877"/>
                <a:gd name="connsiteY11" fmla="*/ 263525 h 551111"/>
                <a:gd name="connsiteX12" fmla="*/ 793 w 5528877"/>
                <a:gd name="connsiteY12" fmla="*/ 0 h 551111"/>
                <a:gd name="connsiteX0" fmla="*/ 793 w 5528877"/>
                <a:gd name="connsiteY0" fmla="*/ 0 h 551111"/>
                <a:gd name="connsiteX1" fmla="*/ 374650 w 5528877"/>
                <a:gd name="connsiteY1" fmla="*/ 23812 h 551111"/>
                <a:gd name="connsiteX2" fmla="*/ 916782 w 5528877"/>
                <a:gd name="connsiteY2" fmla="*/ 11112 h 551111"/>
                <a:gd name="connsiteX3" fmla="*/ 945507 w 5528877"/>
                <a:gd name="connsiteY3" fmla="*/ 12193 h 551111"/>
                <a:gd name="connsiteX4" fmla="*/ 5076032 w 5528877"/>
                <a:gd name="connsiteY4" fmla="*/ 19050 h 551111"/>
                <a:gd name="connsiteX5" fmla="*/ 5251450 w 5528877"/>
                <a:gd name="connsiteY5" fmla="*/ 550862 h 551111"/>
                <a:gd name="connsiteX6" fmla="*/ 952905 w 5528877"/>
                <a:gd name="connsiteY6" fmla="*/ 538458 h 551111"/>
                <a:gd name="connsiteX7" fmla="*/ 919163 w 5528877"/>
                <a:gd name="connsiteY7" fmla="*/ 542130 h 551111"/>
                <a:gd name="connsiteX8" fmla="*/ 661194 w 5528877"/>
                <a:gd name="connsiteY8" fmla="*/ 545306 h 551111"/>
                <a:gd name="connsiteX9" fmla="*/ 0 w 5528877"/>
                <a:gd name="connsiteY9" fmla="*/ 519112 h 551111"/>
                <a:gd name="connsiteX10" fmla="*/ 200025 w 5528877"/>
                <a:gd name="connsiteY10" fmla="*/ 263525 h 551111"/>
                <a:gd name="connsiteX11" fmla="*/ 793 w 5528877"/>
                <a:gd name="connsiteY11" fmla="*/ 0 h 551111"/>
                <a:gd name="connsiteX0" fmla="*/ 793 w 5251450"/>
                <a:gd name="connsiteY0" fmla="*/ 0 h 551111"/>
                <a:gd name="connsiteX1" fmla="*/ 374650 w 5251450"/>
                <a:gd name="connsiteY1" fmla="*/ 23812 h 551111"/>
                <a:gd name="connsiteX2" fmla="*/ 916782 w 5251450"/>
                <a:gd name="connsiteY2" fmla="*/ 11112 h 551111"/>
                <a:gd name="connsiteX3" fmla="*/ 945507 w 5251450"/>
                <a:gd name="connsiteY3" fmla="*/ 12193 h 551111"/>
                <a:gd name="connsiteX4" fmla="*/ 5251450 w 5251450"/>
                <a:gd name="connsiteY4" fmla="*/ 550862 h 551111"/>
                <a:gd name="connsiteX5" fmla="*/ 952905 w 5251450"/>
                <a:gd name="connsiteY5" fmla="*/ 538458 h 551111"/>
                <a:gd name="connsiteX6" fmla="*/ 919163 w 5251450"/>
                <a:gd name="connsiteY6" fmla="*/ 542130 h 551111"/>
                <a:gd name="connsiteX7" fmla="*/ 661194 w 5251450"/>
                <a:gd name="connsiteY7" fmla="*/ 545306 h 551111"/>
                <a:gd name="connsiteX8" fmla="*/ 0 w 5251450"/>
                <a:gd name="connsiteY8" fmla="*/ 519112 h 551111"/>
                <a:gd name="connsiteX9" fmla="*/ 200025 w 5251450"/>
                <a:gd name="connsiteY9" fmla="*/ 263525 h 551111"/>
                <a:gd name="connsiteX10" fmla="*/ 793 w 5251450"/>
                <a:gd name="connsiteY10" fmla="*/ 0 h 551111"/>
                <a:gd name="connsiteX0" fmla="*/ 793 w 952905"/>
                <a:gd name="connsiteY0" fmla="*/ 0 h 551111"/>
                <a:gd name="connsiteX1" fmla="*/ 374650 w 952905"/>
                <a:gd name="connsiteY1" fmla="*/ 23812 h 551111"/>
                <a:gd name="connsiteX2" fmla="*/ 916782 w 952905"/>
                <a:gd name="connsiteY2" fmla="*/ 11112 h 551111"/>
                <a:gd name="connsiteX3" fmla="*/ 945507 w 952905"/>
                <a:gd name="connsiteY3" fmla="*/ 12193 h 551111"/>
                <a:gd name="connsiteX4" fmla="*/ 952905 w 952905"/>
                <a:gd name="connsiteY4" fmla="*/ 538458 h 551111"/>
                <a:gd name="connsiteX5" fmla="*/ 919163 w 952905"/>
                <a:gd name="connsiteY5" fmla="*/ 542130 h 551111"/>
                <a:gd name="connsiteX6" fmla="*/ 661194 w 952905"/>
                <a:gd name="connsiteY6" fmla="*/ 545306 h 551111"/>
                <a:gd name="connsiteX7" fmla="*/ 0 w 952905"/>
                <a:gd name="connsiteY7" fmla="*/ 519112 h 551111"/>
                <a:gd name="connsiteX8" fmla="*/ 200025 w 952905"/>
                <a:gd name="connsiteY8" fmla="*/ 263525 h 551111"/>
                <a:gd name="connsiteX9" fmla="*/ 793 w 952905"/>
                <a:gd name="connsiteY9" fmla="*/ 0 h 55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905" h="551111">
                  <a:moveTo>
                    <a:pt x="793" y="0"/>
                  </a:moveTo>
                  <a:cubicBezTo>
                    <a:pt x="123031" y="24606"/>
                    <a:pt x="250031" y="15875"/>
                    <a:pt x="374650" y="23812"/>
                  </a:cubicBezTo>
                  <a:cubicBezTo>
                    <a:pt x="555361" y="19579"/>
                    <a:pt x="750359" y="24870"/>
                    <a:pt x="916782" y="11112"/>
                  </a:cubicBezTo>
                  <a:lnTo>
                    <a:pt x="945507" y="12193"/>
                  </a:lnTo>
                  <a:lnTo>
                    <a:pt x="952905" y="538458"/>
                  </a:lnTo>
                  <a:lnTo>
                    <a:pt x="919163" y="542130"/>
                  </a:lnTo>
                  <a:lnTo>
                    <a:pt x="661194" y="545306"/>
                  </a:lnTo>
                  <a:cubicBezTo>
                    <a:pt x="526521" y="548481"/>
                    <a:pt x="206111" y="565943"/>
                    <a:pt x="0" y="519112"/>
                  </a:cubicBezTo>
                  <a:lnTo>
                    <a:pt x="200025" y="263525"/>
                  </a:lnTo>
                  <a:cubicBezTo>
                    <a:pt x="124089" y="185208"/>
                    <a:pt x="79110" y="128323"/>
                    <a:pt x="793" y="0"/>
                  </a:cubicBezTo>
                  <a:close/>
                </a:path>
              </a:pathLst>
            </a:custGeom>
            <a:noFill/>
            <a:ln w="19050">
              <a:solidFill>
                <a:srgbClr val="90E1F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2891368" y="2611438"/>
            <a:ext cx="6201833" cy="1219200"/>
            <a:chOff x="2530645" y="2460171"/>
            <a:chExt cx="4651820" cy="1219014"/>
          </a:xfrm>
        </p:grpSpPr>
        <p:pic>
          <p:nvPicPr>
            <p:cNvPr id="6189" name="Picture 4" descr="C:\Users\dell\Desktop\Icon sale page\Icon tĩnh\200wi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/>
            <a:stretch>
              <a:fillRect/>
            </a:stretch>
          </p:blipFill>
          <p:spPr bwMode="auto">
            <a:xfrm>
              <a:off x="3233624" y="3433093"/>
              <a:ext cx="3744118" cy="2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90" name="Group 5"/>
            <p:cNvGrpSpPr>
              <a:grpSpLocks/>
            </p:cNvGrpSpPr>
            <p:nvPr/>
          </p:nvGrpSpPr>
          <p:grpSpPr bwMode="auto">
            <a:xfrm>
              <a:off x="2530645" y="2460171"/>
              <a:ext cx="4651820" cy="1011238"/>
              <a:chOff x="2671148" y="1311915"/>
              <a:chExt cx="3938587" cy="1011238"/>
            </a:xfrm>
          </p:grpSpPr>
          <p:pic>
            <p:nvPicPr>
              <p:cNvPr id="619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48" y="1311915"/>
                <a:ext cx="3938587" cy="1011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Rounded Rectangle 7"/>
              <p:cNvSpPr/>
              <p:nvPr/>
            </p:nvSpPr>
            <p:spPr>
              <a:xfrm>
                <a:off x="2762555" y="1386516"/>
                <a:ext cx="3777280" cy="861882"/>
              </a:xfrm>
              <a:prstGeom prst="roundRect">
                <a:avLst>
                  <a:gd name="adj" fmla="val 12108"/>
                </a:avLst>
              </a:prstGeom>
              <a:noFill/>
              <a:ln w="19050">
                <a:solidFill>
                  <a:srgbClr val="9966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6151" name="Group 8"/>
          <p:cNvGrpSpPr>
            <a:grpSpLocks/>
          </p:cNvGrpSpPr>
          <p:nvPr/>
        </p:nvGrpSpPr>
        <p:grpSpPr bwMode="auto">
          <a:xfrm>
            <a:off x="2891368" y="1219200"/>
            <a:ext cx="6201833" cy="1219200"/>
            <a:chOff x="2530645" y="1066800"/>
            <a:chExt cx="4651820" cy="1220177"/>
          </a:xfrm>
        </p:grpSpPr>
        <p:pic>
          <p:nvPicPr>
            <p:cNvPr id="6185" name="Picture 4" descr="C:\Users\dell\Desktop\Icon sale page\Icon tĩnh\200wi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/>
            <a:stretch>
              <a:fillRect/>
            </a:stretch>
          </p:blipFill>
          <p:spPr bwMode="auto">
            <a:xfrm flipH="1">
              <a:off x="2631272" y="2040885"/>
              <a:ext cx="3744118" cy="2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86" name="Group 10"/>
            <p:cNvGrpSpPr>
              <a:grpSpLocks/>
            </p:cNvGrpSpPr>
            <p:nvPr/>
          </p:nvGrpSpPr>
          <p:grpSpPr bwMode="auto">
            <a:xfrm>
              <a:off x="2530645" y="1066800"/>
              <a:ext cx="4651820" cy="1011238"/>
              <a:chOff x="2671148" y="1311915"/>
              <a:chExt cx="3938587" cy="1011238"/>
            </a:xfrm>
          </p:grpSpPr>
          <p:pic>
            <p:nvPicPr>
              <p:cNvPr id="618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48" y="1311915"/>
                <a:ext cx="3938587" cy="1011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Rounded Rectangle 12"/>
              <p:cNvSpPr/>
              <p:nvPr/>
            </p:nvSpPr>
            <p:spPr>
              <a:xfrm>
                <a:off x="2762555" y="1386588"/>
                <a:ext cx="3777280" cy="861115"/>
              </a:xfrm>
              <a:prstGeom prst="roundRect">
                <a:avLst>
                  <a:gd name="adj" fmla="val 12108"/>
                </a:avLst>
              </a:prstGeom>
              <a:noFill/>
              <a:ln w="19050">
                <a:solidFill>
                  <a:srgbClr val="9966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6152" name="Group 13"/>
          <p:cNvGrpSpPr>
            <a:grpSpLocks/>
          </p:cNvGrpSpPr>
          <p:nvPr/>
        </p:nvGrpSpPr>
        <p:grpSpPr bwMode="auto">
          <a:xfrm>
            <a:off x="2891368" y="4084639"/>
            <a:ext cx="6201833" cy="1239837"/>
            <a:chOff x="2530645" y="3933371"/>
            <a:chExt cx="4651820" cy="1238901"/>
          </a:xfrm>
        </p:grpSpPr>
        <p:pic>
          <p:nvPicPr>
            <p:cNvPr id="6181" name="Picture 4" descr="C:\Users\dell\Desktop\Icon sale page\Icon tĩnh\200wi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/>
            <a:stretch>
              <a:fillRect/>
            </a:stretch>
          </p:blipFill>
          <p:spPr bwMode="auto">
            <a:xfrm flipH="1">
              <a:off x="2656682" y="4926180"/>
              <a:ext cx="3744118" cy="2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82" name="Group 15"/>
            <p:cNvGrpSpPr>
              <a:grpSpLocks/>
            </p:cNvGrpSpPr>
            <p:nvPr/>
          </p:nvGrpSpPr>
          <p:grpSpPr bwMode="auto">
            <a:xfrm>
              <a:off x="2530645" y="3933371"/>
              <a:ext cx="4651820" cy="1011238"/>
              <a:chOff x="2671148" y="1311915"/>
              <a:chExt cx="3938587" cy="1011238"/>
            </a:xfrm>
          </p:grpSpPr>
          <p:pic>
            <p:nvPicPr>
              <p:cNvPr id="618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48" y="1311915"/>
                <a:ext cx="3938587" cy="1011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2762555" y="1386471"/>
                <a:ext cx="3777280" cy="861362"/>
              </a:xfrm>
              <a:prstGeom prst="roundRect">
                <a:avLst>
                  <a:gd name="adj" fmla="val 12108"/>
                </a:avLst>
              </a:prstGeom>
              <a:noFill/>
              <a:ln w="19050">
                <a:solidFill>
                  <a:srgbClr val="9966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6153" name="Group 18"/>
          <p:cNvGrpSpPr>
            <a:grpSpLocks/>
          </p:cNvGrpSpPr>
          <p:nvPr/>
        </p:nvGrpSpPr>
        <p:grpSpPr bwMode="auto">
          <a:xfrm>
            <a:off x="2908301" y="5494338"/>
            <a:ext cx="6201833" cy="1225550"/>
            <a:chOff x="2530645" y="5343071"/>
            <a:chExt cx="4651820" cy="1224998"/>
          </a:xfrm>
        </p:grpSpPr>
        <p:pic>
          <p:nvPicPr>
            <p:cNvPr id="6177" name="Picture 4" descr="C:\Users\dell\Desktop\Icon sale page\Icon tĩnh\200wi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59"/>
            <a:stretch>
              <a:fillRect/>
            </a:stretch>
          </p:blipFill>
          <p:spPr bwMode="auto">
            <a:xfrm>
              <a:off x="3233624" y="6321977"/>
              <a:ext cx="3744118" cy="2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78" name="Group 20"/>
            <p:cNvGrpSpPr>
              <a:grpSpLocks/>
            </p:cNvGrpSpPr>
            <p:nvPr/>
          </p:nvGrpSpPr>
          <p:grpSpPr bwMode="auto">
            <a:xfrm>
              <a:off x="2530645" y="5343071"/>
              <a:ext cx="4651820" cy="1011238"/>
              <a:chOff x="2671148" y="1311915"/>
              <a:chExt cx="3938587" cy="1011238"/>
            </a:xfrm>
          </p:grpSpPr>
          <p:pic>
            <p:nvPicPr>
              <p:cNvPr id="617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148" y="1311915"/>
                <a:ext cx="3938587" cy="1011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Rounded Rectangle 22"/>
              <p:cNvSpPr/>
              <p:nvPr/>
            </p:nvSpPr>
            <p:spPr>
              <a:xfrm>
                <a:off x="2762555" y="1386493"/>
                <a:ext cx="3777280" cy="861624"/>
              </a:xfrm>
              <a:prstGeom prst="roundRect">
                <a:avLst>
                  <a:gd name="adj" fmla="val 12108"/>
                </a:avLst>
              </a:prstGeom>
              <a:noFill/>
              <a:ln w="19050">
                <a:solidFill>
                  <a:srgbClr val="99663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4293866" y="1434849"/>
            <a:ext cx="3371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mtClean="0">
                <a:solidFill>
                  <a:srgbClr val="99663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1. Giới thiệu đề tài</a:t>
            </a:r>
            <a:endParaRPr lang="en-US" sz="2400" b="1" dirty="0">
              <a:solidFill>
                <a:srgbClr val="99663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56" name="TextBox 27"/>
          <p:cNvSpPr txBox="1">
            <a:spLocks noChangeArrowheads="1"/>
          </p:cNvSpPr>
          <p:nvPr/>
        </p:nvSpPr>
        <p:spPr bwMode="auto">
          <a:xfrm>
            <a:off x="5047616" y="304513"/>
            <a:ext cx="19591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b="1" smtClean="0">
                <a:solidFill>
                  <a:srgbClr val="7F7F7F"/>
                </a:solidFill>
                <a:latin typeface="Arial" charset="0"/>
              </a:rPr>
              <a:t>Nội dung</a:t>
            </a:r>
            <a:endParaRPr lang="en-US" b="1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3754" y="2994323"/>
            <a:ext cx="388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smtClean="0">
                <a:solidFill>
                  <a:srgbClr val="99663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2. Phân tích hệ thống</a:t>
            </a:r>
            <a:endParaRPr lang="en-US" sz="2400" b="1" dirty="0">
              <a:solidFill>
                <a:srgbClr val="99663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1430" y="4341813"/>
            <a:ext cx="376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99663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400" b="1" smtClean="0">
                <a:solidFill>
                  <a:srgbClr val="99663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  Thiết kế hệ thống</a:t>
            </a:r>
            <a:endParaRPr lang="en-US" sz="2400" b="1" dirty="0">
              <a:solidFill>
                <a:srgbClr val="99663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3866" y="5765853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smtClean="0">
                <a:solidFill>
                  <a:srgbClr val="99663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4.  Kết quả</a:t>
            </a:r>
            <a:endParaRPr lang="en-US" sz="2400" b="1" dirty="0">
              <a:solidFill>
                <a:srgbClr val="99663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660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64418"/>
            <a:ext cx="2295597" cy="606813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.VnArial" pitchFamily="34" charset="0"/>
              </a:rPr>
              <a:t>Giao diện</a:t>
            </a:r>
            <a:endParaRPr lang="en-US" sz="3200" dirty="0">
              <a:latin typeface=".Vn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044" y="99592"/>
            <a:ext cx="220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3. Thiết kế 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2923" y="5544961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+mj-lt"/>
              </a:rPr>
              <a:t>Giao </a:t>
            </a:r>
            <a:r>
              <a:rPr lang="en-US" b="1">
                <a:solidFill>
                  <a:srgbClr val="0070C0"/>
                </a:solidFill>
                <a:latin typeface="+mj-lt"/>
              </a:rPr>
              <a:t>diện </a:t>
            </a:r>
            <a:r>
              <a:rPr lang="en-US" b="1" smtClean="0">
                <a:solidFill>
                  <a:srgbClr val="0070C0"/>
                </a:solidFill>
                <a:latin typeface="+mj-lt"/>
              </a:rPr>
              <a:t>báo cáo doanh thu</a:t>
            </a:r>
            <a:endParaRPr lang="en-US" b="1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194" name="Picture 2" descr="15046175_1879527845614221_1945002519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76" y="1336429"/>
            <a:ext cx="8569569" cy="406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Danh sách Blackbox Testcase</a:t>
            </a:r>
            <a:endParaRPr lang="en-US" sz="240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09" y="1301262"/>
            <a:ext cx="8018584" cy="470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4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955" y="2077771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smtClean="0"/>
              <a:t>Demo chương trình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49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4246" y="1865366"/>
            <a:ext cx="90075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Cảm ơn Thầy, các anh chị</a:t>
            </a:r>
          </a:p>
          <a:p>
            <a:pPr algn="ctr"/>
            <a:r>
              <a:rPr lang="en-US" sz="5400" b="1" cap="none" spc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và các bạn đã theo dõi</a:t>
            </a:r>
            <a:endParaRPr lang="en-US" sz="5400" b="1" cap="none" spc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53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064" y="63583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 GIỚI </a:t>
            </a:r>
            <a:r>
              <a:rPr lang="en-US" sz="28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THIỆU PHẦN MỀM QUẢN LÝ KHÁCH SẠN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23" y="1301261"/>
            <a:ext cx="9722704" cy="3777622"/>
          </a:xfrm>
        </p:spPr>
        <p:txBody>
          <a:bodyPr>
            <a:normAutofit/>
          </a:bodyPr>
          <a:lstStyle/>
          <a:p>
            <a:r>
              <a:rPr lang="en-US" sz="2000"/>
              <a:t>Lượng khách du lịch tăng nhanh - Dịch vụ lưu trú đóng vai trò quan trọng</a:t>
            </a:r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2" y="1812681"/>
            <a:ext cx="9505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31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140" y="4717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 GIỚI </a:t>
            </a:r>
            <a:r>
              <a:rPr lang="en-US" sz="28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THIỆU PHẦN MỀM QUẢN LÝ KHÁCH SẠN</a:t>
            </a:r>
            <a:endParaRPr lang="en-US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1852613"/>
            <a:ext cx="8909539" cy="4055818"/>
          </a:xfrm>
        </p:spPr>
      </p:pic>
      <p:sp>
        <p:nvSpPr>
          <p:cNvPr id="5" name="TextBox 4"/>
          <p:cNvSpPr txBox="1"/>
          <p:nvPr/>
        </p:nvSpPr>
        <p:spPr>
          <a:xfrm>
            <a:off x="2168769" y="1441938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Lượng khách du lịch tăng nhanh - Dịch vụ lưu trú đóng vai trò quan trọng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7907" y="5981672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latin typeface="+mj-lt"/>
              </a:rPr>
              <a:t>Cục thống kê TP Đà Nẵng năm 2014</a:t>
            </a:r>
            <a:endParaRPr lang="en-US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0583577" y="3446584"/>
            <a:ext cx="832339" cy="50409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433" y="424818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 GIỚI </a:t>
            </a:r>
            <a:r>
              <a:rPr lang="en-US" sz="28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THIỆU PHẦN MỀM QUẢN LÝ KHÁCH SẠN</a:t>
            </a:r>
            <a:endParaRPr lang="en-US" sz="28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640254"/>
            <a:ext cx="7338646" cy="4350238"/>
          </a:xfrm>
        </p:spPr>
      </p:pic>
      <p:sp>
        <p:nvSpPr>
          <p:cNvPr id="5" name="TextBox 4"/>
          <p:cNvSpPr txBox="1"/>
          <p:nvPr/>
        </p:nvSpPr>
        <p:spPr>
          <a:xfrm>
            <a:off x="2860431" y="1184031"/>
            <a:ext cx="768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Số dự án đầu tư trong lĩnh vực khách sạn tại Đà Nẵng tăng đột biến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3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047" y="377256"/>
            <a:ext cx="10079182" cy="1280890"/>
          </a:xfrm>
        </p:spPr>
        <p:txBody>
          <a:bodyPr>
            <a:normAutofit/>
          </a:bodyPr>
          <a:lstStyle/>
          <a:p>
            <a:r>
              <a:rPr lang="en-US" sz="34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 </a:t>
            </a:r>
            <a:r>
              <a:rPr lang="en-US" sz="28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GIỚI 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THIỆU PHẦN MỀM QUẢN LÝ KHÁCH SẠN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0" y="1868732"/>
            <a:ext cx="4763965" cy="380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47" y="1868732"/>
            <a:ext cx="4794738" cy="3854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2042" y="1247188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Hoạt động quản lý khách sạn ngày càng  phát triển và phức tạp hơn 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3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85738"/>
            <a:ext cx="10515600" cy="5207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1. GIỚI </a:t>
            </a:r>
            <a:r>
              <a:rPr lang="en-US" sz="240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THIỆU PHẦN MỀM QUẢN LÝ KHÁCH SẠN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2709659" y="1269768"/>
            <a:ext cx="3344333" cy="2506662"/>
          </a:xfrm>
          <a:prstGeom prst="ellipse">
            <a:avLst/>
          </a:prstGeom>
          <a:solidFill>
            <a:schemeClr val="accent3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altLang="en-US" smtClean="0">
              <a:solidFill>
                <a:srgbClr val="F1F0F0"/>
              </a:solidFill>
            </a:endParaRPr>
          </a:p>
          <a:p>
            <a:pPr algn="ctr">
              <a:defRPr/>
            </a:pPr>
            <a:r>
              <a:rPr lang="en-US" altLang="en-US" smtClean="0">
                <a:solidFill>
                  <a:srgbClr val="F1F0F0"/>
                </a:solidFill>
              </a:rPr>
              <a:t>Hoạt động của khách sạn đi vào thống nhất</a:t>
            </a:r>
            <a:endParaRPr lang="en-US" altLang="en-US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5873751" y="1268413"/>
            <a:ext cx="3348567" cy="2506662"/>
          </a:xfrm>
          <a:prstGeom prst="ellipse">
            <a:avLst/>
          </a:prstGeom>
          <a:solidFill>
            <a:schemeClr val="accent4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2599267" y="3671888"/>
            <a:ext cx="3344333" cy="2508250"/>
          </a:xfrm>
          <a:prstGeom prst="ellipse">
            <a:avLst/>
          </a:prstGeom>
          <a:solidFill>
            <a:schemeClr val="accent1">
              <a:alpha val="85000"/>
            </a:scheme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873748" y="3671888"/>
            <a:ext cx="3348567" cy="2508250"/>
          </a:xfrm>
          <a:prstGeom prst="ellipse">
            <a:avLst/>
          </a:prstGeom>
          <a:solidFill>
            <a:srgbClr val="00B050">
              <a:alpha val="85000"/>
            </a:srgbClr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3585633" y="1847850"/>
            <a:ext cx="2108200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3585633" y="3044825"/>
            <a:ext cx="2108200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544738" y="4383944"/>
            <a:ext cx="21095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Đ</a:t>
            </a:r>
            <a:r>
              <a:rPr lang="en-US" altLang="en-US" smtClean="0">
                <a:solidFill>
                  <a:schemeClr val="bg1"/>
                </a:solidFill>
                <a:latin typeface="+mn-lt"/>
              </a:rPr>
              <a:t>em lại sự hài lòng</a:t>
            </a:r>
          </a:p>
          <a:p>
            <a:pPr>
              <a:defRPr/>
            </a:pPr>
            <a:r>
              <a:rPr lang="en-US" altLang="en-US" smtClean="0">
                <a:solidFill>
                  <a:schemeClr val="bg1"/>
                </a:solidFill>
                <a:latin typeface="+mn-lt"/>
              </a:rPr>
              <a:t> cho khách hàng</a:t>
            </a:r>
            <a:endParaRPr lang="en-US" altLang="en-US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491818" y="4249738"/>
            <a:ext cx="211243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6491818" y="5294313"/>
            <a:ext cx="211243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6491818" y="2000250"/>
            <a:ext cx="211243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6491818" y="3044825"/>
            <a:ext cx="2112433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6244167" y="2245539"/>
            <a:ext cx="26077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mtClean="0">
                <a:solidFill>
                  <a:srgbClr val="F1F0F0"/>
                </a:solidFill>
                <a:latin typeface="+mj-lt"/>
              </a:rPr>
              <a:t>Hoạt động hiệu quả, </a:t>
            </a:r>
            <a:r>
              <a:rPr lang="en-US" altLang="en-US" smtClean="0">
                <a:solidFill>
                  <a:srgbClr val="FFFFFF"/>
                </a:solidFill>
                <a:latin typeface="+mj-lt"/>
              </a:rPr>
              <a:t>nhanh chóng</a:t>
            </a:r>
            <a:r>
              <a:rPr lang="en-US" altLang="en-US" smtClean="0">
                <a:solidFill>
                  <a:srgbClr val="F1F0F0"/>
                </a:solidFill>
                <a:latin typeface="+mj-lt"/>
              </a:rPr>
              <a:t> </a:t>
            </a:r>
            <a:endParaRPr lang="en-US" altLang="en-US" smtClean="0">
              <a:latin typeface="+mj-lt"/>
            </a:endParaRPr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3585633" y="4249738"/>
            <a:ext cx="2108200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3585633" y="5294313"/>
            <a:ext cx="2108200" cy="0"/>
          </a:xfrm>
          <a:prstGeom prst="line">
            <a:avLst/>
          </a:prstGeom>
          <a:noFill/>
          <a:ln w="63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3086100" y="4500114"/>
            <a:ext cx="26077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mtClean="0">
                <a:solidFill>
                  <a:srgbClr val="F1F0F0"/>
                </a:solidFill>
                <a:latin typeface="+mj-lt"/>
              </a:rPr>
              <a:t>Lưu trữ dữ liệu dễ dàng với số lượng lớn</a:t>
            </a:r>
            <a:endParaRPr lang="en-US" altLang="en-US" smtClean="0">
              <a:latin typeface="+mj-lt"/>
            </a:endParaRPr>
          </a:p>
        </p:txBody>
      </p:sp>
      <p:grpSp>
        <p:nvGrpSpPr>
          <p:cNvPr id="3091" name="Group 8"/>
          <p:cNvGrpSpPr>
            <a:grpSpLocks/>
          </p:cNvGrpSpPr>
          <p:nvPr/>
        </p:nvGrpSpPr>
        <p:grpSpPr bwMode="auto">
          <a:xfrm>
            <a:off x="184151" y="6545268"/>
            <a:ext cx="11823700" cy="276999"/>
            <a:chOff x="138733" y="6581001"/>
            <a:chExt cx="8866535" cy="277775"/>
          </a:xfrm>
        </p:grpSpPr>
        <p:sp>
          <p:nvSpPr>
            <p:cNvPr id="3092" name="TextBox 21"/>
            <p:cNvSpPr txBox="1">
              <a:spLocks noChangeArrowheads="1"/>
            </p:cNvSpPr>
            <p:nvPr/>
          </p:nvSpPr>
          <p:spPr bwMode="auto">
            <a:xfrm>
              <a:off x="138733" y="6581001"/>
              <a:ext cx="4769773" cy="27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egoe UI Semi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Segoe UI Semilight" pitchFamily="34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Segoe UI Semilight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Segoe UI Semilight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Segoe UI Semilight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charset="0"/>
                  <a:cs typeface="Arial" charset="0"/>
                </a:rPr>
                <a:t>Tải bản đầy đủ của mẫu tại link:  </a:t>
              </a:r>
              <a:r>
                <a:rPr lang="en-US" sz="1200">
                  <a:latin typeface="Arial" charset="0"/>
                  <a:cs typeface="Arial" charset="0"/>
                  <a:hlinkClick r:id="rId2"/>
                </a:rPr>
                <a:t>http://www.powerpointdep.net/product/chi-tieu-cong-nghe/</a:t>
              </a:r>
              <a:endParaRPr lang="en-US" sz="1200">
                <a:latin typeface="Arial" charset="0"/>
                <a:cs typeface="Arial" charset="0"/>
              </a:endParaRPr>
            </a:p>
          </p:txBody>
        </p:sp>
        <p:sp>
          <p:nvSpPr>
            <p:cNvPr id="3093" name="TextBox 22"/>
            <p:cNvSpPr txBox="1">
              <a:spLocks noChangeArrowheads="1"/>
            </p:cNvSpPr>
            <p:nvPr/>
          </p:nvSpPr>
          <p:spPr bwMode="auto">
            <a:xfrm>
              <a:off x="7807752" y="6581001"/>
              <a:ext cx="1197516" cy="27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Segoe UI Semilight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Segoe UI Semilight" pitchFamily="34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Segoe UI Semilight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Segoe UI Semilight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Segoe UI Semilight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 Semilight" pitchFamily="34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Arial" charset="0"/>
                  <a:cs typeface="Arial" charset="0"/>
                </a:rPr>
                <a:t>Hotline: 0919503399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4912" y="745193"/>
            <a:ext cx="867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Xây dựng một hệ thống quản lý khách sạn có thể</a:t>
            </a:r>
            <a:endParaRPr lang="en-US" sz="2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56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960" y="553102"/>
            <a:ext cx="5257852" cy="825867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2. Phân tích </a:t>
            </a:r>
            <a:endParaRPr lang="en-US" sz="32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790" y="2434046"/>
            <a:ext cx="6289791" cy="377762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Người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quản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lý</a:t>
            </a:r>
            <a:endParaRPr lang="en-US" sz="2800" dirty="0" smtClean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Bộ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phận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lễ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tân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sạn</a:t>
            </a: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199" y="1638273"/>
            <a:ext cx="4389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ĐỐI TƯỢNG ỨNG DỤNG</a:t>
            </a:r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06" y="859911"/>
            <a:ext cx="5924058" cy="8258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CHỨC </a:t>
            </a:r>
            <a:r>
              <a:rPr lang="en-US" sz="32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 </a:t>
            </a:r>
            <a:r>
              <a:rPr lang="en-US" sz="320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CHÍNH</a:t>
            </a:r>
            <a:endParaRPr lang="en-US" sz="32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8" y="1502229"/>
            <a:ext cx="10656000" cy="51337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Nhân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US" sz="2800" b="1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viên</a:t>
            </a:r>
            <a:r>
              <a:rPr lang="en-US" sz="2800" b="1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Đăng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nhập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Đăng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xuất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dịch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vụ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kèm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trạng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thái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tất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cả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(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trống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hoặc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không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).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Thay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đổi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mật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khẩu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chi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tiết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thông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tin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(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Tên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Số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CMND,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Số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ĐT,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Ngày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số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…) 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Đặt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yêu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cầu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Thay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đổi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thời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gian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thông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tin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yêu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cầu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1371600" lvl="3" indent="0">
              <a:buNone/>
            </a:pP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lang="en-GB" sz="2600" dirty="0" err="1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lang="en-GB" sz="2600" dirty="0" smtClean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danh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sách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phòng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đã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lang="en-GB" sz="2600" dirty="0" err="1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đặt</a:t>
            </a:r>
            <a:r>
              <a:rPr lang="en-GB" sz="2600" dirty="0"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  <a:endParaRPr lang="en-US" sz="26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  <a:p>
            <a:pPr marL="0" indent="0">
              <a:buNone/>
            </a:pPr>
            <a:endParaRPr lang="en-US" sz="2800" dirty="0"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1562" y="196334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2. Phân tích </a:t>
            </a:r>
            <a:endParaRPr lang="en-US" sz="3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676</Words>
  <Application>Microsoft Office PowerPoint</Application>
  <PresentationFormat>Custom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QUẢN LÝ KHÁCH SẠN</vt:lpstr>
      <vt:lpstr>PowerPoint Presentation</vt:lpstr>
      <vt:lpstr>1. GIỚI THIỆU PHẦN MỀM QUẢN LÝ KHÁCH SẠN</vt:lpstr>
      <vt:lpstr>1. GIỚI THIỆU PHẦN MỀM QUẢN LÝ KHÁCH SẠN</vt:lpstr>
      <vt:lpstr>1. GIỚI THIỆU PHẦN MỀM QUẢN LÝ KHÁCH SẠN</vt:lpstr>
      <vt:lpstr>1. GIỚI THIỆU PHẦN MỀM QUẢN LÝ KHÁCH SẠN</vt:lpstr>
      <vt:lpstr>1. GIỚI THIỆU PHẦN MỀM QUẢN LÝ KHÁCH SẠN</vt:lpstr>
      <vt:lpstr>2. Phân tích </vt:lpstr>
      <vt:lpstr>CHỨC NĂNG CHÍNH</vt:lpstr>
      <vt:lpstr>CHỨC NĂNG CHÍNH</vt:lpstr>
      <vt:lpstr>CHỨC NĂNG CHÍNH</vt:lpstr>
      <vt:lpstr>CHỨC NĂNG CHÍNH</vt:lpstr>
      <vt:lpstr>System Pages Flow</vt:lpstr>
      <vt:lpstr>Hệ thống Use case</vt:lpstr>
      <vt:lpstr>Hệ thống Cơ sở dữ liệu</vt:lpstr>
      <vt:lpstr>Giao diện</vt:lpstr>
      <vt:lpstr>Giao diện</vt:lpstr>
      <vt:lpstr>Giao diện</vt:lpstr>
      <vt:lpstr>Giao diện</vt:lpstr>
      <vt:lpstr>Giao diện</vt:lpstr>
      <vt:lpstr>Danh sách Blackbox Testcase</vt:lpstr>
      <vt:lpstr>Demo chương trình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Nguyen</cp:lastModifiedBy>
  <cp:revision>17</cp:revision>
  <dcterms:created xsi:type="dcterms:W3CDTF">2016-12-19T12:40:28Z</dcterms:created>
  <dcterms:modified xsi:type="dcterms:W3CDTF">2016-12-20T03:22:17Z</dcterms:modified>
</cp:coreProperties>
</file>