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D6493-9F63-CB4E-89A8-5C91E74E866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60539-733F-8348-82F1-C00F6EF0682F}">
      <dgm:prSet phldrT="[Text]"/>
      <dgm:spPr/>
      <dgm:t>
        <a:bodyPr/>
        <a:lstStyle/>
        <a:p>
          <a:r>
            <a:rPr lang="en-US" dirty="0" err="1"/>
            <a:t>Lý</a:t>
          </a:r>
          <a:r>
            <a:rPr lang="en-US" dirty="0"/>
            <a:t> do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en-US" dirty="0"/>
        </a:p>
      </dgm:t>
    </dgm:pt>
    <dgm:pt modelId="{CAFC10DB-E76E-4E4D-A2C3-74AED27D5E81}" type="parTrans" cxnId="{B0F9133B-834E-3B42-BABB-19A0BF092000}">
      <dgm:prSet/>
      <dgm:spPr/>
      <dgm:t>
        <a:bodyPr/>
        <a:lstStyle/>
        <a:p>
          <a:endParaRPr lang="en-US"/>
        </a:p>
      </dgm:t>
    </dgm:pt>
    <dgm:pt modelId="{C474FB01-3AA2-E84D-BFFB-45800E683F43}" type="sibTrans" cxnId="{B0F9133B-834E-3B42-BABB-19A0BF092000}">
      <dgm:prSet/>
      <dgm:spPr/>
      <dgm:t>
        <a:bodyPr/>
        <a:lstStyle/>
        <a:p>
          <a:endParaRPr lang="en-US"/>
        </a:p>
      </dgm:t>
    </dgm:pt>
    <dgm:pt modelId="{63D8C6EF-6E51-0646-9020-120F09924CB1}">
      <dgm:prSet phldrT="[Text]"/>
      <dgm:spPr/>
      <dgm:t>
        <a:bodyPr/>
        <a:lstStyle/>
        <a:p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thuyết</a:t>
          </a:r>
          <a:endParaRPr lang="en-US" dirty="0"/>
        </a:p>
      </dgm:t>
    </dgm:pt>
    <dgm:pt modelId="{13327588-68F3-B24E-8CBB-0585CBCC8978}" type="parTrans" cxnId="{B1774C55-A463-5A41-8D4D-F2212C38F826}">
      <dgm:prSet/>
      <dgm:spPr/>
      <dgm:t>
        <a:bodyPr/>
        <a:lstStyle/>
        <a:p>
          <a:endParaRPr lang="en-US"/>
        </a:p>
      </dgm:t>
    </dgm:pt>
    <dgm:pt modelId="{440A081B-A1F3-EA47-8752-B9E2A74B7BDF}" type="sibTrans" cxnId="{B1774C55-A463-5A41-8D4D-F2212C38F826}">
      <dgm:prSet/>
      <dgm:spPr/>
      <dgm:t>
        <a:bodyPr/>
        <a:lstStyle/>
        <a:p>
          <a:endParaRPr lang="en-US"/>
        </a:p>
      </dgm:t>
    </dgm:pt>
    <dgm:pt modelId="{D2E9006E-D56D-8944-B4CA-58AAD5F3E451}">
      <dgm:prSet phldrT="[Text]"/>
      <dgm:spPr/>
      <dgm:t>
        <a:bodyPr/>
        <a:lstStyle/>
        <a:p>
          <a:r>
            <a:rPr lang="en-US" dirty="0" err="1"/>
            <a:t>Bức</a:t>
          </a:r>
          <a:r>
            <a:rPr lang="en-US" dirty="0"/>
            <a:t> </a:t>
          </a:r>
          <a:r>
            <a:rPr lang="en-US" dirty="0" err="1"/>
            <a:t>tranh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cảnh</a:t>
          </a:r>
          <a:endParaRPr lang="en-US" dirty="0"/>
        </a:p>
      </dgm:t>
    </dgm:pt>
    <dgm:pt modelId="{631B5303-D32A-0D44-8277-7482488830B3}" type="parTrans" cxnId="{33E12999-F8BF-9840-AD5D-876FB9240BD6}">
      <dgm:prSet/>
      <dgm:spPr/>
      <dgm:t>
        <a:bodyPr/>
        <a:lstStyle/>
        <a:p>
          <a:endParaRPr lang="en-US"/>
        </a:p>
      </dgm:t>
    </dgm:pt>
    <dgm:pt modelId="{914C3959-3E13-7E44-90A6-52ABCB244328}" type="sibTrans" cxnId="{33E12999-F8BF-9840-AD5D-876FB9240BD6}">
      <dgm:prSet/>
      <dgm:spPr/>
      <dgm:t>
        <a:bodyPr/>
        <a:lstStyle/>
        <a:p>
          <a:endParaRPr lang="en-US"/>
        </a:p>
      </dgm:t>
    </dgm:pt>
    <dgm:pt modelId="{939B75B1-D2AA-BF41-A44C-8017EAFB44A1}">
      <dgm:prSet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6A6F633A-24F2-BE4C-A443-FA66488B90F8}" type="parTrans" cxnId="{B3AAC5B2-F139-F64D-85A2-53245089E5F8}">
      <dgm:prSet/>
      <dgm:spPr/>
      <dgm:t>
        <a:bodyPr/>
        <a:lstStyle/>
        <a:p>
          <a:endParaRPr lang="en-US"/>
        </a:p>
      </dgm:t>
    </dgm:pt>
    <dgm:pt modelId="{775EE5B7-AEE9-494C-AF40-9EA15E6A399A}" type="sibTrans" cxnId="{B3AAC5B2-F139-F64D-85A2-53245089E5F8}">
      <dgm:prSet/>
      <dgm:spPr/>
      <dgm:t>
        <a:bodyPr/>
        <a:lstStyle/>
        <a:p>
          <a:endParaRPr lang="en-US"/>
        </a:p>
      </dgm:t>
    </dgm:pt>
    <dgm:pt modelId="{662C83FB-E1AD-4848-8C23-F381F5A9534A}">
      <dgm:prSet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E87816B4-0362-D84B-8914-8C5E63F9522E}" type="parTrans" cxnId="{DC9C3042-06C4-184A-848C-116B129426C8}">
      <dgm:prSet/>
      <dgm:spPr/>
      <dgm:t>
        <a:bodyPr/>
        <a:lstStyle/>
        <a:p>
          <a:endParaRPr lang="en-US"/>
        </a:p>
      </dgm:t>
    </dgm:pt>
    <dgm:pt modelId="{4423DCBA-1BB5-4A40-8E0E-03CF82D1D073}" type="sibTrans" cxnId="{DC9C3042-06C4-184A-848C-116B129426C8}">
      <dgm:prSet/>
      <dgm:spPr/>
      <dgm:t>
        <a:bodyPr/>
        <a:lstStyle/>
        <a:p>
          <a:endParaRPr lang="en-US"/>
        </a:p>
      </dgm:t>
    </dgm:pt>
    <dgm:pt modelId="{157367D1-5D9D-2241-8B34-4FDD9DA48B53}" type="pres">
      <dgm:prSet presAssocID="{7B4D6493-9F63-CB4E-89A8-5C91E74E8664}" presName="Name0" presStyleCnt="0">
        <dgm:presLayoutVars>
          <dgm:chMax val="7"/>
          <dgm:chPref val="7"/>
          <dgm:dir/>
        </dgm:presLayoutVars>
      </dgm:prSet>
      <dgm:spPr/>
    </dgm:pt>
    <dgm:pt modelId="{1486A12A-C441-1B48-94B7-5DCA6E1AF111}" type="pres">
      <dgm:prSet presAssocID="{7B4D6493-9F63-CB4E-89A8-5C91E74E8664}" presName="Name1" presStyleCnt="0"/>
      <dgm:spPr/>
    </dgm:pt>
    <dgm:pt modelId="{265ECA37-83DD-7F49-8EB9-94142E6BEBEF}" type="pres">
      <dgm:prSet presAssocID="{7B4D6493-9F63-CB4E-89A8-5C91E74E8664}" presName="cycle" presStyleCnt="0"/>
      <dgm:spPr/>
    </dgm:pt>
    <dgm:pt modelId="{D86AD321-B4CF-D549-BCD3-41EAA7AA3AE5}" type="pres">
      <dgm:prSet presAssocID="{7B4D6493-9F63-CB4E-89A8-5C91E74E8664}" presName="srcNode" presStyleLbl="node1" presStyleIdx="0" presStyleCnt="5"/>
      <dgm:spPr/>
    </dgm:pt>
    <dgm:pt modelId="{3D15302A-6F1A-134B-B5B1-B706FC9A096C}" type="pres">
      <dgm:prSet presAssocID="{7B4D6493-9F63-CB4E-89A8-5C91E74E8664}" presName="conn" presStyleLbl="parChTrans1D2" presStyleIdx="0" presStyleCnt="1"/>
      <dgm:spPr/>
    </dgm:pt>
    <dgm:pt modelId="{2CA39544-D8B7-0142-A9F6-5974D50E477D}" type="pres">
      <dgm:prSet presAssocID="{7B4D6493-9F63-CB4E-89A8-5C91E74E8664}" presName="extraNode" presStyleLbl="node1" presStyleIdx="0" presStyleCnt="5"/>
      <dgm:spPr/>
    </dgm:pt>
    <dgm:pt modelId="{89BEE853-4874-7D4A-A1E6-9F97C8EB61F4}" type="pres">
      <dgm:prSet presAssocID="{7B4D6493-9F63-CB4E-89A8-5C91E74E8664}" presName="dstNode" presStyleLbl="node1" presStyleIdx="0" presStyleCnt="5"/>
      <dgm:spPr/>
    </dgm:pt>
    <dgm:pt modelId="{B359EA17-2B0E-EC40-8508-411022FF67CB}" type="pres">
      <dgm:prSet presAssocID="{06C60539-733F-8348-82F1-C00F6EF0682F}" presName="text_1" presStyleLbl="node1" presStyleIdx="0" presStyleCnt="5">
        <dgm:presLayoutVars>
          <dgm:bulletEnabled val="1"/>
        </dgm:presLayoutVars>
      </dgm:prSet>
      <dgm:spPr/>
    </dgm:pt>
    <dgm:pt modelId="{77E6EED4-6DE9-554C-A4D3-D004E2228500}" type="pres">
      <dgm:prSet presAssocID="{06C60539-733F-8348-82F1-C00F6EF0682F}" presName="accent_1" presStyleCnt="0"/>
      <dgm:spPr/>
    </dgm:pt>
    <dgm:pt modelId="{64CAD170-1300-CD4A-9683-74933DF19B4A}" type="pres">
      <dgm:prSet presAssocID="{06C60539-733F-8348-82F1-C00F6EF0682F}" presName="accentRepeatNode" presStyleLbl="solidFgAcc1" presStyleIdx="0" presStyleCnt="5"/>
      <dgm:spPr/>
    </dgm:pt>
    <dgm:pt modelId="{2A2E177B-6F28-7B4E-8088-3BDEEEBEBB12}" type="pres">
      <dgm:prSet presAssocID="{63D8C6EF-6E51-0646-9020-120F09924CB1}" presName="text_2" presStyleLbl="node1" presStyleIdx="1" presStyleCnt="5">
        <dgm:presLayoutVars>
          <dgm:bulletEnabled val="1"/>
        </dgm:presLayoutVars>
      </dgm:prSet>
      <dgm:spPr/>
    </dgm:pt>
    <dgm:pt modelId="{10438C81-CA6D-2D49-9890-CAD1FCCA8460}" type="pres">
      <dgm:prSet presAssocID="{63D8C6EF-6E51-0646-9020-120F09924CB1}" presName="accent_2" presStyleCnt="0"/>
      <dgm:spPr/>
    </dgm:pt>
    <dgm:pt modelId="{10DF8227-C124-4544-B172-9732F4C5F22C}" type="pres">
      <dgm:prSet presAssocID="{63D8C6EF-6E51-0646-9020-120F09924CB1}" presName="accentRepeatNode" presStyleLbl="solidFgAcc1" presStyleIdx="1" presStyleCnt="5"/>
      <dgm:spPr/>
    </dgm:pt>
    <dgm:pt modelId="{C57FE7BF-5F21-B140-B6E4-1E1C6ADE5A74}" type="pres">
      <dgm:prSet presAssocID="{D2E9006E-D56D-8944-B4CA-58AAD5F3E451}" presName="text_3" presStyleLbl="node1" presStyleIdx="2" presStyleCnt="5">
        <dgm:presLayoutVars>
          <dgm:bulletEnabled val="1"/>
        </dgm:presLayoutVars>
      </dgm:prSet>
      <dgm:spPr/>
    </dgm:pt>
    <dgm:pt modelId="{88D4CA70-4294-3548-B9D1-7542E248660B}" type="pres">
      <dgm:prSet presAssocID="{D2E9006E-D56D-8944-B4CA-58AAD5F3E451}" presName="accent_3" presStyleCnt="0"/>
      <dgm:spPr/>
    </dgm:pt>
    <dgm:pt modelId="{8BC6B578-C547-364C-9C51-504ABE9DA793}" type="pres">
      <dgm:prSet presAssocID="{D2E9006E-D56D-8944-B4CA-58AAD5F3E451}" presName="accentRepeatNode" presStyleLbl="solidFgAcc1" presStyleIdx="2" presStyleCnt="5"/>
      <dgm:spPr/>
    </dgm:pt>
    <dgm:pt modelId="{7F2A53D3-F518-EB4E-AF23-6C83AA3D4919}" type="pres">
      <dgm:prSet presAssocID="{939B75B1-D2AA-BF41-A44C-8017EAFB44A1}" presName="text_4" presStyleLbl="node1" presStyleIdx="3" presStyleCnt="5">
        <dgm:presLayoutVars>
          <dgm:bulletEnabled val="1"/>
        </dgm:presLayoutVars>
      </dgm:prSet>
      <dgm:spPr/>
    </dgm:pt>
    <dgm:pt modelId="{BD719734-8F0A-1B43-98D4-E8CD6BB48CAC}" type="pres">
      <dgm:prSet presAssocID="{939B75B1-D2AA-BF41-A44C-8017EAFB44A1}" presName="accent_4" presStyleCnt="0"/>
      <dgm:spPr/>
    </dgm:pt>
    <dgm:pt modelId="{9EB7B15A-EF50-774E-A1B3-CB04AADA11F5}" type="pres">
      <dgm:prSet presAssocID="{939B75B1-D2AA-BF41-A44C-8017EAFB44A1}" presName="accentRepeatNode" presStyleLbl="solidFgAcc1" presStyleIdx="3" presStyleCnt="5"/>
      <dgm:spPr/>
    </dgm:pt>
    <dgm:pt modelId="{B9056F7F-86F4-BE48-8100-E42CC27C6D9D}" type="pres">
      <dgm:prSet presAssocID="{662C83FB-E1AD-4848-8C23-F381F5A9534A}" presName="text_5" presStyleLbl="node1" presStyleIdx="4" presStyleCnt="5">
        <dgm:presLayoutVars>
          <dgm:bulletEnabled val="1"/>
        </dgm:presLayoutVars>
      </dgm:prSet>
      <dgm:spPr/>
    </dgm:pt>
    <dgm:pt modelId="{0B02C5F2-4C6F-264B-B4F3-727146125970}" type="pres">
      <dgm:prSet presAssocID="{662C83FB-E1AD-4848-8C23-F381F5A9534A}" presName="accent_5" presStyleCnt="0"/>
      <dgm:spPr/>
    </dgm:pt>
    <dgm:pt modelId="{68D58B25-4AE3-9848-9989-CA810C605017}" type="pres">
      <dgm:prSet presAssocID="{662C83FB-E1AD-4848-8C23-F381F5A9534A}" presName="accentRepeatNode" presStyleLbl="solidFgAcc1" presStyleIdx="4" presStyleCnt="5"/>
      <dgm:spPr/>
    </dgm:pt>
  </dgm:ptLst>
  <dgm:cxnLst>
    <dgm:cxn modelId="{1636C409-67D0-6648-A477-75917F22C498}" type="presOf" srcId="{C474FB01-3AA2-E84D-BFFB-45800E683F43}" destId="{3D15302A-6F1A-134B-B5B1-B706FC9A096C}" srcOrd="0" destOrd="0" presId="urn:microsoft.com/office/officeart/2008/layout/VerticalCurvedList"/>
    <dgm:cxn modelId="{C02C392C-3B2F-2247-9E3A-01AA4E7647A0}" type="presOf" srcId="{939B75B1-D2AA-BF41-A44C-8017EAFB44A1}" destId="{7F2A53D3-F518-EB4E-AF23-6C83AA3D4919}" srcOrd="0" destOrd="0" presId="urn:microsoft.com/office/officeart/2008/layout/VerticalCurvedList"/>
    <dgm:cxn modelId="{3C70ED2D-C884-6343-9997-FDC982918399}" type="presOf" srcId="{7B4D6493-9F63-CB4E-89A8-5C91E74E8664}" destId="{157367D1-5D9D-2241-8B34-4FDD9DA48B53}" srcOrd="0" destOrd="0" presId="urn:microsoft.com/office/officeart/2008/layout/VerticalCurvedList"/>
    <dgm:cxn modelId="{B0F9133B-834E-3B42-BABB-19A0BF092000}" srcId="{7B4D6493-9F63-CB4E-89A8-5C91E74E8664}" destId="{06C60539-733F-8348-82F1-C00F6EF0682F}" srcOrd="0" destOrd="0" parTransId="{CAFC10DB-E76E-4E4D-A2C3-74AED27D5E81}" sibTransId="{C474FB01-3AA2-E84D-BFFB-45800E683F43}"/>
    <dgm:cxn modelId="{CC3F183C-6BDE-9F43-A382-433DAE1663D9}" type="presOf" srcId="{662C83FB-E1AD-4848-8C23-F381F5A9534A}" destId="{B9056F7F-86F4-BE48-8100-E42CC27C6D9D}" srcOrd="0" destOrd="0" presId="urn:microsoft.com/office/officeart/2008/layout/VerticalCurvedList"/>
    <dgm:cxn modelId="{DC9C3042-06C4-184A-848C-116B129426C8}" srcId="{7B4D6493-9F63-CB4E-89A8-5C91E74E8664}" destId="{662C83FB-E1AD-4848-8C23-F381F5A9534A}" srcOrd="4" destOrd="0" parTransId="{E87816B4-0362-D84B-8914-8C5E63F9522E}" sibTransId="{4423DCBA-1BB5-4A40-8E0E-03CF82D1D073}"/>
    <dgm:cxn modelId="{F403E848-E7E6-7B42-A0C4-AE3470CF78DF}" type="presOf" srcId="{06C60539-733F-8348-82F1-C00F6EF0682F}" destId="{B359EA17-2B0E-EC40-8508-411022FF67CB}" srcOrd="0" destOrd="0" presId="urn:microsoft.com/office/officeart/2008/layout/VerticalCurvedList"/>
    <dgm:cxn modelId="{B1774C55-A463-5A41-8D4D-F2212C38F826}" srcId="{7B4D6493-9F63-CB4E-89A8-5C91E74E8664}" destId="{63D8C6EF-6E51-0646-9020-120F09924CB1}" srcOrd="1" destOrd="0" parTransId="{13327588-68F3-B24E-8CBB-0585CBCC8978}" sibTransId="{440A081B-A1F3-EA47-8752-B9E2A74B7BDF}"/>
    <dgm:cxn modelId="{F5A0A557-18F8-CB40-87B4-A3FB8F95DD98}" type="presOf" srcId="{D2E9006E-D56D-8944-B4CA-58AAD5F3E451}" destId="{C57FE7BF-5F21-B140-B6E4-1E1C6ADE5A74}" srcOrd="0" destOrd="0" presId="urn:microsoft.com/office/officeart/2008/layout/VerticalCurvedList"/>
    <dgm:cxn modelId="{33E12999-F8BF-9840-AD5D-876FB9240BD6}" srcId="{7B4D6493-9F63-CB4E-89A8-5C91E74E8664}" destId="{D2E9006E-D56D-8944-B4CA-58AAD5F3E451}" srcOrd="2" destOrd="0" parTransId="{631B5303-D32A-0D44-8277-7482488830B3}" sibTransId="{914C3959-3E13-7E44-90A6-52ABCB244328}"/>
    <dgm:cxn modelId="{B3AAC5B2-F139-F64D-85A2-53245089E5F8}" srcId="{7B4D6493-9F63-CB4E-89A8-5C91E74E8664}" destId="{939B75B1-D2AA-BF41-A44C-8017EAFB44A1}" srcOrd="3" destOrd="0" parTransId="{6A6F633A-24F2-BE4C-A443-FA66488B90F8}" sibTransId="{775EE5B7-AEE9-494C-AF40-9EA15E6A399A}"/>
    <dgm:cxn modelId="{EFA753D3-0E74-1E45-A7BA-C0163BAAF1B3}" type="presOf" srcId="{63D8C6EF-6E51-0646-9020-120F09924CB1}" destId="{2A2E177B-6F28-7B4E-8088-3BDEEEBEBB12}" srcOrd="0" destOrd="0" presId="urn:microsoft.com/office/officeart/2008/layout/VerticalCurvedList"/>
    <dgm:cxn modelId="{5C6E4ABD-1FB6-3C4A-89DF-24BBDD3C0E24}" type="presParOf" srcId="{157367D1-5D9D-2241-8B34-4FDD9DA48B53}" destId="{1486A12A-C441-1B48-94B7-5DCA6E1AF111}" srcOrd="0" destOrd="0" presId="urn:microsoft.com/office/officeart/2008/layout/VerticalCurvedList"/>
    <dgm:cxn modelId="{03FAAD7C-5FC0-474B-BA54-4184BCF8548E}" type="presParOf" srcId="{1486A12A-C441-1B48-94B7-5DCA6E1AF111}" destId="{265ECA37-83DD-7F49-8EB9-94142E6BEBEF}" srcOrd="0" destOrd="0" presId="urn:microsoft.com/office/officeart/2008/layout/VerticalCurvedList"/>
    <dgm:cxn modelId="{0C1F14B3-7776-5D4A-9C39-2FB7AC3BB3D9}" type="presParOf" srcId="{265ECA37-83DD-7F49-8EB9-94142E6BEBEF}" destId="{D86AD321-B4CF-D549-BCD3-41EAA7AA3AE5}" srcOrd="0" destOrd="0" presId="urn:microsoft.com/office/officeart/2008/layout/VerticalCurvedList"/>
    <dgm:cxn modelId="{5DDD9B33-81C5-E943-9447-FB52D37103FA}" type="presParOf" srcId="{265ECA37-83DD-7F49-8EB9-94142E6BEBEF}" destId="{3D15302A-6F1A-134B-B5B1-B706FC9A096C}" srcOrd="1" destOrd="0" presId="urn:microsoft.com/office/officeart/2008/layout/VerticalCurvedList"/>
    <dgm:cxn modelId="{A3C7ECA2-3275-464A-851B-1934AF86F2BA}" type="presParOf" srcId="{265ECA37-83DD-7F49-8EB9-94142E6BEBEF}" destId="{2CA39544-D8B7-0142-A9F6-5974D50E477D}" srcOrd="2" destOrd="0" presId="urn:microsoft.com/office/officeart/2008/layout/VerticalCurvedList"/>
    <dgm:cxn modelId="{E8A89BDB-B6ED-A74B-AF52-80CA4D685B3B}" type="presParOf" srcId="{265ECA37-83DD-7F49-8EB9-94142E6BEBEF}" destId="{89BEE853-4874-7D4A-A1E6-9F97C8EB61F4}" srcOrd="3" destOrd="0" presId="urn:microsoft.com/office/officeart/2008/layout/VerticalCurvedList"/>
    <dgm:cxn modelId="{99C03CF2-2EA5-DC4E-8AEE-C9522D66D369}" type="presParOf" srcId="{1486A12A-C441-1B48-94B7-5DCA6E1AF111}" destId="{B359EA17-2B0E-EC40-8508-411022FF67CB}" srcOrd="1" destOrd="0" presId="urn:microsoft.com/office/officeart/2008/layout/VerticalCurvedList"/>
    <dgm:cxn modelId="{BB4A09C3-1620-8F43-9B77-5C3B34FD5955}" type="presParOf" srcId="{1486A12A-C441-1B48-94B7-5DCA6E1AF111}" destId="{77E6EED4-6DE9-554C-A4D3-D004E2228500}" srcOrd="2" destOrd="0" presId="urn:microsoft.com/office/officeart/2008/layout/VerticalCurvedList"/>
    <dgm:cxn modelId="{F066ED01-40F4-C64F-8ED3-2B18887B8900}" type="presParOf" srcId="{77E6EED4-6DE9-554C-A4D3-D004E2228500}" destId="{64CAD170-1300-CD4A-9683-74933DF19B4A}" srcOrd="0" destOrd="0" presId="urn:microsoft.com/office/officeart/2008/layout/VerticalCurvedList"/>
    <dgm:cxn modelId="{4F1E6693-C9A1-1B4B-88AA-0AEF7A42D92A}" type="presParOf" srcId="{1486A12A-C441-1B48-94B7-5DCA6E1AF111}" destId="{2A2E177B-6F28-7B4E-8088-3BDEEEBEBB12}" srcOrd="3" destOrd="0" presId="urn:microsoft.com/office/officeart/2008/layout/VerticalCurvedList"/>
    <dgm:cxn modelId="{2FFB5DFF-0119-C34B-B26D-69DC6487B88A}" type="presParOf" srcId="{1486A12A-C441-1B48-94B7-5DCA6E1AF111}" destId="{10438C81-CA6D-2D49-9890-CAD1FCCA8460}" srcOrd="4" destOrd="0" presId="urn:microsoft.com/office/officeart/2008/layout/VerticalCurvedList"/>
    <dgm:cxn modelId="{9E1EFF79-3C47-694C-BC33-6AB72DFCEE5D}" type="presParOf" srcId="{10438C81-CA6D-2D49-9890-CAD1FCCA8460}" destId="{10DF8227-C124-4544-B172-9732F4C5F22C}" srcOrd="0" destOrd="0" presId="urn:microsoft.com/office/officeart/2008/layout/VerticalCurvedList"/>
    <dgm:cxn modelId="{A7215190-81DB-044F-9D39-7086472DA7A7}" type="presParOf" srcId="{1486A12A-C441-1B48-94B7-5DCA6E1AF111}" destId="{C57FE7BF-5F21-B140-B6E4-1E1C6ADE5A74}" srcOrd="5" destOrd="0" presId="urn:microsoft.com/office/officeart/2008/layout/VerticalCurvedList"/>
    <dgm:cxn modelId="{C6FEAFC3-2E4D-7941-9EE4-E82AD164563B}" type="presParOf" srcId="{1486A12A-C441-1B48-94B7-5DCA6E1AF111}" destId="{88D4CA70-4294-3548-B9D1-7542E248660B}" srcOrd="6" destOrd="0" presId="urn:microsoft.com/office/officeart/2008/layout/VerticalCurvedList"/>
    <dgm:cxn modelId="{1298F65B-17EF-2740-A398-6A3423BC7C6A}" type="presParOf" srcId="{88D4CA70-4294-3548-B9D1-7542E248660B}" destId="{8BC6B578-C547-364C-9C51-504ABE9DA793}" srcOrd="0" destOrd="0" presId="urn:microsoft.com/office/officeart/2008/layout/VerticalCurvedList"/>
    <dgm:cxn modelId="{FF765481-0657-7D4D-8EE3-AF7220EAE57D}" type="presParOf" srcId="{1486A12A-C441-1B48-94B7-5DCA6E1AF111}" destId="{7F2A53D3-F518-EB4E-AF23-6C83AA3D4919}" srcOrd="7" destOrd="0" presId="urn:microsoft.com/office/officeart/2008/layout/VerticalCurvedList"/>
    <dgm:cxn modelId="{4357E6CE-1509-8B40-AC03-7D5E2CEAED9C}" type="presParOf" srcId="{1486A12A-C441-1B48-94B7-5DCA6E1AF111}" destId="{BD719734-8F0A-1B43-98D4-E8CD6BB48CAC}" srcOrd="8" destOrd="0" presId="urn:microsoft.com/office/officeart/2008/layout/VerticalCurvedList"/>
    <dgm:cxn modelId="{CBFF40AA-E9A2-7C45-BEC1-721159AA0295}" type="presParOf" srcId="{BD719734-8F0A-1B43-98D4-E8CD6BB48CAC}" destId="{9EB7B15A-EF50-774E-A1B3-CB04AADA11F5}" srcOrd="0" destOrd="0" presId="urn:microsoft.com/office/officeart/2008/layout/VerticalCurvedList"/>
    <dgm:cxn modelId="{B327832C-6B3E-354B-82D0-A587874DD1C4}" type="presParOf" srcId="{1486A12A-C441-1B48-94B7-5DCA6E1AF111}" destId="{B9056F7F-86F4-BE48-8100-E42CC27C6D9D}" srcOrd="9" destOrd="0" presId="urn:microsoft.com/office/officeart/2008/layout/VerticalCurvedList"/>
    <dgm:cxn modelId="{8686AE20-C4B5-0C4A-A356-A5F2B5B00B6D}" type="presParOf" srcId="{1486A12A-C441-1B48-94B7-5DCA6E1AF111}" destId="{0B02C5F2-4C6F-264B-B4F3-727146125970}" srcOrd="10" destOrd="0" presId="urn:microsoft.com/office/officeart/2008/layout/VerticalCurvedList"/>
    <dgm:cxn modelId="{DC5BF0CC-72D9-C246-AE8F-6E48D5557226}" type="presParOf" srcId="{0B02C5F2-4C6F-264B-B4F3-727146125970}" destId="{68D58B25-4AE3-9848-9989-CA810C6050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5302A-6F1A-134B-B5B1-B706FC9A096C}">
      <dsp:nvSpPr>
        <dsp:cNvPr id="0" name=""/>
        <dsp:cNvSpPr/>
      </dsp:nvSpPr>
      <dsp:spPr>
        <a:xfrm>
          <a:off x="-5573708" y="-853298"/>
          <a:ext cx="6636240" cy="6636240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9EA17-2B0E-EC40-8508-411022FF67CB}">
      <dsp:nvSpPr>
        <dsp:cNvPr id="0" name=""/>
        <dsp:cNvSpPr/>
      </dsp:nvSpPr>
      <dsp:spPr>
        <a:xfrm>
          <a:off x="464528" y="308004"/>
          <a:ext cx="7002530" cy="61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27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Lý</a:t>
          </a:r>
          <a:r>
            <a:rPr lang="en-US" sz="3200" kern="1200" dirty="0"/>
            <a:t> do </a:t>
          </a:r>
          <a:r>
            <a:rPr lang="en-US" sz="3200" kern="1200" dirty="0" err="1"/>
            <a:t>chọn</a:t>
          </a:r>
          <a:r>
            <a:rPr lang="en-US" sz="3200" kern="1200" dirty="0"/>
            <a:t> </a:t>
          </a:r>
          <a:r>
            <a:rPr lang="en-US" sz="3200" kern="1200" dirty="0" err="1"/>
            <a:t>đề</a:t>
          </a:r>
          <a:r>
            <a:rPr lang="en-US" sz="3200" kern="1200" dirty="0"/>
            <a:t> </a:t>
          </a:r>
          <a:r>
            <a:rPr lang="en-US" sz="3200" kern="1200" dirty="0" err="1"/>
            <a:t>tài</a:t>
          </a:r>
          <a:endParaRPr lang="en-US" sz="3200" kern="1200" dirty="0"/>
        </a:p>
      </dsp:txBody>
      <dsp:txXfrm>
        <a:off x="464528" y="308004"/>
        <a:ext cx="7002530" cy="616402"/>
      </dsp:txXfrm>
    </dsp:sp>
    <dsp:sp modelId="{64CAD170-1300-CD4A-9683-74933DF19B4A}">
      <dsp:nvSpPr>
        <dsp:cNvPr id="0" name=""/>
        <dsp:cNvSpPr/>
      </dsp:nvSpPr>
      <dsp:spPr>
        <a:xfrm>
          <a:off x="79277" y="230953"/>
          <a:ext cx="770503" cy="77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E177B-6F28-7B4E-8088-3BDEEEBEBB12}">
      <dsp:nvSpPr>
        <dsp:cNvPr id="0" name=""/>
        <dsp:cNvSpPr/>
      </dsp:nvSpPr>
      <dsp:spPr>
        <a:xfrm>
          <a:off x="906224" y="1232312"/>
          <a:ext cx="6560834" cy="61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27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Cơ</a:t>
          </a:r>
          <a:r>
            <a:rPr lang="en-US" sz="3200" kern="1200" dirty="0"/>
            <a:t> </a:t>
          </a:r>
          <a:r>
            <a:rPr lang="en-US" sz="3200" kern="1200" dirty="0" err="1"/>
            <a:t>sở</a:t>
          </a:r>
          <a:r>
            <a:rPr lang="en-US" sz="3200" kern="1200" dirty="0"/>
            <a:t> </a:t>
          </a:r>
          <a:r>
            <a:rPr lang="en-US" sz="3200" kern="1200" dirty="0" err="1"/>
            <a:t>lý</a:t>
          </a:r>
          <a:r>
            <a:rPr lang="en-US" sz="3200" kern="1200" dirty="0"/>
            <a:t> </a:t>
          </a:r>
          <a:r>
            <a:rPr lang="en-US" sz="3200" kern="1200" dirty="0" err="1"/>
            <a:t>thuyết</a:t>
          </a:r>
          <a:endParaRPr lang="en-US" sz="3200" kern="1200" dirty="0"/>
        </a:p>
      </dsp:txBody>
      <dsp:txXfrm>
        <a:off x="906224" y="1232312"/>
        <a:ext cx="6560834" cy="616402"/>
      </dsp:txXfrm>
    </dsp:sp>
    <dsp:sp modelId="{10DF8227-C124-4544-B172-9732F4C5F22C}">
      <dsp:nvSpPr>
        <dsp:cNvPr id="0" name=""/>
        <dsp:cNvSpPr/>
      </dsp:nvSpPr>
      <dsp:spPr>
        <a:xfrm>
          <a:off x="520973" y="1155261"/>
          <a:ext cx="770503" cy="77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FE7BF-5F21-B140-B6E4-1E1C6ADE5A74}">
      <dsp:nvSpPr>
        <dsp:cNvPr id="0" name=""/>
        <dsp:cNvSpPr/>
      </dsp:nvSpPr>
      <dsp:spPr>
        <a:xfrm>
          <a:off x="1041790" y="2156620"/>
          <a:ext cx="6425269" cy="61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27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Bức</a:t>
          </a:r>
          <a:r>
            <a:rPr lang="en-US" sz="3200" kern="1200" dirty="0"/>
            <a:t> </a:t>
          </a:r>
          <a:r>
            <a:rPr lang="en-US" sz="3200" kern="1200" dirty="0" err="1"/>
            <a:t>tranh</a:t>
          </a:r>
          <a:r>
            <a:rPr lang="en-US" sz="3200" kern="1200" dirty="0"/>
            <a:t> </a:t>
          </a:r>
          <a:r>
            <a:rPr lang="en-US" sz="3200" kern="1200" dirty="0" err="1"/>
            <a:t>toàn</a:t>
          </a:r>
          <a:r>
            <a:rPr lang="en-US" sz="3200" kern="1200" dirty="0"/>
            <a:t> </a:t>
          </a:r>
          <a:r>
            <a:rPr lang="en-US" sz="3200" kern="1200" dirty="0" err="1"/>
            <a:t>cảnh</a:t>
          </a:r>
          <a:endParaRPr lang="en-US" sz="3200" kern="1200" dirty="0"/>
        </a:p>
      </dsp:txBody>
      <dsp:txXfrm>
        <a:off x="1041790" y="2156620"/>
        <a:ext cx="6425269" cy="616402"/>
      </dsp:txXfrm>
    </dsp:sp>
    <dsp:sp modelId="{8BC6B578-C547-364C-9C51-504ABE9DA793}">
      <dsp:nvSpPr>
        <dsp:cNvPr id="0" name=""/>
        <dsp:cNvSpPr/>
      </dsp:nvSpPr>
      <dsp:spPr>
        <a:xfrm>
          <a:off x="656538" y="2079569"/>
          <a:ext cx="770503" cy="77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A53D3-F518-EB4E-AF23-6C83AA3D4919}">
      <dsp:nvSpPr>
        <dsp:cNvPr id="0" name=""/>
        <dsp:cNvSpPr/>
      </dsp:nvSpPr>
      <dsp:spPr>
        <a:xfrm>
          <a:off x="906224" y="3080928"/>
          <a:ext cx="6560834" cy="61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27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Phân</a:t>
          </a:r>
          <a:r>
            <a:rPr lang="en-US" sz="3200" kern="1200" dirty="0"/>
            <a:t> </a:t>
          </a:r>
          <a:r>
            <a:rPr lang="en-US" sz="3200" kern="1200" dirty="0" err="1"/>
            <a:t>tích</a:t>
          </a:r>
          <a:r>
            <a:rPr lang="en-US" sz="3200" kern="1200" dirty="0"/>
            <a:t> </a:t>
          </a:r>
          <a:r>
            <a:rPr lang="en-US" sz="3200" kern="1200" dirty="0" err="1"/>
            <a:t>và</a:t>
          </a:r>
          <a:r>
            <a:rPr lang="en-US" sz="3200" kern="1200" dirty="0"/>
            <a:t> </a:t>
          </a:r>
          <a:r>
            <a:rPr lang="en-US" sz="3200" kern="1200" dirty="0" err="1"/>
            <a:t>thiết</a:t>
          </a:r>
          <a:r>
            <a:rPr lang="en-US" sz="3200" kern="1200" dirty="0"/>
            <a:t> </a:t>
          </a:r>
          <a:r>
            <a:rPr lang="en-US" sz="3200" kern="1200" dirty="0" err="1"/>
            <a:t>kế</a:t>
          </a:r>
          <a:r>
            <a:rPr lang="en-US" sz="3200" kern="1200" dirty="0"/>
            <a:t> </a:t>
          </a:r>
          <a:r>
            <a:rPr lang="en-US" sz="3200" kern="1200" dirty="0" err="1"/>
            <a:t>hệ</a:t>
          </a:r>
          <a:r>
            <a:rPr lang="en-US" sz="3200" kern="1200" dirty="0"/>
            <a:t> </a:t>
          </a:r>
          <a:r>
            <a:rPr lang="en-US" sz="3200" kern="1200" dirty="0" err="1"/>
            <a:t>thống</a:t>
          </a:r>
          <a:endParaRPr lang="en-US" sz="3200" kern="1200" dirty="0"/>
        </a:p>
      </dsp:txBody>
      <dsp:txXfrm>
        <a:off x="906224" y="3080928"/>
        <a:ext cx="6560834" cy="616402"/>
      </dsp:txXfrm>
    </dsp:sp>
    <dsp:sp modelId="{9EB7B15A-EF50-774E-A1B3-CB04AADA11F5}">
      <dsp:nvSpPr>
        <dsp:cNvPr id="0" name=""/>
        <dsp:cNvSpPr/>
      </dsp:nvSpPr>
      <dsp:spPr>
        <a:xfrm>
          <a:off x="520973" y="3003877"/>
          <a:ext cx="770503" cy="77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56F7F-86F4-BE48-8100-E42CC27C6D9D}">
      <dsp:nvSpPr>
        <dsp:cNvPr id="0" name=""/>
        <dsp:cNvSpPr/>
      </dsp:nvSpPr>
      <dsp:spPr>
        <a:xfrm>
          <a:off x="464528" y="4005236"/>
          <a:ext cx="7002530" cy="616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9270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Kết</a:t>
          </a:r>
          <a:r>
            <a:rPr lang="en-US" sz="3200" kern="1200" dirty="0"/>
            <a:t> </a:t>
          </a:r>
          <a:r>
            <a:rPr lang="en-US" sz="3200" kern="1200" dirty="0" err="1"/>
            <a:t>luận</a:t>
          </a:r>
          <a:r>
            <a:rPr lang="en-US" sz="3200" kern="1200" dirty="0"/>
            <a:t> </a:t>
          </a:r>
          <a:r>
            <a:rPr lang="en-US" sz="3200" kern="1200" dirty="0" err="1"/>
            <a:t>và</a:t>
          </a:r>
          <a:r>
            <a:rPr lang="en-US" sz="3200" kern="1200" dirty="0"/>
            <a:t> </a:t>
          </a:r>
          <a:r>
            <a:rPr lang="en-US" sz="3200" kern="1200" dirty="0" err="1"/>
            <a:t>định</a:t>
          </a:r>
          <a:r>
            <a:rPr lang="en-US" sz="3200" kern="1200" dirty="0"/>
            <a:t> </a:t>
          </a:r>
          <a:r>
            <a:rPr lang="en-US" sz="3200" kern="1200" dirty="0" err="1"/>
            <a:t>hướng</a:t>
          </a:r>
          <a:r>
            <a:rPr lang="en-US" sz="3200" kern="1200" dirty="0"/>
            <a:t> </a:t>
          </a:r>
          <a:r>
            <a:rPr lang="en-US" sz="3200" kern="1200" dirty="0" err="1"/>
            <a:t>phát</a:t>
          </a:r>
          <a:r>
            <a:rPr lang="en-US" sz="3200" kern="1200" dirty="0"/>
            <a:t> </a:t>
          </a:r>
          <a:r>
            <a:rPr lang="en-US" sz="3200" kern="1200" dirty="0" err="1"/>
            <a:t>triển</a:t>
          </a:r>
          <a:endParaRPr lang="en-US" sz="3200" kern="1200" dirty="0"/>
        </a:p>
      </dsp:txBody>
      <dsp:txXfrm>
        <a:off x="464528" y="4005236"/>
        <a:ext cx="7002530" cy="616402"/>
      </dsp:txXfrm>
    </dsp:sp>
    <dsp:sp modelId="{68D58B25-4AE3-9848-9989-CA810C605017}">
      <dsp:nvSpPr>
        <dsp:cNvPr id="0" name=""/>
        <dsp:cNvSpPr/>
      </dsp:nvSpPr>
      <dsp:spPr>
        <a:xfrm>
          <a:off x="79277" y="3928186"/>
          <a:ext cx="770503" cy="7705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0CFD-F100-2F0E-E697-AFACE2B94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7862C-F0EF-99A6-7898-2BFE8706C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948B-813F-545F-7488-C1AB3849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B6BE-B068-9866-0A63-B96976B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5F35-B293-5C55-0551-0AE9CFDB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02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FEEC-59AC-3DD4-D69A-4789229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F6784-BAA9-9A94-4BE5-AAEC20F1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2692-7FD9-0328-6545-6B8303E2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0827-284A-6D05-4AC0-96FCB90A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090AE-474E-E7D8-D3A4-335A397B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10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1CC30-899C-A778-A209-A90D431C3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02799-65CD-4788-CE9E-52F6D9061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DB5C-D193-54C1-0F8C-18892C4C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12A0-C1D2-B223-5248-9B96A1DB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3AF1-FE24-0320-E36C-23380408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58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2BED-B9A2-56AA-FF70-FC3F7CB5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1BAA-5676-415A-E70A-6CECC69D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B021-108F-4B5C-C5DF-28391E1E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567E-18FF-6189-E309-874A35FD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41D7-19E8-553B-FAA9-F13A2DD2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30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B444-C85C-8F73-76F3-92555A95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C496-4A53-86DF-6096-1C71C3B5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79E2-F900-48A2-DBAE-BCEE8DD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2A02-A124-D294-BE92-78D86FFB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FBD5-4779-E358-4F42-574E9247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014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959-5D0F-995D-9A18-2C0AB0CC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EE4B-B811-1D1F-F375-42216CC27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9B91F-600D-A405-F982-56C4B5F0B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8E7A8-88B5-6BE5-D5E4-9A21A959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9AF52-BF30-07A7-C4C4-20BCDAB7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F21E5-DBE1-066D-8259-1C233D82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95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C472-3368-22B8-563B-62D76220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DFA0E-92BA-16D5-3D12-DDD4C7F9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0B7-E634-49F4-991A-B9A91801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CC72E-191F-15E9-24FB-4BD98B82A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DD4E4-5E9D-A6DA-294A-6DCB0094F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EE2B-DE80-F8DE-300C-95A5F21B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50A2E-0F15-0282-F266-5743F636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96F71-9053-9BE7-A308-9767156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57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724D-55EC-BED8-F2F6-CE866997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70C47-AAF6-D2E6-C826-28322874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BCF25-64EB-F862-8764-844770BD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897A-3588-44BB-FEAD-0257689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17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669C1-74A5-6EA1-AF9C-E176663B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50D7A-4D1A-0366-05B6-244B2192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18700-5425-B171-A532-EC4887A9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80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A784-2706-D447-271B-5826395C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9DB4-47A4-5399-8D61-31ADA5B2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91988-46F2-C80E-9510-8C6F39ED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36C8F-1F4B-EAF6-ABCF-523B3F76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87C97-242E-3954-0183-F7F031A7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0EEE-815B-C21B-8FD0-B5C5F796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74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E371-E630-0B06-EAE6-471B3BD1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4E71D-B67E-EB7B-617D-210453C2D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F912-A9C9-8300-C69F-3FE47961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A9A2-036B-1DEF-E055-3BE36B0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31638-7944-2B25-319C-E68D2BBE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0796-C002-0316-993D-4F3DAC3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71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740EE-4229-DD12-4C24-4584FE58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C0AEE-8C83-B310-9D00-255D9AF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3249-6F13-F7B5-0D5B-F56350366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6BCC-9B90-2540-A4F2-B52AB93D6976}" type="datetimeFigureOut">
              <a:rPr lang="en-VN" smtClean="0"/>
              <a:t>25/10/2022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C5B7-2983-F926-66B4-70A04CF48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2D79-F7B2-13B3-EACC-A665217B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985-D139-3647-962A-C50B3FB86B4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4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AF75C-3F0A-B3EC-9959-AC8EB7C6A5FB}"/>
              </a:ext>
            </a:extLst>
          </p:cNvPr>
          <p:cNvSpPr txBox="1"/>
          <p:nvPr/>
        </p:nvSpPr>
        <p:spPr>
          <a:xfrm>
            <a:off x="1631250" y="1215504"/>
            <a:ext cx="94074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400" b="1" i="1" dirty="0"/>
              <a:t>Chào mừng cô và các bạn đến với bài thuyết trình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1355D-EFEC-D0AE-A68E-C058914E2B5C}"/>
              </a:ext>
            </a:extLst>
          </p:cNvPr>
          <p:cNvSpPr txBox="1"/>
          <p:nvPr/>
        </p:nvSpPr>
        <p:spPr>
          <a:xfrm>
            <a:off x="6172881" y="3070882"/>
            <a:ext cx="503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i="1" dirty="0"/>
              <a:t>Giảng viên hướng dẫn: Trần Hồng Diệp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63D76-50DE-7E1F-CAC9-6A8387457337}"/>
              </a:ext>
            </a:extLst>
          </p:cNvPr>
          <p:cNvSpPr txBox="1"/>
          <p:nvPr/>
        </p:nvSpPr>
        <p:spPr>
          <a:xfrm>
            <a:off x="6172881" y="3685563"/>
            <a:ext cx="5826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i="1" dirty="0"/>
              <a:t>Nhóm 1:   Nguyễn Thị Thuý L</a:t>
            </a:r>
            <a:r>
              <a:rPr lang="en-US" sz="2400" i="1" dirty="0"/>
              <a:t>an 1951060802</a:t>
            </a:r>
          </a:p>
          <a:p>
            <a:r>
              <a:rPr lang="en-US" sz="2400" i="1" dirty="0"/>
              <a:t>	     </a:t>
            </a:r>
            <a:r>
              <a:rPr lang="en-US" sz="2400" i="1" dirty="0" err="1"/>
              <a:t>Đỗ</a:t>
            </a:r>
            <a:r>
              <a:rPr lang="en-US" sz="2400" i="1" dirty="0"/>
              <a:t> </a:t>
            </a:r>
            <a:r>
              <a:rPr lang="en-US" sz="2400" i="1" dirty="0" err="1"/>
              <a:t>Thị</a:t>
            </a:r>
            <a:r>
              <a:rPr lang="en-US" sz="2400" i="1" dirty="0"/>
              <a:t> </a:t>
            </a:r>
            <a:r>
              <a:rPr lang="en-US" sz="2400" i="1" dirty="0" err="1"/>
              <a:t>Hải</a:t>
            </a:r>
            <a:r>
              <a:rPr lang="en-US" sz="2400" i="1" dirty="0"/>
              <a:t> </a:t>
            </a:r>
            <a:r>
              <a:rPr lang="en-US" sz="2400" i="1" dirty="0" err="1"/>
              <a:t>Đoan</a:t>
            </a:r>
            <a:r>
              <a:rPr lang="en-US" sz="2400" i="1" dirty="0"/>
              <a:t> 1951060606</a:t>
            </a:r>
          </a:p>
          <a:p>
            <a:pPr lvl="1"/>
            <a:r>
              <a:rPr lang="en-US" sz="2400" i="1" dirty="0"/>
              <a:t>	    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Đức</a:t>
            </a:r>
            <a:r>
              <a:rPr lang="en-US" sz="2400" i="1" dirty="0"/>
              <a:t> </a:t>
            </a:r>
            <a:r>
              <a:rPr lang="en-US" sz="2400" i="1" dirty="0" err="1"/>
              <a:t>Hải</a:t>
            </a:r>
            <a:r>
              <a:rPr lang="en-US" sz="2400" i="1" dirty="0"/>
              <a:t> 1951060678</a:t>
            </a:r>
          </a:p>
          <a:p>
            <a:pPr lvl="1"/>
            <a:r>
              <a:rPr lang="en-US" sz="2400" i="1" dirty="0"/>
              <a:t>	    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Văn</a:t>
            </a:r>
            <a:r>
              <a:rPr lang="en-US" sz="2400" i="1" dirty="0"/>
              <a:t> </a:t>
            </a:r>
            <a:r>
              <a:rPr lang="en-US" sz="2400" i="1" dirty="0" err="1"/>
              <a:t>Đức</a:t>
            </a:r>
            <a:r>
              <a:rPr lang="en-US" sz="2400" i="1" dirty="0"/>
              <a:t> 1951060623</a:t>
            </a:r>
          </a:p>
          <a:p>
            <a:pPr lvl="1"/>
            <a:r>
              <a:rPr lang="en-US" sz="2400" i="1" dirty="0"/>
              <a:t>	    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Duyên</a:t>
            </a:r>
            <a:r>
              <a:rPr lang="en-US" sz="2400" i="1" dirty="0"/>
              <a:t> </a:t>
            </a:r>
            <a:r>
              <a:rPr lang="en-US" sz="2400" i="1" dirty="0" err="1"/>
              <a:t>Chiến</a:t>
            </a:r>
            <a:r>
              <a:rPr lang="en-US" sz="2400" i="1" dirty="0"/>
              <a:t> 1951060557</a:t>
            </a:r>
            <a:endParaRPr lang="en-VN" sz="2400" i="1" dirty="0"/>
          </a:p>
        </p:txBody>
      </p:sp>
      <p:pic>
        <p:nvPicPr>
          <p:cNvPr id="1026" name="Picture 2" descr="Thương mại điện tử tiếp tục bùng nổ, vượt xa mốc 11,8 tỷ USD năm 2020 -  Nhịp sống kinh tế Việt Nam &amp; Thế giới">
            <a:extLst>
              <a:ext uri="{FF2B5EF4-FFF2-40B4-BE49-F238E27FC236}">
                <a16:creationId xmlns:a16="http://schemas.microsoft.com/office/drawing/2014/main" id="{58C22299-FCBC-8B93-81E7-526C32B4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9" y="2925906"/>
            <a:ext cx="5772777" cy="3458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E4BF8-A49B-0B91-A2B2-CA84E60CE4ED}"/>
              </a:ext>
            </a:extLst>
          </p:cNvPr>
          <p:cNvSpPr/>
          <p:nvPr/>
        </p:nvSpPr>
        <p:spPr>
          <a:xfrm>
            <a:off x="0" y="-1"/>
            <a:ext cx="12192000" cy="47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330E3-F674-4340-63E0-433266259520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10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4DA878-701E-E637-8A61-7786751D6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937212"/>
              </p:ext>
            </p:extLst>
          </p:nvPr>
        </p:nvGraphicFramePr>
        <p:xfrm>
          <a:off x="3930867" y="964178"/>
          <a:ext cx="7535918" cy="492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C8F735-D90D-C9D5-8462-47DC3B5060E2}"/>
              </a:ext>
            </a:extLst>
          </p:cNvPr>
          <p:cNvSpPr txBox="1"/>
          <p:nvPr/>
        </p:nvSpPr>
        <p:spPr>
          <a:xfrm>
            <a:off x="1153997" y="2690694"/>
            <a:ext cx="2338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3200" b="1" dirty="0">
                <a:solidFill>
                  <a:schemeClr val="accent5">
                    <a:lumMod val="50000"/>
                  </a:schemeClr>
                </a:solidFill>
              </a:rPr>
              <a:t>Bố cục bài </a:t>
            </a:r>
          </a:p>
          <a:p>
            <a:pPr algn="ctr"/>
            <a:r>
              <a:rPr lang="en-VN" sz="3200" b="1" dirty="0">
                <a:solidFill>
                  <a:schemeClr val="accent5">
                    <a:lumMod val="50000"/>
                  </a:schemeClr>
                </a:solidFill>
              </a:rPr>
              <a:t>thuyết trình: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C0E4F-B858-1E40-E999-48754489BA1C}"/>
              </a:ext>
            </a:extLst>
          </p:cNvPr>
          <p:cNvSpPr/>
          <p:nvPr/>
        </p:nvSpPr>
        <p:spPr>
          <a:xfrm>
            <a:off x="0" y="0"/>
            <a:ext cx="12192000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8C7CB-BF25-2030-183E-A449BDCAAB14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83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1: Lý do chọn đề tài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DE34F-AC64-DA88-21BE-C43025D2CFC5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C2ABFCD8-AFA7-1BAE-08FE-B973C438C269}"/>
              </a:ext>
            </a:extLst>
          </p:cNvPr>
          <p:cNvSpPr/>
          <p:nvPr/>
        </p:nvSpPr>
        <p:spPr>
          <a:xfrm>
            <a:off x="692203" y="1067257"/>
            <a:ext cx="3363311" cy="19759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Lý do chọn đề tài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B40C3-2745-8A28-9673-FCB99ACAAFF8}"/>
              </a:ext>
            </a:extLst>
          </p:cNvPr>
          <p:cNvSpPr txBox="1"/>
          <p:nvPr/>
        </p:nvSpPr>
        <p:spPr>
          <a:xfrm>
            <a:off x="5177041" y="2055247"/>
            <a:ext cx="398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1. Nhu cầu mua sách tăng cao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27690-EECA-4B01-E028-F1B501310A1A}"/>
              </a:ext>
            </a:extLst>
          </p:cNvPr>
          <p:cNvSpPr txBox="1"/>
          <p:nvPr/>
        </p:nvSpPr>
        <p:spPr>
          <a:xfrm>
            <a:off x="5177041" y="3149425"/>
            <a:ext cx="656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2. Sự phát triển mạnh mẽ của Thương mại điện tử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EE9FA37-FDA5-E0B5-C98F-A952D81B909E}"/>
              </a:ext>
            </a:extLst>
          </p:cNvPr>
          <p:cNvSpPr/>
          <p:nvPr/>
        </p:nvSpPr>
        <p:spPr>
          <a:xfrm>
            <a:off x="2816772" y="4981903"/>
            <a:ext cx="1534511" cy="569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99811-4ECD-C460-2BD9-220FB348D614}"/>
              </a:ext>
            </a:extLst>
          </p:cNvPr>
          <p:cNvSpPr txBox="1"/>
          <p:nvPr/>
        </p:nvSpPr>
        <p:spPr>
          <a:xfrm>
            <a:off x="4440750" y="4981903"/>
            <a:ext cx="6799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2400" b="1" i="1" dirty="0"/>
              <a:t>Xây dựng hệ thống thông tin cho doanh nghiệp kinh</a:t>
            </a:r>
          </a:p>
          <a:p>
            <a:pPr algn="ctr"/>
            <a:r>
              <a:rPr lang="en-VN" sz="2400" b="1" i="1" dirty="0"/>
              <a:t> doanh Sách</a:t>
            </a:r>
          </a:p>
        </p:txBody>
      </p:sp>
    </p:spTree>
    <p:extLst>
      <p:ext uri="{BB962C8B-B14F-4D97-AF65-F5344CB8AC3E}">
        <p14:creationId xmlns:p14="http://schemas.microsoft.com/office/powerpoint/2010/main" val="24320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2: Cơ sở lý thuyết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F6D1D-2560-6ABC-D5BC-696D0F21A96E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3ADE-693F-D478-1391-C40DD3A0382C}"/>
              </a:ext>
            </a:extLst>
          </p:cNvPr>
          <p:cNvSpPr txBox="1"/>
          <p:nvPr/>
        </p:nvSpPr>
        <p:spPr>
          <a:xfrm>
            <a:off x="777121" y="1296348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1. Thương mại điện tử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2A181-0616-F66A-58BD-66C49BE49BD5}"/>
              </a:ext>
            </a:extLst>
          </p:cNvPr>
          <p:cNvSpPr txBox="1"/>
          <p:nvPr/>
        </p:nvSpPr>
        <p:spPr>
          <a:xfrm>
            <a:off x="777121" y="2505865"/>
            <a:ext cx="3384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dirty="0"/>
              <a:t>2. Công nghệ và nền tảng</a:t>
            </a:r>
          </a:p>
          <a:p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53A66-B4CF-7F56-900C-F23BC89F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8" y="3428999"/>
            <a:ext cx="2590652" cy="15399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60DDE-6307-598B-6439-1F6692F3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08" y="4826243"/>
            <a:ext cx="3074881" cy="16503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F4AB1E-A22C-3587-7140-BA4A31C30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35" y="3373692"/>
            <a:ext cx="2734171" cy="16370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EB75B-D28F-2E4D-5C4F-BE233138E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561" y="5010718"/>
            <a:ext cx="2734172" cy="16055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126A53-1376-8FEF-7C8E-FB86144EA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668" y="3428999"/>
            <a:ext cx="2837433" cy="1791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3: Bức tranh toàn cảnh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17B01-1174-5A60-33C3-D4DB9DF26B1F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77CFF-1191-4A69-57C0-2675E71B0F19}"/>
              </a:ext>
            </a:extLst>
          </p:cNvPr>
          <p:cNvSpPr txBox="1"/>
          <p:nvPr/>
        </p:nvSpPr>
        <p:spPr>
          <a:xfrm>
            <a:off x="945933" y="1443823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1. Giới thiệu doanh nghiệp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CEB3C-AC7E-4D4F-D008-670EBC02CE6B}"/>
              </a:ext>
            </a:extLst>
          </p:cNvPr>
          <p:cNvSpPr txBox="1"/>
          <p:nvPr/>
        </p:nvSpPr>
        <p:spPr>
          <a:xfrm>
            <a:off x="945932" y="3841930"/>
            <a:ext cx="3025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2. Quy trình nghiệp vụ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27739-8143-9E18-A92F-359DEDA4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875786"/>
            <a:ext cx="4216617" cy="2293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D02FD-38FD-1004-5DD3-1B5F938736D1}"/>
              </a:ext>
            </a:extLst>
          </p:cNvPr>
          <p:cNvSpPr txBox="1"/>
          <p:nvPr/>
        </p:nvSpPr>
        <p:spPr>
          <a:xfrm>
            <a:off x="945932" y="2022513"/>
            <a:ext cx="4897495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i="1" dirty="0"/>
              <a:t>T</a:t>
            </a:r>
            <a:r>
              <a:rPr lang="en-US" sz="2000" i="1" dirty="0" err="1"/>
              <a:t>ê</a:t>
            </a:r>
            <a:r>
              <a:rPr lang="en-VN" sz="2000" i="1" dirty="0"/>
              <a:t>n doanh nghiệp: Nhà sách Tiền Phong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i="1" dirty="0"/>
              <a:t>Địa chỉ: 175 Tây Sơn, Đống Đa, Hà Nội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VN" sz="2000" i="1" dirty="0"/>
              <a:t>Chức năng: Kinh doanh đa dạng loại Sách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3F262-EC4E-BB60-03D7-B58FC00F51B9}"/>
              </a:ext>
            </a:extLst>
          </p:cNvPr>
          <p:cNvSpPr txBox="1"/>
          <p:nvPr/>
        </p:nvSpPr>
        <p:spPr>
          <a:xfrm>
            <a:off x="1082566" y="39383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C5315-624D-8F79-8A17-7B39548B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66" y="4072762"/>
            <a:ext cx="4022585" cy="2230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47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4: Phân tích và thiết kế hệ thống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80A99A-64C4-6643-D581-4E1691B3C468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386C94-2C93-2E98-DA77-4DD6B847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819313"/>
            <a:ext cx="9658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4: Phân tích và thiết kế hệ thống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80A99A-64C4-6643-D581-4E1691B3C468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F9B561-D15E-6E44-9E3F-5AAFD2B1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9" y="651640"/>
            <a:ext cx="10773507" cy="5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7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07DFAD-DFFA-4DD2-9C98-5C2EDCC6228F}"/>
              </a:ext>
            </a:extLst>
          </p:cNvPr>
          <p:cNvSpPr/>
          <p:nvPr/>
        </p:nvSpPr>
        <p:spPr>
          <a:xfrm>
            <a:off x="0" y="-1"/>
            <a:ext cx="12192000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dirty="0"/>
              <a:t>Phần 5: Kết luận và định hướng tương lai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F8DFA-3783-EDFE-F7D7-F5A8AFFA0597}"/>
              </a:ext>
            </a:extLst>
          </p:cNvPr>
          <p:cNvSpPr/>
          <p:nvPr/>
        </p:nvSpPr>
        <p:spPr>
          <a:xfrm>
            <a:off x="0" y="6616262"/>
            <a:ext cx="12192000" cy="24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9A90F-930F-5456-3FB8-B78BD822C2EF}"/>
              </a:ext>
            </a:extLst>
          </p:cNvPr>
          <p:cNvSpPr txBox="1"/>
          <p:nvPr/>
        </p:nvSpPr>
        <p:spPr>
          <a:xfrm>
            <a:off x="715108" y="937846"/>
            <a:ext cx="154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1. Kết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5B77B-E57C-E5DE-A0DE-65D7418FF922}"/>
              </a:ext>
            </a:extLst>
          </p:cNvPr>
          <p:cNvSpPr txBox="1"/>
          <p:nvPr/>
        </p:nvSpPr>
        <p:spPr>
          <a:xfrm>
            <a:off x="715108" y="1399511"/>
            <a:ext cx="7735259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VN" sz="2000" i="1" dirty="0"/>
              <a:t>Công việc đã thực hiện: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Tìm hiểu lý thuyết về xây dựng trang web, xây dựng HTTT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Khảo sát thực tế và tìm hiểu quy trình nghiệp vụcủa một doanh nghiệp.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Xây đựng thành công hồ sơ hệ thống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Thiết kế giao diện và xây dựng code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776CD-4072-AF92-D865-264491CDED8A}"/>
              </a:ext>
            </a:extLst>
          </p:cNvPr>
          <p:cNvSpPr txBox="1"/>
          <p:nvPr/>
        </p:nvSpPr>
        <p:spPr>
          <a:xfrm>
            <a:off x="612997" y="3801645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b="1" i="1" dirty="0"/>
              <a:t>2. Định hướng tương lai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54699523-C65C-A47F-CEDF-BB5E5F307051}"/>
              </a:ext>
            </a:extLst>
          </p:cNvPr>
          <p:cNvSpPr/>
          <p:nvPr/>
        </p:nvSpPr>
        <p:spPr>
          <a:xfrm>
            <a:off x="8909539" y="860240"/>
            <a:ext cx="3094891" cy="20984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i="1" dirty="0"/>
              <a:t>Nhóm đã thực hiện được gì ?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388A24F-162F-7F79-0BF6-2AF0FB308E67}"/>
              </a:ext>
            </a:extLst>
          </p:cNvPr>
          <p:cNvSpPr/>
          <p:nvPr/>
        </p:nvSpPr>
        <p:spPr>
          <a:xfrm>
            <a:off x="8909538" y="859062"/>
            <a:ext cx="3094891" cy="20984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b="1" i="1" dirty="0"/>
              <a:t>Định hướng tương lai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1C8C9-CEE6-0610-C194-1786D27EF2F7}"/>
              </a:ext>
            </a:extLst>
          </p:cNvPr>
          <p:cNvSpPr txBox="1"/>
          <p:nvPr/>
        </p:nvSpPr>
        <p:spPr>
          <a:xfrm>
            <a:off x="715108" y="4309231"/>
            <a:ext cx="69955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000" i="1" dirty="0"/>
              <a:t>Trong tương lai, nhóm chúng tôi sẽ cải tiến hệ thống: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Chức năng tìm kiếm bằng giọng nói, bằng hình ảnh</a:t>
            </a:r>
          </a:p>
          <a:p>
            <a:pPr>
              <a:lnSpc>
                <a:spcPct val="150000"/>
              </a:lnSpc>
            </a:pPr>
            <a:r>
              <a:rPr lang="en-VN" sz="2000" i="1" dirty="0"/>
              <a:t>+ Hệ thống Ecommerce gợi ý sách tương tự 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000" i="1" dirty="0"/>
              <a:t>+ </a:t>
            </a:r>
            <a:r>
              <a:rPr lang="en-US" sz="2000" i="1" dirty="0" err="1"/>
              <a:t>Áp</a:t>
            </a:r>
            <a:r>
              <a:rPr lang="en-US" sz="2000" i="1" dirty="0"/>
              <a:t> dung AI </a:t>
            </a:r>
            <a:r>
              <a:rPr lang="en-US" sz="2000" i="1" dirty="0" err="1"/>
              <a:t>vào</a:t>
            </a:r>
            <a:r>
              <a:rPr lang="en-US" sz="2000" i="1" dirty="0"/>
              <a:t> </a:t>
            </a:r>
            <a:r>
              <a:rPr lang="en-US" sz="2000" i="1" dirty="0" err="1"/>
              <a:t>thiết</a:t>
            </a:r>
            <a:r>
              <a:rPr lang="en-US" sz="2000" i="1" dirty="0"/>
              <a:t> </a:t>
            </a:r>
            <a:r>
              <a:rPr lang="en-US" sz="2000" i="1" dirty="0" err="1"/>
              <a:t>kế</a:t>
            </a:r>
            <a:r>
              <a:rPr lang="en-US" sz="2000" i="1" dirty="0"/>
              <a:t> </a:t>
            </a: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để</a:t>
            </a:r>
            <a:r>
              <a:rPr lang="en-US" sz="2000" i="1" dirty="0"/>
              <a:t> </a:t>
            </a:r>
            <a:r>
              <a:rPr lang="en-US" sz="2000" i="1" dirty="0" err="1"/>
              <a:t>chuyển</a:t>
            </a:r>
            <a:r>
              <a:rPr lang="en-US" sz="2000" i="1" dirty="0"/>
              <a:t> </a:t>
            </a:r>
            <a:r>
              <a:rPr lang="en-US" sz="2000" i="1" dirty="0" err="1"/>
              <a:t>đổi</a:t>
            </a:r>
            <a:r>
              <a:rPr lang="en-US" sz="2000" i="1" dirty="0"/>
              <a:t> </a:t>
            </a:r>
            <a:r>
              <a:rPr lang="en-US" sz="2000" i="1" dirty="0" err="1"/>
              <a:t>giao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online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754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8" grpId="1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uyển sinh đại học">
            <a:extLst>
              <a:ext uri="{FF2B5EF4-FFF2-40B4-BE49-F238E27FC236}">
                <a16:creationId xmlns:a16="http://schemas.microsoft.com/office/drawing/2014/main" id="{15B54675-CFDC-0D34-C9EA-4FD150C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65324" cy="6224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44D96-8E5A-8CE8-DB30-5AE9CF857B29}"/>
              </a:ext>
            </a:extLst>
          </p:cNvPr>
          <p:cNvSpPr txBox="1"/>
          <p:nvPr/>
        </p:nvSpPr>
        <p:spPr>
          <a:xfrm>
            <a:off x="10091334" y="616248"/>
            <a:ext cx="1733167" cy="4992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sz="3600" b="1" i="1" dirty="0">
                <a:solidFill>
                  <a:srgbClr val="FF0000"/>
                </a:solidFill>
              </a:rPr>
              <a:t>Cảm ơn</a:t>
            </a:r>
          </a:p>
          <a:p>
            <a:pPr algn="ctr">
              <a:lnSpc>
                <a:spcPct val="150000"/>
              </a:lnSpc>
            </a:pPr>
            <a:r>
              <a:rPr lang="en-VN" sz="3600" b="1" i="1" dirty="0">
                <a:solidFill>
                  <a:srgbClr val="FF0000"/>
                </a:solidFill>
              </a:rPr>
              <a:t> cô và</a:t>
            </a:r>
          </a:p>
          <a:p>
            <a:pPr algn="ctr">
              <a:lnSpc>
                <a:spcPct val="150000"/>
              </a:lnSpc>
            </a:pPr>
            <a:r>
              <a:rPr lang="en-VN" sz="3600" b="1" i="1" dirty="0">
                <a:solidFill>
                  <a:srgbClr val="FF0000"/>
                </a:solidFill>
              </a:rPr>
              <a:t> các</a:t>
            </a:r>
          </a:p>
          <a:p>
            <a:pPr algn="ctr">
              <a:lnSpc>
                <a:spcPct val="150000"/>
              </a:lnSpc>
            </a:pPr>
            <a:r>
              <a:rPr lang="en-VN" sz="3600" b="1" i="1" dirty="0">
                <a:solidFill>
                  <a:srgbClr val="FF0000"/>
                </a:solidFill>
              </a:rPr>
              <a:t> bạn đã </a:t>
            </a:r>
          </a:p>
          <a:p>
            <a:pPr algn="ctr"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</a:rPr>
              <a:t>L</a:t>
            </a:r>
            <a:r>
              <a:rPr lang="en-VN" sz="3600" b="1" i="1" dirty="0">
                <a:solidFill>
                  <a:srgbClr val="FF0000"/>
                </a:solidFill>
              </a:rPr>
              <a:t>ắng</a:t>
            </a:r>
          </a:p>
          <a:p>
            <a:pPr algn="ctr">
              <a:lnSpc>
                <a:spcPct val="150000"/>
              </a:lnSpc>
            </a:pPr>
            <a:r>
              <a:rPr lang="en-VN" sz="3600" b="1" i="1" dirty="0">
                <a:solidFill>
                  <a:srgbClr val="FF0000"/>
                </a:solidFill>
              </a:rPr>
              <a:t> nghe!</a:t>
            </a:r>
          </a:p>
        </p:txBody>
      </p:sp>
    </p:spTree>
    <p:extLst>
      <p:ext uri="{BB962C8B-B14F-4D97-AF65-F5344CB8AC3E}">
        <p14:creationId xmlns:p14="http://schemas.microsoft.com/office/powerpoint/2010/main" val="18175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376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Thi Hai Doan</dc:creator>
  <cp:lastModifiedBy>Do Thi Hai Doan</cp:lastModifiedBy>
  <cp:revision>2</cp:revision>
  <dcterms:created xsi:type="dcterms:W3CDTF">2022-10-25T13:05:48Z</dcterms:created>
  <dcterms:modified xsi:type="dcterms:W3CDTF">2022-10-25T15:02:02Z</dcterms:modified>
</cp:coreProperties>
</file>