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Autograph" charset="1" panose="01000503000000020003"/>
      <p:regular r:id="rId13"/>
    </p:embeddedFont>
    <p:embeddedFont>
      <p:font typeface="TT Interphases" charset="1" panose="02000503020000020004"/>
      <p:regular r:id="rId14"/>
    </p:embeddedFont>
    <p:embeddedFont>
      <p:font typeface="TT Interphases Bold" charset="1" panose="020008030600000200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1.png" Type="http://schemas.openxmlformats.org/officeDocument/2006/relationships/image"/><Relationship Id="rId15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24.pn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9498" y="-417399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7979" y="-1515208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3987" y="8239775"/>
            <a:ext cx="3920026" cy="3185912"/>
          </a:xfrm>
          <a:custGeom>
            <a:avLst/>
            <a:gdLst/>
            <a:ahLst/>
            <a:cxnLst/>
            <a:rect r="r" b="b" t="t" l="l"/>
            <a:pathLst>
              <a:path h="3185912" w="3920026">
                <a:moveTo>
                  <a:pt x="0" y="0"/>
                </a:moveTo>
                <a:lnTo>
                  <a:pt x="3920026" y="0"/>
                </a:lnTo>
                <a:lnTo>
                  <a:pt x="3920026" y="3185912"/>
                </a:lnTo>
                <a:lnTo>
                  <a:pt x="0" y="31859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19671" y="2871607"/>
            <a:ext cx="1084577" cy="1017524"/>
          </a:xfrm>
          <a:custGeom>
            <a:avLst/>
            <a:gdLst/>
            <a:ahLst/>
            <a:cxnLst/>
            <a:rect r="r" b="b" t="t" l="l"/>
            <a:pathLst>
              <a:path h="1017524" w="1084577">
                <a:moveTo>
                  <a:pt x="0" y="0"/>
                </a:moveTo>
                <a:lnTo>
                  <a:pt x="1084577" y="0"/>
                </a:lnTo>
                <a:lnTo>
                  <a:pt x="1084577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28747" y="3476228"/>
            <a:ext cx="16030506" cy="1722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19"/>
              </a:lnSpc>
            </a:pPr>
            <a:r>
              <a:rPr lang="en-US" sz="9799">
                <a:solidFill>
                  <a:srgbClr val="000000"/>
                </a:solidFill>
                <a:latin typeface="Autograph"/>
                <a:ea typeface="Autograph"/>
                <a:cs typeface="Autograph"/>
                <a:sym typeface="Autograph"/>
              </a:rPr>
              <a:t>AI FASHION ASSISTANT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770185" y="6275998"/>
            <a:ext cx="6747629" cy="708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utograph"/>
                <a:ea typeface="Autograph"/>
                <a:cs typeface="Autograph"/>
                <a:sym typeface="Autograph"/>
              </a:rPr>
              <a:t>prepared by Duygu Gücüyetmez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9498" y="-417399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7979" y="-1515208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439580" y="430080"/>
            <a:ext cx="13561241" cy="9841736"/>
            <a:chOff x="0" y="0"/>
            <a:chExt cx="18081655" cy="131223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3200" y="203200"/>
              <a:ext cx="17878455" cy="12919115"/>
            </a:xfrm>
            <a:custGeom>
              <a:avLst/>
              <a:gdLst/>
              <a:ahLst/>
              <a:cxnLst/>
              <a:rect r="r" b="b" t="t" l="l"/>
              <a:pathLst>
                <a:path h="12919115" w="1787845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78455" cy="12919115"/>
            </a:xfrm>
            <a:custGeom>
              <a:avLst/>
              <a:gdLst/>
              <a:ahLst/>
              <a:cxnLst/>
              <a:rect r="r" b="b" t="t" l="l"/>
              <a:pathLst>
                <a:path h="12919115" w="1787845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3453963" y="2694858"/>
            <a:ext cx="11380074" cy="5025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Giving a place for the users where they can see different brands clothes pieces. They can scan a product item and find smilar products.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They can track the stock or discount of products so they can buy the product in their desired price and before it out of stock.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place where they can share their outfit style and see other people’s outfit sharings. So they can get inspiration. If they like a product they can just scan the product image and found outfits that build with this product or similar .</a:t>
            </a:r>
          </a:p>
          <a:p>
            <a:pPr algn="just">
              <a:lnSpc>
                <a:spcPts val="4031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3796705" y="1425276"/>
            <a:ext cx="10694590" cy="1174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03"/>
              </a:lnSpc>
            </a:pPr>
            <a:r>
              <a:rPr lang="en-US" sz="8916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PROJECT GOALS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9498" y="-417399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7979" y="-1515208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439580" y="430080"/>
            <a:ext cx="13561241" cy="9841736"/>
            <a:chOff x="0" y="0"/>
            <a:chExt cx="18081655" cy="131223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203200" y="203200"/>
              <a:ext cx="17878455" cy="12919115"/>
            </a:xfrm>
            <a:custGeom>
              <a:avLst/>
              <a:gdLst/>
              <a:ahLst/>
              <a:cxnLst/>
              <a:rect r="r" b="b" t="t" l="l"/>
              <a:pathLst>
                <a:path h="12919115" w="1787845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7878455" cy="12919115"/>
            </a:xfrm>
            <a:custGeom>
              <a:avLst/>
              <a:gdLst/>
              <a:ahLst/>
              <a:cxnLst/>
              <a:rect r="r" b="b" t="t" l="l"/>
              <a:pathLst>
                <a:path h="12919115" w="1787845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072469" y="182430"/>
            <a:ext cx="8490945" cy="183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Technologies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27905" y="1727327"/>
            <a:ext cx="11380074" cy="8559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Frontend: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The user interface of this project designed with React and styled  with CSS.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Backend: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The backend developed with node.js. It manages data exchange between frontend and database with the help of routes.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Database: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It’s maded with MySQL.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AI: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1. NSFW 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2. MediaPipe Pose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3. CLIP with the help of FAISS embedding search engine</a:t>
            </a:r>
          </a:p>
          <a:p>
            <a:pPr algn="just" marL="626111" indent="-313055" lvl="1">
              <a:lnSpc>
                <a:spcPts val="4031"/>
              </a:lnSpc>
              <a:buFont typeface="Arial"/>
              <a:buChar char="•"/>
            </a:pPr>
            <a:r>
              <a:rPr lang="en-US" b="true" sz="29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Zara API by Apify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     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   </a:t>
            </a:r>
          </a:p>
          <a:p>
            <a:pPr algn="just">
              <a:lnSpc>
                <a:spcPts val="4031"/>
              </a:lnSpc>
            </a:pPr>
          </a:p>
          <a:p>
            <a:pPr algn="just">
              <a:lnSpc>
                <a:spcPts val="403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9949" y="-1339362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24953" y="-1339362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7786" y="46267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411700" y="46267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63047" y="298095"/>
            <a:ext cx="7045224" cy="9819128"/>
          </a:xfrm>
          <a:custGeom>
            <a:avLst/>
            <a:gdLst/>
            <a:ahLst/>
            <a:cxnLst/>
            <a:rect r="r" b="b" t="t" l="l"/>
            <a:pathLst>
              <a:path h="9819128" w="7045224">
                <a:moveTo>
                  <a:pt x="0" y="0"/>
                </a:moveTo>
                <a:lnTo>
                  <a:pt x="7045224" y="0"/>
                </a:lnTo>
                <a:lnTo>
                  <a:pt x="7045224" y="9819128"/>
                </a:lnTo>
                <a:lnTo>
                  <a:pt x="0" y="98191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708271" y="3134442"/>
            <a:ext cx="9060306" cy="3117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31"/>
              </a:lnSpc>
            </a:pPr>
            <a:r>
              <a:rPr lang="en-US" sz="8808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ER </a:t>
            </a:r>
          </a:p>
          <a:p>
            <a:pPr algn="ctr">
              <a:lnSpc>
                <a:spcPts val="12331"/>
              </a:lnSpc>
            </a:pPr>
            <a:r>
              <a:rPr lang="en-US" sz="8808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DIAGRAM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739949" y="-1339362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624953" y="-1339362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72807" y="2222463"/>
            <a:ext cx="14142387" cy="7035837"/>
          </a:xfrm>
          <a:custGeom>
            <a:avLst/>
            <a:gdLst/>
            <a:ahLst/>
            <a:cxnLst/>
            <a:rect r="r" b="b" t="t" l="l"/>
            <a:pathLst>
              <a:path h="7035837" w="14142387">
                <a:moveTo>
                  <a:pt x="0" y="0"/>
                </a:moveTo>
                <a:lnTo>
                  <a:pt x="14142386" y="0"/>
                </a:lnTo>
                <a:lnTo>
                  <a:pt x="14142386" y="7035837"/>
                </a:lnTo>
                <a:lnTo>
                  <a:pt x="0" y="703583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257" y="153712"/>
            <a:ext cx="18288000" cy="154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72"/>
              </a:lnSpc>
            </a:pPr>
            <a:r>
              <a:rPr lang="en-US" sz="8766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DFD OF UPLOADİNG AN OUTFİT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39949" y="-1339362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24953" y="-1339362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63236" y="2440243"/>
            <a:ext cx="12845304" cy="7466333"/>
          </a:xfrm>
          <a:custGeom>
            <a:avLst/>
            <a:gdLst/>
            <a:ahLst/>
            <a:cxnLst/>
            <a:rect r="r" b="b" t="t" l="l"/>
            <a:pathLst>
              <a:path h="7466333" w="12845304">
                <a:moveTo>
                  <a:pt x="0" y="0"/>
                </a:moveTo>
                <a:lnTo>
                  <a:pt x="12845304" y="0"/>
                </a:lnTo>
                <a:lnTo>
                  <a:pt x="12845304" y="7466333"/>
                </a:lnTo>
                <a:lnTo>
                  <a:pt x="0" y="746633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-161925"/>
            <a:ext cx="18288000" cy="2213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18"/>
              </a:lnSpc>
            </a:pPr>
            <a:r>
              <a:rPr lang="en-US" sz="6227">
                <a:solidFill>
                  <a:srgbClr val="141619"/>
                </a:solidFill>
                <a:latin typeface="Autograph"/>
                <a:ea typeface="Autograph"/>
                <a:cs typeface="Autograph"/>
                <a:sym typeface="Autograph"/>
              </a:rPr>
              <a:t>DFD OF USING FILTERS AND ADDING INTO FAVORITES IN FIND CLOTHES PAGE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D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9498" y="-417399"/>
            <a:ext cx="4402996" cy="4114800"/>
          </a:xfrm>
          <a:custGeom>
            <a:avLst/>
            <a:gdLst/>
            <a:ahLst/>
            <a:cxnLst/>
            <a:rect r="r" b="b" t="t" l="l"/>
            <a:pathLst>
              <a:path h="4114800" w="4402996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5129" y="7775331"/>
            <a:ext cx="4508247" cy="4114800"/>
          </a:xfrm>
          <a:custGeom>
            <a:avLst/>
            <a:gdLst/>
            <a:ahLst/>
            <a:cxnLst/>
            <a:rect r="r" b="b" t="t" l="l"/>
            <a:pathLst>
              <a:path h="4114800" w="4508247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208159" y="6984023"/>
            <a:ext cx="3471395" cy="4114800"/>
          </a:xfrm>
          <a:custGeom>
            <a:avLst/>
            <a:gdLst/>
            <a:ahLst/>
            <a:cxnLst/>
            <a:rect r="r" b="b" t="t" l="l"/>
            <a:pathLst>
              <a:path h="4114800" w="3471395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007979" y="-1515208"/>
            <a:ext cx="4302548" cy="4114800"/>
          </a:xfrm>
          <a:custGeom>
            <a:avLst/>
            <a:gdLst/>
            <a:ahLst/>
            <a:cxnLst/>
            <a:rect r="r" b="b" t="t" l="l"/>
            <a:pathLst>
              <a:path h="4114800" w="4302548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183987" y="8239775"/>
            <a:ext cx="3920026" cy="3185912"/>
          </a:xfrm>
          <a:custGeom>
            <a:avLst/>
            <a:gdLst/>
            <a:ahLst/>
            <a:cxnLst/>
            <a:rect r="r" b="b" t="t" l="l"/>
            <a:pathLst>
              <a:path h="3185912" w="3920026">
                <a:moveTo>
                  <a:pt x="0" y="0"/>
                </a:moveTo>
                <a:lnTo>
                  <a:pt x="3920026" y="0"/>
                </a:lnTo>
                <a:lnTo>
                  <a:pt x="3920026" y="3185912"/>
                </a:lnTo>
                <a:lnTo>
                  <a:pt x="0" y="31859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220186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17259300" y="4474382"/>
            <a:ext cx="1248886" cy="1338237"/>
          </a:xfrm>
          <a:custGeom>
            <a:avLst/>
            <a:gdLst/>
            <a:ahLst/>
            <a:cxnLst/>
            <a:rect r="r" b="b" t="t" l="l"/>
            <a:pathLst>
              <a:path h="1338237" w="1248886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82871" y="3354501"/>
            <a:ext cx="11522259" cy="2497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827"/>
              </a:lnSpc>
            </a:pPr>
            <a:r>
              <a:rPr lang="en-US" sz="14162">
                <a:solidFill>
                  <a:srgbClr val="000000"/>
                </a:solidFill>
                <a:latin typeface="Autograph"/>
                <a:ea typeface="Autograph"/>
                <a:cs typeface="Autograph"/>
                <a:sym typeface="Autograph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DAGp7WvDTyI</dc:identifier>
  <dcterms:modified xsi:type="dcterms:W3CDTF">2011-08-01T06:04:30Z</dcterms:modified>
  <cp:revision>1</cp:revision>
  <dc:title>Green and Beige Minimalist Organic Presentation</dc:title>
</cp:coreProperties>
</file>