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1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Gill Sans MT" panose="020B0502020104020203" pitchFamily="34" charset="0"/>
      <p:regular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55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56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1298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652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78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528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65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8615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214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45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489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433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33273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2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15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69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843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958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481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542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582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3438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  <p:sldLayoutId id="2147484131" r:id="rId19"/>
    <p:sldLayoutId id="2147484132" r:id="rId20"/>
    <p:sldLayoutId id="2147484133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googl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67912" y="588884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NHẬN DIỆN GIỌNG NÓI SỬ DỤNG MACHINE LEARNING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567912" y="2793631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Nghiên cứu về nhận diện giọng nói và ứng dụng Machine Learning.</a:t>
            </a: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3E6B2-2A15-20A0-E260-3AB9A0E8E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59286" cy="739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44055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Tài liệu tham khảo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511998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57588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Teachable Machine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6257449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2D2E3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5511998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3782" y="57588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MFCC, librosa, SVM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3782" y="6257449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Tài liệu.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5511998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76949" y="57588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StackOverflow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6949" y="6257449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Scikit-learn docs.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7358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12407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Lý do chọn đề tài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4731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52323" y="3473172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Giao tiếp người-máy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4322445"/>
            <a:ext cx="278272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Nhu cầu ngày càng tăng.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34731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983992" y="3473172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Ứng dụng rộng rãi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83992" y="397180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Trợ lý ảo, điều khiển giọng nói.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523660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152323" y="5236607"/>
            <a:ext cx="287512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Công cụ dễ tiếp cận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52323" y="5735241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Teachable Machine.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7221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Mục tiêu &amp; Phạm vi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904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38792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Trích xuất đặc trưng âm thanh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84441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Huấn luyện mô hình nhận diện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3009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Đánh giá độ chính xác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904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Phạm vi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3929" y="438792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Tiếng Việt cơ bản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84441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KNN, SVM, Random Forest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3009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Python, Teachable Machine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1908096"/>
            <a:ext cx="57873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Tổng quan lý thuyết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597015" y="32263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Khai phá dữ liệu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97015" y="3724989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Tổng quan về khai phá dữ liệu.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428684" y="3226356"/>
            <a:ext cx="293941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Nhận diện giọng nói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28684" y="3724989"/>
            <a:ext cx="30912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Các khái niệm cơ bản.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958953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97015" y="520577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97015" y="5704403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Các loại học máy.</a:t>
            </a:r>
            <a:endParaRPr lang="en-US" sz="1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09F6A5-EF81-B179-A8C7-220E65AC6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"/>
            <a:ext cx="6198393" cy="73369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2051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44" y="2457307"/>
            <a:ext cx="4037409" cy="504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kern="0" spc="-3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Phân tích hệ thống</a:t>
            </a:r>
            <a:endParaRPr lang="en-US" sz="3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4" y="3105031"/>
            <a:ext cx="888206" cy="10658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76413" y="3282672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kern="0" spc="-1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Đầu vào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1776413" y="3670317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âm thanh .wav.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44" y="4170878"/>
            <a:ext cx="888206" cy="106584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76413" y="4348520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kern="0" spc="-1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Tiền xử lý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1776413" y="4645202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Chuẩn hóa, cắt nhiễu.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44" y="5185291"/>
            <a:ext cx="888206" cy="106584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76413" y="5414367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kern="0" spc="-1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Trích xuất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1776413" y="5732145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MFCC.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744" y="6199704"/>
            <a:ext cx="888206" cy="106584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76413" y="6480215"/>
            <a:ext cx="201870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kern="0" spc="-1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Label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1776413" y="6777686"/>
            <a:ext cx="12232243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Phân loại giọng nói.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50288"/>
            <a:ext cx="585978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Huấn luyện mô hình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54519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765459" y="3009424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261003" y="2792016"/>
            <a:ext cx="277903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Teachable Machine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61003" y="3290649"/>
            <a:ext cx="277903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Sử dụng công cụ.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535" y="3892391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8" name="Shape 6"/>
          <p:cNvSpPr/>
          <p:nvPr/>
        </p:nvSpPr>
        <p:spPr>
          <a:xfrm>
            <a:off x="863798" y="403098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9" name="Text 7"/>
          <p:cNvSpPr/>
          <p:nvPr/>
        </p:nvSpPr>
        <p:spPr>
          <a:xfrm>
            <a:off x="2840712" y="4495205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8"/>
          <p:cNvSpPr/>
          <p:nvPr/>
        </p:nvSpPr>
        <p:spPr>
          <a:xfrm>
            <a:off x="5411510" y="4277797"/>
            <a:ext cx="204418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Giao diện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11510" y="4776430"/>
            <a:ext cx="2044184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Trực quan, dễ dùng.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37817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63798" y="551676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3915966" y="5980986"/>
            <a:ext cx="347067" cy="4338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3"/>
          <p:cNvSpPr/>
          <p:nvPr/>
        </p:nvSpPr>
        <p:spPr>
          <a:xfrm>
            <a:off x="7562017" y="5763578"/>
            <a:ext cx="165318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Tạo lớp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62017" y="6262211"/>
            <a:ext cx="165318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Ví dụ “xin chào”.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72934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682835"/>
            <a:ext cx="573357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Kết quả và đánh giá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3797379"/>
            <a:ext cx="3810" cy="3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114425" y="3754279"/>
            <a:ext cx="197465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Độ chính xác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42" y="3797379"/>
            <a:ext cx="3929" cy="392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709988" y="3754279"/>
            <a:ext cx="1974652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 trận nhầm lẫn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4804" y="3797379"/>
            <a:ext cx="3810" cy="381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305431" y="3754279"/>
            <a:ext cx="197465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Ưu điểm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5239107"/>
            <a:ext cx="3810" cy="381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114425" y="5196007"/>
            <a:ext cx="197465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Hạn chế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672691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Ứng dụng và phát triển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8672" y="427779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Điều khiển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76430"/>
            <a:ext cx="369974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Thiết bị bằng giọng nói.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3435" y="4209574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9943267" y="30562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Tương tác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3267" y="3554849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Người-máy tiếng Việt.</a:t>
            </a:r>
            <a:endParaRPr lang="en-US" sz="19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44232" y="3268742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9943267" y="549925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Mở rộng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3267" y="5997893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Mô hình lớn hơn.</a:t>
            </a:r>
            <a:endParaRPr lang="en-US" sz="1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73578" y="5965627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30921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Kết luận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65831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3658314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Tổng kết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4156948"/>
            <a:ext cx="278272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Quá trình thực hiện.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65831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7592" y="3658314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Hiệu quả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7592" y="4156948"/>
            <a:ext cx="278272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Mô hình.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05158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505158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Kinh nghiệm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5550218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Bài học.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284</Words>
  <Application>Microsoft Office PowerPoint</Application>
  <PresentationFormat>Custom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Bold</vt:lpstr>
      <vt:lpstr>Gill Sans MT</vt:lpstr>
      <vt:lpstr>Source Sans Pro</vt:lpstr>
      <vt:lpstr>Arial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Nam Lưu</cp:lastModifiedBy>
  <cp:revision>2</cp:revision>
  <dcterms:created xsi:type="dcterms:W3CDTF">2025-04-10T16:38:28Z</dcterms:created>
  <dcterms:modified xsi:type="dcterms:W3CDTF">2025-04-10T16:44:34Z</dcterms:modified>
</cp:coreProperties>
</file>