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63" r:id="rId13"/>
    <p:sldId id="264" r:id="rId14"/>
    <p:sldId id="278" r:id="rId15"/>
    <p:sldId id="279" r:id="rId16"/>
    <p:sldId id="280" r:id="rId17"/>
    <p:sldId id="281" r:id="rId18"/>
    <p:sldId id="285" r:id="rId19"/>
    <p:sldId id="265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23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69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9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66B2-965D-40DC-9C22-795164F5C24F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441296-5A88-40FA-BD5A-D157FB4D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70" y="1525589"/>
            <a:ext cx="9319044" cy="1320800"/>
          </a:xfrm>
        </p:spPr>
        <p:txBody>
          <a:bodyPr>
            <a:noAutofit/>
          </a:bodyPr>
          <a:lstStyle/>
          <a:p>
            <a:r>
              <a:rPr lang="en-US" sz="5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ẢNH VÀ ỨNG DỤNG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3046" y="4268789"/>
            <a:ext cx="6833954" cy="20431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 ĐỖ VĂN TIẾN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HỊỆN: HOÀNG TÙNG DƯƠNG  - 15520144</a:t>
            </a:r>
          </a:p>
          <a:p>
            <a:pPr marL="1828800" lvl="4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 MẠNH QUỐC             - 15520703</a:t>
            </a:r>
          </a:p>
          <a:p>
            <a:pPr marL="1828800" lvl="4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LÊ THIỆN DUY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- 15520158</a:t>
            </a:r>
          </a:p>
          <a:p>
            <a:pPr marL="1828800" lvl="4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MAI QUỐC KIỆT              - 15520400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58" y="1580432"/>
            <a:ext cx="7118942" cy="1099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Interest Pooling (ROI Pooling):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map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proposal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6527" y="596900"/>
            <a:ext cx="9303173" cy="1148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Faster R-CNN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Káº¿t quáº£ hÃ¬nh áº£nh cho Roi poo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911" y="2990132"/>
            <a:ext cx="5788025" cy="325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758" y="1618532"/>
            <a:ext cx="7576142" cy="122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6527" y="596900"/>
            <a:ext cx="9303173" cy="1148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Faster R-CNN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Káº¿t quáº£ hÃ¬nh áº£nh cho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58" y="3122425"/>
            <a:ext cx="5470525" cy="30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7137400" y="3651250"/>
            <a:ext cx="939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37400" y="4864100"/>
            <a:ext cx="939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93101" y="4864100"/>
            <a:ext cx="1822934" cy="712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93101" y="3764832"/>
            <a:ext cx="1500483" cy="712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0" y="1647953"/>
            <a:ext cx="6015566" cy="4596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-GPU.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Anaconda Virtual Environment.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training.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label map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 training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80927" y="668020"/>
            <a:ext cx="4591473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80927" y="668020"/>
            <a:ext cx="4591473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22780" y="1660653"/>
            <a:ext cx="7360920" cy="4596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label map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labelmap.pbtxt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</a:p>
          <a:p>
            <a:pPr marL="2628900" lvl="6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{</a:t>
            </a:r>
          </a:p>
          <a:p>
            <a:pPr marL="2628900" lvl="6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id: 1</a:t>
            </a:r>
          </a:p>
          <a:p>
            <a:pPr marL="2628900" lvl="6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name: 'plate'</a:t>
            </a:r>
          </a:p>
          <a:p>
            <a:pPr marL="2628900" lvl="6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80927" y="668020"/>
            <a:ext cx="5071533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36233" y="2917953"/>
            <a:ext cx="7360920" cy="1676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detection graph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.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model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label map</a:t>
            </a:r>
          </a:p>
        </p:txBody>
      </p:sp>
    </p:spTree>
    <p:extLst>
      <p:ext uri="{BB962C8B-B14F-4D97-AF65-F5344CB8AC3E}">
        <p14:creationId xmlns:p14="http://schemas.microsoft.com/office/powerpoint/2010/main" val="20910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80927" y="668020"/>
            <a:ext cx="5071533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93332" y="2460753"/>
            <a:ext cx="7633547" cy="1676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12721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80927" y="668020"/>
            <a:ext cx="5071533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Káº¿t quáº£ hÃ¬nh áº£nh cho tensorflow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16" y="1770380"/>
            <a:ext cx="3631353" cy="43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80927" y="668020"/>
            <a:ext cx="5071533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Káº¿t quáº£ hÃ¬nh áº£nh cho tensorflow s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318" y="2438717"/>
            <a:ext cx="75247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24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180927" y="668020"/>
            <a:ext cx="5071533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7663" y="1980761"/>
            <a:ext cx="73380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run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box(boxes),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confident (scores)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(classes)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8840" y="4517704"/>
            <a:ext cx="6789420" cy="14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6627" y="782320"/>
            <a:ext cx="5441865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37654" y="2324100"/>
            <a:ext cx="6099810" cy="32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9827" y="660400"/>
            <a:ext cx="5035973" cy="1148632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26" y="2346493"/>
            <a:ext cx="8464974" cy="1552407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Res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88" y="4029075"/>
            <a:ext cx="3422650" cy="25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6626" y="713740"/>
            <a:ext cx="5441865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74601" y="2228850"/>
            <a:ext cx="5825914" cy="3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6626" y="713740"/>
            <a:ext cx="5441865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20579" y="2170430"/>
            <a:ext cx="6333957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6626" y="713740"/>
            <a:ext cx="5441865" cy="86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14864" y="2183130"/>
            <a:ext cx="6345387" cy="35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9827" y="660400"/>
            <a:ext cx="5035973" cy="1148632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Res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9827" y="2892336"/>
            <a:ext cx="65405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Sublime Text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WxPython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9827" y="660400"/>
            <a:ext cx="5264573" cy="1148632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Resul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9030" y="2469227"/>
            <a:ext cx="9143322" cy="2115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Faster R-CNN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R-CNN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network: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CNN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R-CNN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CNN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Faster RCNN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5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r cnn net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03" y="1207532"/>
            <a:ext cx="57340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1.wp.com/nttuan8.com/wp-content/uploads/2019/05/fast-rcnn.png?resize=518%2C205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03" y="4252706"/>
            <a:ext cx="49339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22703" y="838200"/>
            <a:ext cx="54659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R-CNN: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6751" y="3578915"/>
            <a:ext cx="54659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R-CNN: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9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i0.wp.com/nttuan8.com/wp-content/uploads/2019/05/faster-rcnn.png?resize=484%2C403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23" y="1695894"/>
            <a:ext cx="5645278" cy="47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0623" y="736600"/>
            <a:ext cx="54659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R-CNN: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858" y="1745532"/>
            <a:ext cx="7614242" cy="857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CNN (VGG-16)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feature map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6527" y="596900"/>
            <a:ext cx="9303173" cy="1148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Faster R-CNN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Káº¿t quáº£ hÃ¬nh áº£nh cho vgg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2789236"/>
            <a:ext cx="5508625" cy="310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58" y="1580432"/>
            <a:ext cx="7614242" cy="1043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(region proposals)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nchor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6527" y="596900"/>
            <a:ext cx="9303173" cy="1148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Faster R-CNN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ttps://tryolabs.com/images/blog/post-images/2018-01-18-faster-rcnn/anchors-centers.141181d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095" y="2729064"/>
            <a:ext cx="4804410" cy="3597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58" y="1580432"/>
            <a:ext cx="7614242" cy="1365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RPN (Region Proposal Network: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anchor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anchor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6527" y="596900"/>
            <a:ext cx="9303173" cy="1148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Faster R-CNN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tryolabs.com/images/blog/post-images/2018-01-18-faster-rcnn/rpn-architecture.99b6c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66" y="2729064"/>
            <a:ext cx="6245225" cy="360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3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515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Trebuchet MS</vt:lpstr>
      <vt:lpstr>Wingdings</vt:lpstr>
      <vt:lpstr>Wingdings 3</vt:lpstr>
      <vt:lpstr>Facet</vt:lpstr>
      <vt:lpstr>XỬ LÝ ẢNH VÀ ỨNG DỤNG</vt:lpstr>
      <vt:lpstr>Giới thiệu đồ án</vt:lpstr>
      <vt:lpstr>Công nghệ xử lý</vt:lpstr>
      <vt:lpstr>Lý thuyết áp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ẢNH VÀ ỨNG DỤNG</dc:title>
  <dc:creator>Dương Tùng</dc:creator>
  <cp:lastModifiedBy>Duy Le</cp:lastModifiedBy>
  <cp:revision>88</cp:revision>
  <dcterms:created xsi:type="dcterms:W3CDTF">2019-06-20T05:53:37Z</dcterms:created>
  <dcterms:modified xsi:type="dcterms:W3CDTF">2019-06-20T13:08:19Z</dcterms:modified>
</cp:coreProperties>
</file>