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0"/>
  </p:notesMasterIdLst>
  <p:sldIdLst>
    <p:sldId id="256" r:id="rId2"/>
    <p:sldId id="267" r:id="rId3"/>
    <p:sldId id="268" r:id="rId4"/>
    <p:sldId id="258" r:id="rId5"/>
    <p:sldId id="262" r:id="rId6"/>
    <p:sldId id="259" r:id="rId7"/>
    <p:sldId id="260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62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FA197-1216-4707-BE41-56D0B3B9866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0FE46-80D7-4459-813D-E4DB8F629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19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Game Engine (hay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Game /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Game)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mềm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video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Game.Quá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Game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kiệm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Engine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Game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0FE46-80D7-4459-813D-E4DB8F6298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68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24D6FE8-FAA8-4845-963B-55D9CAB31C0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FDEC6DC-9BE8-49C5-B760-A2280A56DBA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278695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6FE8-FAA8-4845-963B-55D9CAB31C0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C6DC-9BE8-49C5-B760-A2280A56D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6FE8-FAA8-4845-963B-55D9CAB31C0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C6DC-9BE8-49C5-B760-A2280A56D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14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6FE8-FAA8-4845-963B-55D9CAB31C0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C6DC-9BE8-49C5-B760-A2280A56D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57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4D6FE8-FAA8-4845-963B-55D9CAB31C0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DEC6DC-9BE8-49C5-B760-A2280A56DBA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26382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6FE8-FAA8-4845-963B-55D9CAB31C0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C6DC-9BE8-49C5-B760-A2280A56D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706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6FE8-FAA8-4845-963B-55D9CAB31C0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C6DC-9BE8-49C5-B760-A2280A56D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294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6FE8-FAA8-4845-963B-55D9CAB31C0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C6DC-9BE8-49C5-B760-A2280A56D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4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6FE8-FAA8-4845-963B-55D9CAB31C0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C6DC-9BE8-49C5-B760-A2280A56D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81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4D6FE8-FAA8-4845-963B-55D9CAB31C0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DEC6DC-9BE8-49C5-B760-A2280A56DBA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72959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4D6FE8-FAA8-4845-963B-55D9CAB31C0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DEC6DC-9BE8-49C5-B760-A2280A56DBA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38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24D6FE8-FAA8-4845-963B-55D9CAB31C0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FDEC6DC-9BE8-49C5-B760-A2280A56DBA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743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71EA4C-7AE2-4398-BB4E-FF15731DE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496905"/>
            <a:ext cx="8361229" cy="3764207"/>
          </a:xfrm>
        </p:spPr>
        <p:txBody>
          <a:bodyPr/>
          <a:lstStyle/>
          <a:p>
            <a:r>
              <a:rPr lang="en-US" sz="5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</a:t>
            </a:r>
            <a:r>
              <a:rPr lang="en-US" sz="5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 GAME JUMP UP SỬ DỤNG ADOBE PHOTOSHOP VÀ UNITY ENGINE </a:t>
            </a:r>
            <a:r>
              <a:rPr lang="en-US" sz="5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5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5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5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5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android</a:t>
            </a:r>
            <a:endParaRPr lang="en-US" sz="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1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36E8BF-AF2F-461E-9822-4C38A9B5A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7814" y="1063783"/>
            <a:ext cx="960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SVTH: LÊ DUY MINH</a:t>
            </a:r>
          </a:p>
          <a:p>
            <a:pPr marL="0" indent="0">
              <a:buNone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MSSV: 1524801030072</a:t>
            </a:r>
          </a:p>
          <a:p>
            <a:pPr marL="0" indent="0">
              <a:buNone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LỚP: D15PM02</a:t>
            </a:r>
          </a:p>
          <a:p>
            <a:pPr marL="0" indent="0">
              <a:buNone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GVHD: THS. VÕ QUỐC LƯƠNG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79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CEA680-19FD-4522-BB49-F987F34E0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BÁO CÁO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36E8BF-AF2F-461E-9822-4C38A9B5A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01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1D78A9-5FB1-4C96-9C6A-D9192397A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3C031F-A5CB-4AB9-97AA-4CBD2B56F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27583"/>
            <a:ext cx="9601200" cy="3839817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nay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game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game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smartphone,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Niềm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mê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game.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99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780D1A-7174-46A1-8196-3E45AFA06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5E50DC-1A73-4E15-B19A-139611343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Adobe Photoshop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Unity Engine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</a:t>
            </a:r>
          </a:p>
        </p:txBody>
      </p:sp>
    </p:spTree>
    <p:extLst>
      <p:ext uri="{BB962C8B-B14F-4D97-AF65-F5344CB8AC3E}">
        <p14:creationId xmlns:p14="http://schemas.microsoft.com/office/powerpoint/2010/main" val="242118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F5569D-DBAB-4CBD-9033-1F589655E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600" y="1575302"/>
            <a:ext cx="9872804" cy="4292097"/>
          </a:xfrm>
        </p:spPr>
        <p:txBody>
          <a:bodyPr/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75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D51D05-5589-4029-9B5A-446070C61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Demo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435847" y="1428750"/>
            <a:ext cx="2439670" cy="353568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3875517" y="1428751"/>
            <a:ext cx="2443802" cy="353568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8758990" y="1428750"/>
            <a:ext cx="2439670" cy="353568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5"/>
          <a:stretch>
            <a:fillRect/>
          </a:stretch>
        </p:blipFill>
        <p:spPr>
          <a:xfrm>
            <a:off x="6311055" y="1428750"/>
            <a:ext cx="2447934" cy="353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19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7CAD94-CB8F-4ED8-941D-D02DFC816E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1482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154</TotalTime>
  <Words>218</Words>
  <Application>Microsoft Office PowerPoint</Application>
  <PresentationFormat>Widescreen</PresentationFormat>
  <Paragraphs>29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Franklin Gothic Book</vt:lpstr>
      <vt:lpstr>Times New Roman</vt:lpstr>
      <vt:lpstr>Crop</vt:lpstr>
      <vt:lpstr>XÂY DỰNG GAME JUMP UP SỬ DỤNG ADOBE PHOTOSHOP VÀ UNITY ENGINE trên hệ điều hành android</vt:lpstr>
      <vt:lpstr>PowerPoint Presentation</vt:lpstr>
      <vt:lpstr>NỘI DUNG BÁO CÁO</vt:lpstr>
      <vt:lpstr>1. Lý do chọn đề tài</vt:lpstr>
      <vt:lpstr>2. Các công ghệ sử dụng</vt:lpstr>
      <vt:lpstr>3. Mô tả chức năng</vt:lpstr>
      <vt:lpstr>4. Demo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TỐT NGHIỆP</dc:title>
  <dc:creator>Ngọc Trâm</dc:creator>
  <cp:lastModifiedBy>Duy Minh</cp:lastModifiedBy>
  <cp:revision>14</cp:revision>
  <dcterms:created xsi:type="dcterms:W3CDTF">2019-05-10T01:48:46Z</dcterms:created>
  <dcterms:modified xsi:type="dcterms:W3CDTF">2019-05-14T15:53:31Z</dcterms:modified>
</cp:coreProperties>
</file>