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76389" autoAdjust="0"/>
  </p:normalViewPr>
  <p:slideViewPr>
    <p:cSldViewPr snapToGrid="0">
      <p:cViewPr varScale="1">
        <p:scale>
          <a:sx n="84" d="100"/>
          <a:sy n="84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8/15/19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8/15/19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Business Intelligence &amp;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Business Intelligence &amp;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5590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45079" y="702156"/>
            <a:ext cx="535137" cy="1013800"/>
          </a:xfrm>
          <a:solidFill>
            <a:schemeClr val="bg1"/>
          </a:solidFill>
        </p:spPr>
        <p:txBody>
          <a:bodyPr/>
          <a:lstStyle>
            <a:lvl1pPr algn="ctr">
              <a:defRPr sz="16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Business Intelligence &amp;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Business Intelligence &amp;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Business Intelligence &amp;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Business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Assignment 2 guidance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20AB5-32F5-DE4F-9EC5-BB7B7557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D417-FE28-AD48-96FB-C376559D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about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815E-95AC-134C-871E-0EF0F474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55584"/>
          </a:xfrm>
        </p:spPr>
        <p:txBody>
          <a:bodyPr/>
          <a:lstStyle/>
          <a:p>
            <a:r>
              <a:rPr lang="en-US" dirty="0"/>
              <a:t>General about BI</a:t>
            </a:r>
          </a:p>
          <a:p>
            <a:pPr lvl="1"/>
            <a:r>
              <a:rPr lang="en-US" dirty="0"/>
              <a:t>What is BI</a:t>
            </a:r>
          </a:p>
          <a:p>
            <a:pPr lvl="1"/>
            <a:r>
              <a:rPr lang="en-US" dirty="0"/>
              <a:t>Real examples of how to apply BI make different impact on business</a:t>
            </a:r>
          </a:p>
          <a:p>
            <a:r>
              <a:rPr lang="en-US" dirty="0"/>
              <a:t>BI techniques:</a:t>
            </a:r>
          </a:p>
          <a:p>
            <a:pPr lvl="1"/>
            <a:r>
              <a:rPr lang="en-US" dirty="0"/>
              <a:t>Collection techniques: cleansing, labeling, …</a:t>
            </a:r>
          </a:p>
          <a:p>
            <a:pPr lvl="1"/>
            <a:r>
              <a:rPr lang="en-US" dirty="0"/>
              <a:t>Analysis techniques: report, queries, dashboards</a:t>
            </a:r>
          </a:p>
          <a:p>
            <a:pPr lvl="1"/>
            <a:r>
              <a:rPr lang="en-US" dirty="0"/>
              <a:t>Analytic techniques: regression, machine learning, …</a:t>
            </a:r>
          </a:p>
          <a:p>
            <a:r>
              <a:rPr lang="en-US" dirty="0"/>
              <a:t>BI tools: programming tools, database / data warehouse tools / data visualization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FC808-E02C-B143-9B7A-3096D7DA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8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1DF3-749B-FD40-BC33-38016A45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about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465B-93C5-F547-B0A0-EED65F86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91008" cy="446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Team</a:t>
            </a:r>
          </a:p>
          <a:p>
            <a:r>
              <a:rPr lang="en-US" dirty="0"/>
              <a:t>Explain dataset(s)</a:t>
            </a:r>
          </a:p>
          <a:p>
            <a:r>
              <a:rPr lang="en-US" dirty="0"/>
              <a:t>Explain pre-process steps on dataset(s)</a:t>
            </a:r>
          </a:p>
          <a:p>
            <a:r>
              <a:rPr lang="en-US" dirty="0"/>
              <a:t>Design dashboards</a:t>
            </a:r>
          </a:p>
          <a:p>
            <a:pPr lvl="1"/>
            <a:r>
              <a:rPr lang="en-US" dirty="0"/>
              <a:t>Purpose of dashboard</a:t>
            </a:r>
          </a:p>
          <a:p>
            <a:r>
              <a:rPr lang="en-US" dirty="0"/>
              <a:t>Each dashboard contain charts</a:t>
            </a:r>
          </a:p>
          <a:p>
            <a:pPr lvl="1"/>
            <a:r>
              <a:rPr lang="en-US" dirty="0"/>
              <a:t>Purpose of chart</a:t>
            </a:r>
          </a:p>
          <a:p>
            <a:r>
              <a:rPr lang="en-US" dirty="0"/>
              <a:t>Show interaction on dashboards</a:t>
            </a:r>
          </a:p>
          <a:p>
            <a:pPr lvl="1"/>
            <a:r>
              <a:rPr lang="en-US" dirty="0"/>
              <a:t>Result / Conclusion / Suggestion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6421-75AA-6C41-839C-B0017A2F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8AA681-0290-2248-81B1-E0ECE279AF06}"/>
              </a:ext>
            </a:extLst>
          </p:cNvPr>
          <p:cNvSpPr txBox="1">
            <a:spLocks/>
          </p:cNvSpPr>
          <p:nvPr/>
        </p:nvSpPr>
        <p:spPr>
          <a:xfrm>
            <a:off x="6387633" y="2180496"/>
            <a:ext cx="5591008" cy="4464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Viewers</a:t>
            </a:r>
          </a:p>
          <a:p>
            <a:r>
              <a:rPr lang="en-US" dirty="0"/>
              <a:t>Give feedback / comments</a:t>
            </a:r>
          </a:p>
        </p:txBody>
      </p:sp>
    </p:spTree>
    <p:extLst>
      <p:ext uri="{BB962C8B-B14F-4D97-AF65-F5344CB8AC3E}">
        <p14:creationId xmlns:p14="http://schemas.microsoft.com/office/powerpoint/2010/main" val="78530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E3D1-FC0B-EB46-B003-B59DAC92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feed-back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008E-4D3C-0D4E-BC3B-4AA1E4FB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feed-back of your demonstration</a:t>
            </a:r>
          </a:p>
          <a:p>
            <a:pPr lvl="1"/>
            <a:r>
              <a:rPr lang="en-US" dirty="0"/>
              <a:t>Good points?</a:t>
            </a:r>
          </a:p>
          <a:p>
            <a:pPr lvl="1"/>
            <a:r>
              <a:rPr lang="en-US" dirty="0"/>
              <a:t>What need to improve?</a:t>
            </a:r>
          </a:p>
          <a:p>
            <a:pPr lvl="1"/>
            <a:r>
              <a:rPr lang="en-US" dirty="0"/>
              <a:t>What can be add for future?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7CE59-BFBC-D341-B828-A419E20C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037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140</Words>
  <Application>Microsoft Macintosh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Business intelligence</vt:lpstr>
      <vt:lpstr>Present about bi</vt:lpstr>
      <vt:lpstr>Demonstration about bi</vt:lpstr>
      <vt:lpstr>Review feed-back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cp:lastPrinted>2019-08-08T01:12:04Z</cp:lastPrinted>
  <dcterms:created xsi:type="dcterms:W3CDTF">2019-07-12T07:00:01Z</dcterms:created>
  <dcterms:modified xsi:type="dcterms:W3CDTF">2019-08-15T04:41:12Z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