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0" r:id="rId3"/>
    <p:sldId id="261" r:id="rId4"/>
    <p:sldId id="262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86371"/>
  </p:normalViewPr>
  <p:slideViewPr>
    <p:cSldViewPr snapToGrid="0" showGuides="1">
      <p:cViewPr varScale="1">
        <p:scale>
          <a:sx n="91" d="100"/>
          <a:sy n="91" d="100"/>
        </p:scale>
        <p:origin x="14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76" y="21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230755" y="1776095"/>
            <a:ext cx="6965315" cy="4052570"/>
          </a:xfrm>
          <a:custGeom>
            <a:avLst/>
            <a:gdLst>
              <a:gd name="connisteX0" fmla="*/ 0 w 3466465"/>
              <a:gd name="connsiteY0" fmla="*/ 1925955 h 1925955"/>
              <a:gd name="connisteX1" fmla="*/ 1339850 w 3466465"/>
              <a:gd name="connsiteY1" fmla="*/ 485775 h 1925955"/>
              <a:gd name="connisteX2" fmla="*/ 3466465 w 3466465"/>
              <a:gd name="connsiteY2" fmla="*/ 0 h 1925955"/>
              <a:gd name="connisteX3" fmla="*/ 3416300 w 3466465"/>
              <a:gd name="connsiteY3" fmla="*/ 33655 h 192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466465" h="1925955">
                <a:moveTo>
                  <a:pt x="0" y="1925955"/>
                </a:moveTo>
                <a:cubicBezTo>
                  <a:pt x="225425" y="1647825"/>
                  <a:pt x="646430" y="871220"/>
                  <a:pt x="1339850" y="485775"/>
                </a:cubicBezTo>
                <a:cubicBezTo>
                  <a:pt x="2033270" y="100330"/>
                  <a:pt x="3051175" y="90170"/>
                  <a:pt x="3466465" y="0"/>
                </a:cubicBezTo>
              </a:path>
            </a:pathLst>
          </a:cu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27605" y="4843780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50770" y="4250690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99740" y="5030470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20235" y="282130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79695" y="282130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36490" y="361378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13625" y="169989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194040" y="2636520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17205" y="97726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3076575" y="552323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36490" y="20662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48195" y="227647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196070" y="1908175"/>
            <a:ext cx="1468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y=f</a:t>
            </a:r>
            <a:r>
              <a:rPr lang="zh-CN" altLang="en-US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（</a:t>
            </a:r>
            <a:r>
              <a:rPr lang="en-US" altLang="zh-CN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x</a:t>
            </a:r>
            <a:r>
              <a:rPr lang="zh-CN" altLang="en-US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230755" y="1776095"/>
            <a:ext cx="6965315" cy="4052570"/>
          </a:xfrm>
          <a:custGeom>
            <a:avLst/>
            <a:gdLst>
              <a:gd name="connisteX0" fmla="*/ 0 w 3466465"/>
              <a:gd name="connsiteY0" fmla="*/ 1925955 h 1925955"/>
              <a:gd name="connisteX1" fmla="*/ 1339850 w 3466465"/>
              <a:gd name="connsiteY1" fmla="*/ 485775 h 1925955"/>
              <a:gd name="connisteX2" fmla="*/ 3466465 w 3466465"/>
              <a:gd name="connsiteY2" fmla="*/ 0 h 1925955"/>
              <a:gd name="connisteX3" fmla="*/ 3416300 w 3466465"/>
              <a:gd name="connsiteY3" fmla="*/ 33655 h 192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466465" h="1925955">
                <a:moveTo>
                  <a:pt x="0" y="1925955"/>
                </a:moveTo>
                <a:cubicBezTo>
                  <a:pt x="225425" y="1647825"/>
                  <a:pt x="646430" y="871220"/>
                  <a:pt x="1339850" y="485775"/>
                </a:cubicBezTo>
                <a:cubicBezTo>
                  <a:pt x="2033270" y="100330"/>
                  <a:pt x="3051175" y="90170"/>
                  <a:pt x="3466465" y="0"/>
                </a:cubicBezTo>
              </a:path>
            </a:pathLst>
          </a:cu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27605" y="4843780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50770" y="4250690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99740" y="5030470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20235" y="282130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79695" y="282130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36490" y="361378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13625" y="169989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194040" y="2636520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17205" y="97726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3076575" y="552323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36490" y="20662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48195" y="2276475"/>
            <a:ext cx="76835" cy="76200"/>
          </a:xfrm>
          <a:prstGeom prst="ellipse">
            <a:avLst/>
          </a:prstGeom>
          <a:solidFill>
            <a:schemeClr val="tx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843405" y="4052570"/>
            <a:ext cx="1826895" cy="177609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196070" y="1908175"/>
            <a:ext cx="1468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y=f</a:t>
            </a:r>
            <a:r>
              <a:rPr lang="zh-CN" altLang="en-US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（</a:t>
            </a:r>
            <a:r>
              <a:rPr lang="en-US" altLang="zh-CN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x</a:t>
            </a:r>
            <a:r>
              <a:rPr lang="zh-CN" altLang="en-US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）</a:t>
            </a:r>
          </a:p>
        </p:txBody>
      </p:sp>
      <p:sp>
        <p:nvSpPr>
          <p:cNvPr id="3" name="椭圆 2"/>
          <p:cNvSpPr/>
          <p:nvPr/>
        </p:nvSpPr>
        <p:spPr>
          <a:xfrm>
            <a:off x="3950335" y="1845945"/>
            <a:ext cx="2048510" cy="202755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689725" y="869950"/>
            <a:ext cx="2321560" cy="219837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0300" y="5523230"/>
            <a:ext cx="562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</a:t>
            </a:r>
            <a:r>
              <a:rPr lang="en-US" altLang="zh-CN" sz="2800" baseline="-25000"/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60415" y="3790315"/>
            <a:ext cx="47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</a:t>
            </a:r>
            <a:r>
              <a:rPr lang="en-US" altLang="zh-CN" sz="2400" baseline="-25000"/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40750" y="3068320"/>
            <a:ext cx="47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</a:t>
            </a:r>
            <a:r>
              <a:rPr lang="en-US" altLang="zh-CN" sz="2400" baseline="-25000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230755" y="1776095"/>
            <a:ext cx="6965315" cy="4052570"/>
          </a:xfrm>
          <a:custGeom>
            <a:avLst/>
            <a:gdLst>
              <a:gd name="connisteX0" fmla="*/ 0 w 3466465"/>
              <a:gd name="connsiteY0" fmla="*/ 1925955 h 1925955"/>
              <a:gd name="connisteX1" fmla="*/ 1339850 w 3466465"/>
              <a:gd name="connsiteY1" fmla="*/ 485775 h 1925955"/>
              <a:gd name="connisteX2" fmla="*/ 3466465 w 3466465"/>
              <a:gd name="connsiteY2" fmla="*/ 0 h 1925955"/>
              <a:gd name="connisteX3" fmla="*/ 3416300 w 3466465"/>
              <a:gd name="connsiteY3" fmla="*/ 33655 h 192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466465" h="1925955">
                <a:moveTo>
                  <a:pt x="0" y="1925955"/>
                </a:moveTo>
                <a:cubicBezTo>
                  <a:pt x="225425" y="1647825"/>
                  <a:pt x="646430" y="871220"/>
                  <a:pt x="1339850" y="485775"/>
                </a:cubicBezTo>
                <a:cubicBezTo>
                  <a:pt x="2033270" y="100330"/>
                  <a:pt x="3051175" y="90170"/>
                  <a:pt x="3466465" y="0"/>
                </a:cubicBezTo>
              </a:path>
            </a:pathLst>
          </a:cu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27605" y="4843780"/>
            <a:ext cx="76835" cy="76200"/>
          </a:xfrm>
          <a:prstGeom prst="ellipse">
            <a:avLst/>
          </a:prstGeom>
          <a:solidFill>
            <a:schemeClr val="accent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50770" y="4250690"/>
            <a:ext cx="76835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99740" y="5030470"/>
            <a:ext cx="76835" cy="762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20235" y="2821305"/>
            <a:ext cx="76835" cy="762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79695" y="2821305"/>
            <a:ext cx="76835" cy="76200"/>
          </a:xfrm>
          <a:prstGeom prst="ellipse">
            <a:avLst/>
          </a:prstGeom>
          <a:solidFill>
            <a:schemeClr val="accent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36490" y="3613785"/>
            <a:ext cx="76835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13625" y="1699895"/>
            <a:ext cx="76835" cy="76200"/>
          </a:xfrm>
          <a:prstGeom prst="ellipse">
            <a:avLst/>
          </a:prstGeom>
          <a:solidFill>
            <a:schemeClr val="accent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194040" y="2636520"/>
            <a:ext cx="76835" cy="76200"/>
          </a:xfrm>
          <a:prstGeom prst="ellipse">
            <a:avLst/>
          </a:prstGeom>
          <a:solidFill>
            <a:schemeClr val="accent4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17205" y="977265"/>
            <a:ext cx="76835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3076575" y="5523230"/>
            <a:ext cx="76200" cy="76200"/>
          </a:xfrm>
          <a:prstGeom prst="ellipse">
            <a:avLst/>
          </a:prstGeom>
          <a:solidFill>
            <a:schemeClr val="accent4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36490" y="2066290"/>
            <a:ext cx="76200" cy="76200"/>
          </a:xfrm>
          <a:prstGeom prst="ellipse">
            <a:avLst/>
          </a:prstGeom>
          <a:solidFill>
            <a:schemeClr val="accent4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48195" y="2276475"/>
            <a:ext cx="76835" cy="762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843405" y="4052570"/>
            <a:ext cx="1826895" cy="177609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196070" y="1908175"/>
            <a:ext cx="1468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y=f</a:t>
            </a:r>
            <a:r>
              <a:rPr lang="zh-CN" altLang="en-US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（</a:t>
            </a:r>
            <a:r>
              <a:rPr lang="en-US" altLang="zh-CN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x</a:t>
            </a:r>
            <a:r>
              <a:rPr lang="zh-CN" altLang="en-US" sz="2400" i="1">
                <a:latin typeface="Tahoma Regular" panose="020B0604030504040204" charset="0"/>
                <a:ea typeface="楷体" charset="0"/>
                <a:cs typeface="Tahoma Regular" panose="020B0604030504040204" charset="0"/>
              </a:rPr>
              <a:t>）</a:t>
            </a:r>
          </a:p>
        </p:txBody>
      </p:sp>
      <p:sp>
        <p:nvSpPr>
          <p:cNvPr id="3" name="椭圆 2"/>
          <p:cNvSpPr/>
          <p:nvPr/>
        </p:nvSpPr>
        <p:spPr>
          <a:xfrm>
            <a:off x="3950335" y="1845945"/>
            <a:ext cx="2048510" cy="202755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689725" y="869950"/>
            <a:ext cx="2321560" cy="219837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0300" y="5523230"/>
            <a:ext cx="562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</a:t>
            </a:r>
            <a:r>
              <a:rPr lang="en-US" altLang="zh-CN" sz="2800" baseline="-25000"/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60415" y="3790315"/>
            <a:ext cx="47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</a:t>
            </a:r>
            <a:r>
              <a:rPr lang="en-US" altLang="zh-CN" sz="2400" baseline="-25000"/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40750" y="3068320"/>
            <a:ext cx="47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</a:t>
            </a:r>
            <a:r>
              <a:rPr lang="en-US" altLang="zh-CN" sz="2400" baseline="-2500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230755" y="1776095"/>
            <a:ext cx="6965315" cy="4052570"/>
          </a:xfrm>
          <a:custGeom>
            <a:avLst/>
            <a:gdLst>
              <a:gd name="connisteX0" fmla="*/ 0 w 3466465"/>
              <a:gd name="connsiteY0" fmla="*/ 1925955 h 1925955"/>
              <a:gd name="connisteX1" fmla="*/ 1339850 w 3466465"/>
              <a:gd name="connsiteY1" fmla="*/ 485775 h 1925955"/>
              <a:gd name="connisteX2" fmla="*/ 3466465 w 3466465"/>
              <a:gd name="connsiteY2" fmla="*/ 0 h 1925955"/>
              <a:gd name="connisteX3" fmla="*/ 3416300 w 3466465"/>
              <a:gd name="connsiteY3" fmla="*/ 33655 h 1925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466465" h="1925955">
                <a:moveTo>
                  <a:pt x="0" y="1925955"/>
                </a:moveTo>
                <a:cubicBezTo>
                  <a:pt x="225425" y="1647825"/>
                  <a:pt x="646430" y="871220"/>
                  <a:pt x="1339850" y="485775"/>
                </a:cubicBezTo>
                <a:cubicBezTo>
                  <a:pt x="2033270" y="100330"/>
                  <a:pt x="3051175" y="90170"/>
                  <a:pt x="3466465" y="0"/>
                </a:cubicBezTo>
              </a:path>
            </a:pathLst>
          </a:cu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27605" y="4843780"/>
            <a:ext cx="76835" cy="76200"/>
          </a:xfrm>
          <a:prstGeom prst="ellipse">
            <a:avLst/>
          </a:prstGeom>
          <a:solidFill>
            <a:schemeClr val="accent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50770" y="4250690"/>
            <a:ext cx="76835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99740" y="5030470"/>
            <a:ext cx="76835" cy="762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20235" y="2821305"/>
            <a:ext cx="76835" cy="762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79695" y="2821305"/>
            <a:ext cx="76835" cy="76200"/>
          </a:xfrm>
          <a:prstGeom prst="ellipse">
            <a:avLst/>
          </a:prstGeom>
          <a:solidFill>
            <a:schemeClr val="accent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36490" y="3613785"/>
            <a:ext cx="76835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13625" y="1699895"/>
            <a:ext cx="76835" cy="76200"/>
          </a:xfrm>
          <a:prstGeom prst="ellipse">
            <a:avLst/>
          </a:prstGeom>
          <a:solidFill>
            <a:schemeClr val="accent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194040" y="2636520"/>
            <a:ext cx="76835" cy="76200"/>
          </a:xfrm>
          <a:prstGeom prst="ellipse">
            <a:avLst/>
          </a:prstGeom>
          <a:solidFill>
            <a:schemeClr val="accent4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17205" y="977265"/>
            <a:ext cx="76835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3076575" y="5523230"/>
            <a:ext cx="76200" cy="76200"/>
          </a:xfrm>
          <a:prstGeom prst="ellipse">
            <a:avLst/>
          </a:prstGeom>
          <a:solidFill>
            <a:schemeClr val="accent4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36490" y="2066290"/>
            <a:ext cx="76200" cy="76200"/>
          </a:xfrm>
          <a:prstGeom prst="ellipse">
            <a:avLst/>
          </a:prstGeom>
          <a:solidFill>
            <a:schemeClr val="accent4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48195" y="2276475"/>
            <a:ext cx="76835" cy="762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843405" y="4052570"/>
            <a:ext cx="1826895" cy="177609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272905" y="1615112"/>
                <a:ext cx="217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dirty="0"/>
                  <a:t> </a:t>
                </a:r>
                <a:endParaRPr lang="zh-CN" altLang="en-US" sz="2400" i="1" dirty="0">
                  <a:latin typeface="Tahoma Regular" panose="020B0604030504040204" charset="0"/>
                  <a:ea typeface="楷体" charset="0"/>
                  <a:cs typeface="Tahoma Regular" panose="020B060403050404020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905" y="1615112"/>
                <a:ext cx="2170625" cy="461665"/>
              </a:xfrm>
              <a:prstGeom prst="rect">
                <a:avLst/>
              </a:prstGeom>
              <a:blipFill>
                <a:blip r:embed="rId2"/>
                <a:stretch>
                  <a:fillRect l="-585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3950335" y="1845945"/>
            <a:ext cx="2048510" cy="202755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689725" y="869950"/>
            <a:ext cx="2321560" cy="219837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0300" y="5523230"/>
            <a:ext cx="562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</a:t>
            </a:r>
            <a:r>
              <a:rPr lang="en-US" altLang="zh-CN" sz="2800" baseline="-25000"/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60415" y="3790315"/>
            <a:ext cx="47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</a:t>
            </a:r>
            <a:r>
              <a:rPr lang="en-US" altLang="zh-CN" sz="2400" baseline="-25000"/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40750" y="3068320"/>
            <a:ext cx="470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</a:t>
            </a:r>
            <a:r>
              <a:rPr lang="en-US" altLang="zh-CN" sz="2400" baseline="-25000"/>
              <a:t>3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493010" y="2859405"/>
            <a:ext cx="2686685" cy="1995805"/>
          </a:xfrm>
          <a:prstGeom prst="line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6" idx="5"/>
            <a:endCxn id="18" idx="0"/>
          </p:cNvCxnSpPr>
          <p:nvPr/>
        </p:nvCxnSpPr>
        <p:spPr>
          <a:xfrm flipV="1">
            <a:off x="5245100" y="1699895"/>
            <a:ext cx="2207260" cy="1186180"/>
          </a:xfrm>
          <a:prstGeom prst="line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339340" y="3678555"/>
            <a:ext cx="2597150" cy="610235"/>
          </a:xfrm>
          <a:prstGeom prst="line">
            <a:avLst/>
          </a:prstGeom>
          <a:ln w="19050" cmpd="sng">
            <a:solidFill>
              <a:schemeClr val="accent6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961255" y="1053465"/>
            <a:ext cx="3208020" cy="2625090"/>
          </a:xfrm>
          <a:prstGeom prst="line">
            <a:avLst/>
          </a:prstGeom>
          <a:ln w="19050" cmpd="sng">
            <a:solidFill>
              <a:schemeClr val="accent6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038475" y="2886075"/>
            <a:ext cx="1447165" cy="2144395"/>
          </a:xfrm>
          <a:prstGeom prst="line">
            <a:avLst/>
          </a:prstGeom>
          <a:ln w="19050" cmpd="sng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3" idx="0"/>
          </p:cNvCxnSpPr>
          <p:nvPr/>
        </p:nvCxnSpPr>
        <p:spPr>
          <a:xfrm flipV="1">
            <a:off x="4507230" y="2276475"/>
            <a:ext cx="2679700" cy="579755"/>
          </a:xfrm>
          <a:prstGeom prst="line">
            <a:avLst/>
          </a:prstGeom>
          <a:ln w="19050" cmpd="sng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1" idx="4"/>
            <a:endCxn id="22" idx="5"/>
          </p:cNvCxnSpPr>
          <p:nvPr/>
        </p:nvCxnSpPr>
        <p:spPr>
          <a:xfrm flipV="1">
            <a:off x="3114675" y="2131060"/>
            <a:ext cx="1886585" cy="3468370"/>
          </a:xfrm>
          <a:prstGeom prst="line">
            <a:avLst/>
          </a:prstGeom>
          <a:ln w="19050" cmpd="sng">
            <a:solidFill>
              <a:schemeClr val="accent4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012690" y="2104390"/>
            <a:ext cx="3220085" cy="608330"/>
          </a:xfrm>
          <a:prstGeom prst="line">
            <a:avLst/>
          </a:prstGeom>
          <a:ln w="19050" cmpd="sng">
            <a:solidFill>
              <a:schemeClr val="accent4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Macintosh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Tahoma Regular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A18445</cp:lastModifiedBy>
  <cp:revision>14</cp:revision>
  <dcterms:created xsi:type="dcterms:W3CDTF">2023-03-27T14:08:34Z</dcterms:created>
  <dcterms:modified xsi:type="dcterms:W3CDTF">2023-03-28T05:43:07Z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1D3B0B00616791FA4F9E2164754C61DF_41</vt:lpwstr>
  </property>
</Properties>
</file>