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6" r:id="rId6"/>
    <p:sldId id="265" r:id="rId7"/>
    <p:sldId id="264" r:id="rId8"/>
    <p:sldId id="263" r:id="rId9"/>
    <p:sldId id="259" r:id="rId10"/>
    <p:sldId id="260" r:id="rId11"/>
    <p:sldId id="261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F6C47-911C-4436-8804-2431B2F878D9}" v="197" dt="2023-03-11T07:40:19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8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0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137" y="1103491"/>
            <a:ext cx="4240586" cy="1210202"/>
          </a:xfrm>
        </p:spPr>
        <p:txBody>
          <a:bodyPr anchor="t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Конвертер валют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982AC34-19FF-C808-22A9-47D7427A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37" y="1629358"/>
            <a:ext cx="4643495" cy="469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137" y="1103491"/>
            <a:ext cx="6366660" cy="1210202"/>
          </a:xfrm>
        </p:spPr>
        <p:txBody>
          <a:bodyPr anchor="t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 ОСНОВНОЙ ПРОГРАММЫ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F9EB437-02C2-08BF-D3E5-47288DEE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07" y="2411230"/>
            <a:ext cx="8293570" cy="27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3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137" y="1103491"/>
            <a:ext cx="4974363" cy="1210202"/>
          </a:xfrm>
        </p:spPr>
        <p:txBody>
          <a:bodyPr anchor="t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 для конвертора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A9809DB-1EEC-1B04-F2A9-3AC8A415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289" y="1610909"/>
            <a:ext cx="5452533" cy="509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2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137" y="1103491"/>
            <a:ext cx="5068437" cy="1210202"/>
          </a:xfrm>
        </p:spPr>
        <p:txBody>
          <a:bodyPr anchor="t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 ДЛЯ КОНВЕРТОРА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1FEFF16-E05F-F64D-F4D5-732D9FD3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585" y="1903741"/>
            <a:ext cx="6816607" cy="44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5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137" y="1103491"/>
            <a:ext cx="5200141" cy="1210202"/>
          </a:xfrm>
        </p:spPr>
        <p:txBody>
          <a:bodyPr anchor="t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 ДЛЯ КОНВЕРТОРА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C7673F6-253F-DC2D-ABEF-40245E9D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807" y="2316842"/>
            <a:ext cx="7926681" cy="339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7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4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137" y="1103491"/>
            <a:ext cx="4240586" cy="1210202"/>
          </a:xfrm>
        </p:spPr>
        <p:txBody>
          <a:bodyPr anchor="t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</a:t>
            </a:r>
            <a:endParaRPr lang="ru-R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895A725-F7B1-052E-F3BF-69A1D89FE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436" y="1557778"/>
            <a:ext cx="4549421" cy="48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9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137" y="1103491"/>
            <a:ext cx="4240586" cy="1210202"/>
          </a:xfrm>
        </p:spPr>
        <p:txBody>
          <a:bodyPr anchor="t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</a:t>
            </a:r>
            <a:endParaRPr lang="ru-R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88A774-0CBE-0697-F8B8-2F224F4A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770" y="1575845"/>
            <a:ext cx="6666088" cy="44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137" y="1103491"/>
            <a:ext cx="6244363" cy="1210202"/>
          </a:xfrm>
        </p:spPr>
        <p:txBody>
          <a:bodyPr anchor="t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 основной программы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AD2C8E7-8A08-B148-9773-EEF6FE16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96" y="1967343"/>
            <a:ext cx="6383866" cy="43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0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45E3B14-EE47-DDB2-9932-167A40AC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60" y="1959563"/>
            <a:ext cx="6318014" cy="4218280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95DDD9A-4EB1-E4A6-8CE5-8E9C51F9FC5E}"/>
              </a:ext>
            </a:extLst>
          </p:cNvPr>
          <p:cNvSpPr txBox="1">
            <a:spLocks/>
          </p:cNvSpPr>
          <p:nvPr/>
        </p:nvSpPr>
        <p:spPr>
          <a:xfrm>
            <a:off x="1058137" y="1103491"/>
            <a:ext cx="5896289" cy="1210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</a:rPr>
              <a:t>Код основной программы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4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137" y="1103491"/>
            <a:ext cx="5943328" cy="1191387"/>
          </a:xfrm>
        </p:spPr>
        <p:txBody>
          <a:bodyPr anchor="t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  <a:ea typeface="+mj-lt"/>
                <a:cs typeface="+mj-lt"/>
              </a:rPr>
              <a:t>КОД ОСНОВНОЙ ПРОГРАММЫ</a:t>
            </a:r>
            <a:endParaRPr lang="ru-RU" sz="2800" b="0" dirty="0">
              <a:solidFill>
                <a:schemeClr val="bg1"/>
              </a:solidFill>
              <a:ea typeface="+mj-lt"/>
              <a:cs typeface="+mj-lt"/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EB37C8-39E5-4FD7-82E5-DDD961A3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15" y="1910037"/>
            <a:ext cx="6261570" cy="43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1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137" y="1103491"/>
            <a:ext cx="5849252" cy="1210202"/>
          </a:xfrm>
        </p:spPr>
        <p:txBody>
          <a:bodyPr anchor="t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 ОСНОВНОЙ ПРОГРАММЫ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252628D-AAA1-A742-09A0-D2D83F93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1908192"/>
            <a:ext cx="6778977" cy="43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8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137" y="1103491"/>
            <a:ext cx="6291400" cy="1210202"/>
          </a:xfrm>
        </p:spPr>
        <p:txBody>
          <a:bodyPr anchor="t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 ОСНОВНОЙ ПРОГРАММЫ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D476132-D5A0-926F-39B4-F697B4E3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252" y="1965941"/>
            <a:ext cx="6449718" cy="43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1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137" y="1103491"/>
            <a:ext cx="6413697" cy="1210202"/>
          </a:xfrm>
        </p:spPr>
        <p:txBody>
          <a:bodyPr anchor="t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 ОСНОВНОЙ ПРОГРАММЫ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AA9BB79-BA05-EC45-4182-A1C8A75C6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63" y="1914338"/>
            <a:ext cx="6242755" cy="45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74154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BjornVTI</vt:lpstr>
      <vt:lpstr>Конвертер валют</vt:lpstr>
      <vt:lpstr>код</vt:lpstr>
      <vt:lpstr>код</vt:lpstr>
      <vt:lpstr>Код основной программы</vt:lpstr>
      <vt:lpstr>Презентация PowerPoint</vt:lpstr>
      <vt:lpstr>КОД ОСНОВНОЙ ПРОГРАММЫ </vt:lpstr>
      <vt:lpstr>КОД ОСНОВНОЙ ПРОГРАММЫ </vt:lpstr>
      <vt:lpstr>КОД ОСНОВНОЙ ПРОГРАММЫ </vt:lpstr>
      <vt:lpstr>КОД ОСНОВНОЙ ПРОГРАММЫ </vt:lpstr>
      <vt:lpstr>КОД ОСНОВНОЙ ПРОГРАММЫ </vt:lpstr>
      <vt:lpstr>Код для конвертора</vt:lpstr>
      <vt:lpstr>КОД ДЛЯ КОНВЕРТОРА </vt:lpstr>
      <vt:lpstr>КОД ДЛЯ КОНВЕРТОРА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103</cp:revision>
  <dcterms:created xsi:type="dcterms:W3CDTF">2012-07-30T23:42:41Z</dcterms:created>
  <dcterms:modified xsi:type="dcterms:W3CDTF">2023-03-11T07:40:36Z</dcterms:modified>
</cp:coreProperties>
</file>