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75" r:id="rId5"/>
    <p:sldId id="264" r:id="rId6"/>
    <p:sldId id="265" r:id="rId7"/>
    <p:sldId id="266" r:id="rId8"/>
    <p:sldId id="267" r:id="rId9"/>
    <p:sldId id="268" r:id="rId10"/>
    <p:sldId id="276" r:id="rId11"/>
    <p:sldId id="270" r:id="rId12"/>
    <p:sldId id="269" r:id="rId13"/>
    <p:sldId id="277" r:id="rId14"/>
    <p:sldId id="271" r:id="rId15"/>
    <p:sldId id="272" r:id="rId16"/>
    <p:sldId id="278" r:id="rId17"/>
    <p:sldId id="273" r:id="rId18"/>
    <p:sldId id="279" r:id="rId19"/>
    <p:sldId id="280" r:id="rId20"/>
    <p:sldId id="281" r:id="rId21"/>
    <p:sldId id="282" r:id="rId22"/>
    <p:sldId id="283" r:id="rId23"/>
    <p:sldId id="285" r:id="rId24"/>
    <p:sldId id="284" r:id="rId25"/>
    <p:sldId id="288" r:id="rId26"/>
    <p:sldId id="286" r:id="rId27"/>
    <p:sldId id="287" r:id="rId28"/>
    <p:sldId id="290" r:id="rId29"/>
    <p:sldId id="291" r:id="rId30"/>
    <p:sldId id="292" r:id="rId31"/>
    <p:sldId id="293" r:id="rId32"/>
    <p:sldId id="295" r:id="rId33"/>
    <p:sldId id="294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4FF88-CAC0-A196-B70B-BD652267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FC560B-DDDA-D7F8-5A72-4F40728F6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0A41D-C4FC-F9DC-77C6-84FC1B0B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FD06E-B25F-A1EA-F0C2-7756ADF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FC80F-26E5-A046-F7E7-5A9D733D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6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CABAE-ABC4-9DDC-0D5F-83C0FD3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29270C-4445-0EE2-3FFE-962D9E1B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081E8-136E-CFAE-BE32-D77CEE57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57E233-8924-CEDF-C5AA-DC89CB0A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2FCA9-9D6C-7112-A1EE-48839F2C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1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98179B-6F0F-ABFB-F53B-3D621D25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C74102-9BA8-E216-8B86-8BC024A3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2D8A5-624F-94EA-E06A-18DE1AE8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0A1B1-E02E-CCCF-B60A-18C6A9B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C93E2-EBD2-5322-54A5-7E3821DF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71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66AE-BFCF-4D2E-8CDD-F2198BCC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899D7-F000-6E70-3513-0B1E6AE90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369AE-9EE0-3E78-72B9-6EEF74E0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92564-5716-8BC6-E6C2-BF5E463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69476-F4FD-7374-A270-305A8BA1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60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0EAAB-0DB8-0ECB-76AB-E623470A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F16207-F039-079F-1BD5-FD91D444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C5A25-EE69-6647-87A6-7102468A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0DED2-FFE9-AEA4-1BCA-ED8CD443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FBBB8-F399-F552-0FCF-EB0325DB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7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2B59-881F-F66B-4953-C9FAA93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49083-8D77-9EEC-45ED-F352E175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CA1511-D966-CA11-A641-FA59589D9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4A4860-1D8A-AEB2-C586-A5DB323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C096E-B7CA-E6DA-2609-6C911BD0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5A755-A57F-9229-A138-DB7E5F0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21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32F2-74E2-F3CA-14AD-B02B8F2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E2E2E-F800-62D1-0557-A49F3814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6A31D-A050-3C64-BD9A-E3235B055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335ABA-885C-54CC-25A8-6C696874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80BD80-EC4F-E337-C946-AAE71BF2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5E9386-D4C6-735A-0E83-5FE7DB54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71D2E-5543-FC3C-E290-3837A5B7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941934-3F83-9956-776A-78945BA3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6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218F6-4859-3D89-4117-470364CF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54F7B6-BD44-5529-F4E7-EDB321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04868B-0C1B-84B3-07ED-A4788218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FA9CED-74DE-F463-9234-F13F8BBB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3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66B178-96C3-92D4-7AF4-085C87FF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C7D0F5-ACA0-A784-6AB0-D688750E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695763-0C0F-98A5-6FA2-95D73433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8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B43AE-CA9D-FAC4-9A4B-9C96A479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EFBAB-963C-0361-FADA-D65AEEF3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78746F-2AE9-7C8B-9DA0-36659BE9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75A21-6C4C-6666-2CC6-4FDCF07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56D58-CC4D-1F34-D501-ECFE897F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E99648-E49A-A667-5D21-11336F23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4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D9A93-3ECE-4D51-04AF-961A7EE0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4E4A46-39A4-F594-7A7B-C4AF1EC0C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35F123-0EBC-195A-72B3-A3FF87BF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66ABB7-EF41-5840-85B6-7D594916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2B0C7-1599-2FAF-B0B6-5FFBD03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B4106C-47E4-A0FD-175C-961CACB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83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94F23-BF63-D05D-C80A-F8F00F99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11E0C-EA84-1B85-4DEF-90C7AF300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DC1BC-BB9D-8ABF-2CA2-6E1B64169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69D1C-BB0F-4ED2-A855-2B12ABF36536}" type="datetimeFigureOut">
              <a:rPr lang="es-MX" smtClean="0"/>
              <a:t>04/01/2025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7B6B6-8083-AFC1-1FC7-8F4B0E99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CC7F8-1435-7E6D-D6E5-22A8C6AB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DC786-6416-486E-B67A-C4E988339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2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&#10;&#10;Descripción generada automáticamente">
            <a:extLst>
              <a:ext uri="{FF2B5EF4-FFF2-40B4-BE49-F238E27FC236}">
                <a16:creationId xmlns:a16="http://schemas.microsoft.com/office/drawing/2014/main" id="{D3E051FF-9FC2-298E-B44B-0B462B22B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55A51-A104-9F0E-81E1-A10300C23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26" y="4332387"/>
            <a:ext cx="3915151" cy="193112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9D4BC1-ACC3-31AD-6EFC-3900B546A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880" b="94653" l="10000" r="90000"/>
                    </a14:imgEffect>
                  </a14:imgLayer>
                </a14:imgProps>
              </a:ext>
            </a:extLst>
          </a:blip>
          <a:srcRect t="46533"/>
          <a:stretch/>
        </p:blipFill>
        <p:spPr>
          <a:xfrm>
            <a:off x="1093297" y="5975076"/>
            <a:ext cx="3935280" cy="103783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A0E4A03-3B36-BFB4-8BDF-9B28F0FE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85" y="1025811"/>
            <a:ext cx="5282115" cy="34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EF19-FE91-C7F7-C526-1229CDDE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7B1E80-DFCD-DF09-582B-E930EE49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3" cy="3764419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C323A360-A57C-BB41-55F6-94621756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F7FF0538-99C8-1D3F-AD56-E2A6F9065D1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FE327BA-27E0-7487-BE82-52DA47C8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1782F65-30DE-10E5-94CD-C924760D3B5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AC9DE68-8468-EB00-5B62-6F038FEEEFAA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0414CCB-1CC0-5E6A-A549-3113443C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1C0FCDF-5493-9B0D-E9F7-0FBC37E2147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9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73DBC-BEE0-2AD4-9A5C-ACF583558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1495F2D-B578-7647-6004-8E1FEE6B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3" cy="3764419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66692D0E-C4EF-BCAB-A18C-1F57C74CB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7055E6B3-1FD7-FF47-881E-D3704FAC75CD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C7B51FC-D0FA-0629-01A7-72F8DC9DD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A35B5B4-B1CC-DC32-2EA5-918961CB90C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D68A97B-6DEA-35DD-3DF7-BE302E46AEEC}"/>
              </a:ext>
            </a:extLst>
          </p:cNvPr>
          <p:cNvSpPr/>
          <p:nvPr/>
        </p:nvSpPr>
        <p:spPr>
          <a:xfrm rot="16200000">
            <a:off x="5037950" y="3867359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10561B6-F94F-0D36-E13E-C9ED9394A30E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B24E1B7-ED0F-3911-A2EF-B7EBC984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7C4F316-8066-0023-6A2C-B555BEB54F7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3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BD054-D90E-06C0-6F00-A7372BBE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387ABB3-8DD4-8C10-3AEC-26071DA8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3" cy="3764419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DAE37746-6A39-DA19-23FD-6D0DA168F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8D8BF73-7372-8F50-746B-E6CED8B8E48F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F7533AE-489C-7F9A-A720-FB7EFA97C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8EF66CE-E0C2-F8AB-B9FC-5317FAF5FE9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FCC6772-83DA-076D-7D39-AC6C2E2DF7DF}"/>
              </a:ext>
            </a:extLst>
          </p:cNvPr>
          <p:cNvSpPr/>
          <p:nvPr/>
        </p:nvSpPr>
        <p:spPr>
          <a:xfrm rot="16200000">
            <a:off x="4734700" y="384973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4E2BC5-C3B9-3B38-B26B-1521EA47FC3D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BCD75D4-4283-94B2-9340-55A732C85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37DD11-ED99-0E19-376C-E73729960EF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18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53AD-9512-7059-C3EC-7B21C8698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83ADE47-2272-9A9C-9E56-F12E9D14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3" cy="3764419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93F17E72-5BAC-CEF6-0E69-CBC6B695C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2B9057CD-043B-15B6-5392-E073FFD24A09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1A9C907-6A7E-1DD5-C44B-E15E7EAB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9912FA4-CABF-4AA5-0191-7E5CA1957076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8BDA1BB7-5906-C4AA-9BD3-5B19A62EC7E0}"/>
              </a:ext>
            </a:extLst>
          </p:cNvPr>
          <p:cNvSpPr/>
          <p:nvPr/>
        </p:nvSpPr>
        <p:spPr>
          <a:xfrm>
            <a:off x="6149431" y="391874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7712A42-27A2-E112-A58A-95E23A299111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4EB0028-1CD5-3FAD-CB53-9473F5470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24B0960-5953-2E4E-D5BD-C47DCA5C984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49F3078-3CD3-4C75-A388-D9CB77D105CB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B850D9B-E1EA-1759-208D-AC72CE2C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19DAB08-99F1-CD76-3CB6-CA28BF98178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28EB6-07F5-C0B5-688C-C9840313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74B5AB0-D90D-CD93-7367-EA35EED5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3" cy="3764418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4BCD4561-9280-DD88-CAAC-A6A662B77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7944A625-E97B-81C7-C448-94AA3BD7FFD9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6DF6F6A-5B15-5B4A-5E36-1E567B0E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AD27468-6D1C-E91A-C21B-C5739AD81F9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1EC1A92-B90D-C96E-B874-E94178FEFD4B}"/>
              </a:ext>
            </a:extLst>
          </p:cNvPr>
          <p:cNvSpPr/>
          <p:nvPr/>
        </p:nvSpPr>
        <p:spPr>
          <a:xfrm flipH="1">
            <a:off x="3897937" y="184840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A288145-2C70-8F77-1AEC-93ECAAFDFD3D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881FDD8-3A35-088C-9455-919F58848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8EC6939-2BF0-E84E-7E56-2AE0C81C501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428B624-D42A-C090-23A2-063FD4072F27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A5254F-0AF7-6EB1-AB4D-BFC7ABF5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4FE887C-0C46-539E-E0DC-C61E140FA8D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88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3D9-2D37-5C64-7F19-1F18358BC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42F6535-D796-D2E4-9607-49AAB4ED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4209"/>
            <a:ext cx="5831763" cy="375987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3D573EE-837B-A7DC-5C77-D097EBAE4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BD4DE7-F2B6-32D1-1238-DA63935F072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1D81068-7FB0-83AD-B814-056966B2F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C9270BC-7680-359C-0CFF-B5180DA5582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3AC61E4-062D-169C-9354-251FF50B02A4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4BD7EEF-432E-79F5-F8B4-B64DA21B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6C7BDCA-3E65-1810-2D72-BBAAA55B905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CB53827-B681-42FB-8FBD-462C6027811C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9D49C2F-1B16-54FE-56E5-C336D82E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AA2B441-7F4B-18FC-786F-03384670C1D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95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9718D-E6B5-DC97-D695-3F2C7371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79CFAF6-E8CE-66D1-CBEB-EB5387D31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4209"/>
            <a:ext cx="5831763" cy="375987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3A2A6E89-86AA-F1E8-6671-A66D03306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392359B-A32B-C209-1A8F-3FF60FEC61EB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C39C6D2-6327-B545-C906-00F4B5730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3E862E7-125B-2450-42E4-BF4CDF0D62E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16FFF31-194E-C21E-A4C0-C99BED4818F2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8CAE78B-814B-5C89-574E-DFEE70D04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9B9D3CE-0C06-A0AE-F763-CEB0F20F617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875D52E-EC80-7319-4447-6C601BCA6727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9A4E1BF-30D9-0211-2763-A74A366A7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309AB30-9264-3010-07FB-7CEE1C60BBC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A9C60D7-E453-30B4-B659-B7CAABAAA095}"/>
              </a:ext>
            </a:extLst>
          </p:cNvPr>
          <p:cNvSpPr/>
          <p:nvPr/>
        </p:nvSpPr>
        <p:spPr>
          <a:xfrm rot="16200000">
            <a:off x="5036156" y="3845596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07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2D18-4C08-5CC7-8C2E-C132077F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4F1B38D-ABB9-E864-7A45-174F86C2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2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A8E8BEFE-97C7-EB48-AA3F-198476B3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2DC330E7-B66A-D404-FFC2-E89D247FA2B9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CF06374F-AA31-8F66-771D-512E0E4C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FF1BF79-560D-E1BF-EE30-2BCAF60A687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C4E2B05-856F-690B-E94B-47CE741622BB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72665D0-BE03-D614-473C-C12BD15D3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C7EF410-08E5-3561-4215-A56D2E10047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672B431-1986-3E5B-3EA6-F7DA3C5754A0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2F1F433-1DE6-04EB-0E80-B372FE1F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D2CC6D8-B139-7107-3518-3F1B7CE9BCEA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9916F62-CEB6-5C97-AE4A-7CF91CD82934}"/>
              </a:ext>
            </a:extLst>
          </p:cNvPr>
          <p:cNvSpPr/>
          <p:nvPr/>
        </p:nvSpPr>
        <p:spPr>
          <a:xfrm rot="16200000">
            <a:off x="4725606" y="382834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88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4634-51BE-D73E-C844-4198DB530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4A2668-B7BB-D858-1BA5-A5BEAD1D9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2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4665C6A-B489-4A4E-ECA0-7B3A7BE9E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01A6726-7A37-D767-CCFB-4A991F5E065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A240C1C-477D-8A9C-615F-5A2C459DC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597D7D4-C37F-0C35-0CDC-C7BAD836392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D254F66-2C08-5C44-B942-67DEFE0CAD00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A4778ED-DEA3-9679-8C5B-AA803375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FEA368-0A87-7A8E-FFE8-CD8963C2A29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D6EE5C5-D679-0261-64D3-5634C7DE4311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64713CC-1E2D-8A85-81AE-BB72BBA9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F4D3338-8919-A799-2D57-98243A138F2A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34413F7-1971-2D6B-A1AC-B9C4271F848D}"/>
              </a:ext>
            </a:extLst>
          </p:cNvPr>
          <p:cNvSpPr/>
          <p:nvPr/>
        </p:nvSpPr>
        <p:spPr>
          <a:xfrm>
            <a:off x="6163807" y="2986478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3DB04FE-17F6-8595-20EC-2068AF4AEED2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0EAB112-AA53-D02F-F85B-712D1556A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5D1E536-7FEA-DE0F-4F84-29318BC19B1A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37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5BA33-A3E3-CCAF-20F7-C60E7AAE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396ABE-8033-715E-F20F-9CE291319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6E19DCD2-E0A7-00E8-E643-16420FE93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D603B61-CA80-767B-A9FA-FA358C8B578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FF10EDD-0CF9-18B2-9115-67D258B62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307ABF6-48D7-2FD7-B3E7-40D6892A67D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F35F89B-4BCB-7EA5-3627-A9C8037EC188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8322804-BDA2-785C-2D56-48214BBD2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BA67AC1-EDA0-E767-1BB3-9F88A946D44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CF42F39-AC5A-2EDD-B642-A484A47F2371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1919D32-9794-8913-57B9-FF49CDD5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CA52584-8CCF-C24C-80D2-5F691BD5297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E6AF4D9-B3D3-671C-DAAA-ED59FD085E4B}"/>
              </a:ext>
            </a:extLst>
          </p:cNvPr>
          <p:cNvSpPr/>
          <p:nvPr/>
        </p:nvSpPr>
        <p:spPr>
          <a:xfrm flipH="1">
            <a:off x="3877807" y="1856419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A2072DE-3178-D17F-662D-41DF78FA4851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EE8E09E-E248-73D0-CA14-9E4C24A8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19B2F54-4168-FA43-6BA0-8066D52CAE4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9FFD88E-ED67-B99D-89FF-684BE4DE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0" y="1055411"/>
            <a:ext cx="6157562" cy="39747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C1FD78F-D33B-2C83-D9A6-11F647FB31C9}"/>
              </a:ext>
            </a:extLst>
          </p:cNvPr>
          <p:cNvSpPr/>
          <p:nvPr/>
        </p:nvSpPr>
        <p:spPr>
          <a:xfrm rot="16200000">
            <a:off x="2406772" y="5103850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495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450D-49C3-07B7-A90B-582158E2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F8EED97-1043-D0D0-2288-98F6147B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E463E39A-1BB6-94B1-9C4A-23341173F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C7A04C6E-EFA2-1C35-4F63-1BC608490F9C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F945B4A-FFE6-45C0-8672-090BBDFC7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CE31B92-282C-11F6-FD24-0392A68D0CF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91C5274-F0A0-F9BE-D4CE-4D35E4B4B8B8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CB5A227-4055-E65B-95C0-9A44D7CB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2B210FA-069F-E406-72D3-2A9887999D8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F1204F6-4FDB-E598-55F5-45B0F1D04DAA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837DA95-81F4-9AD9-EF50-CA2423E5C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64ABFEE-8589-1579-A31B-E2B8899830E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5062F96-F752-0568-DE6E-EE4257AF20C5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F1DDEB37-FC6A-20DA-90C4-05EC202E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722ABDB-5179-DBD2-73DE-3089A117913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35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91309-DCA8-D194-FCA5-279251A7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B02B9C-2C3F-0619-2614-15AE56CC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59A9F16E-6294-FA45-DAFE-3EED4A42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C616907B-F828-41D6-9223-F0B1C3B1532B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C012AB2-011F-BC2D-0F1F-BC0453D5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DB45C89-59DC-5497-9FE3-D153C79CD00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01F5FFD-980C-82F3-1DE2-34E4BAB4943C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8130234-8590-71FE-84D5-A08C283FD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21B19C0-D321-93F8-2643-0CBC8E94C05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CB20492-61D8-D245-E26B-25B8F60C9E86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9023678-F87E-28CC-B47A-52C83CF6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94ED055-B29E-3E49-3FF0-E2C00C06956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7A627F6-08EF-2EE5-5369-72E25A63502E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5BA4155-DB43-EF55-146B-30A934B5C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99452B3-3F9A-C4C6-1699-030EF2293FE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</a:t>
              </a: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AD68159-FF84-3627-5AA2-91E7A9260E88}"/>
              </a:ext>
            </a:extLst>
          </p:cNvPr>
          <p:cNvSpPr/>
          <p:nvPr/>
        </p:nvSpPr>
        <p:spPr>
          <a:xfrm flipH="1">
            <a:off x="3700737" y="2210102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90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A41F-D9AD-70E8-A7EA-9B0FFFEC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D28AF55-C59B-11C9-1FC4-08E2A121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0F6CD9AE-129C-A298-057D-B9C7F17FE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7A72F7C-9BCA-60DD-5826-16F592DBF50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08293B8-22B1-84CD-BD8B-44D9D6C8D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4379421-6F87-5DBD-8082-C366EDED019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33C345A-8D1A-2EC5-C69C-46A40F720568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F132FA5-95F2-3136-6DF8-DD8E500B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C42403B-ABDF-802D-17B4-02D07BE59D5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CF3F8E4-FA1D-B315-B3B7-3CF6CC6A0804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3CE6F3B-562A-475B-6FC1-7D274F8A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5F973E0-3E7D-6CF8-8C65-8766B96E61F2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388045F-502D-3A3D-D27C-4F68B69EC9B1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7CF946F9-49D7-4B5D-2B05-D79D79FC0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E98FF16-2D42-2943-A1BD-546CFD86D98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</a:t>
              </a: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42B4F13-2B30-F81D-1273-F3495D2E532D}"/>
              </a:ext>
            </a:extLst>
          </p:cNvPr>
          <p:cNvSpPr/>
          <p:nvPr/>
        </p:nvSpPr>
        <p:spPr>
          <a:xfrm flipH="1">
            <a:off x="3838760" y="2520651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331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56D3-B61D-AFC3-3D98-2DD0226DA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222D59D-D36C-A0DB-3A9B-17243CEB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0AD63C6-EFFC-81D9-D75B-397EBE9D0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B0FB43C-866E-8CDE-5E8E-E6ED256E895D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293C1250-1192-A1B2-5AD1-18B5405E8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7DFE5D6-9929-EF7A-EC5D-0B4C99E9D99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61DAB1E-AEBB-9484-AD39-F4169DFBFCD5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D10524B-0B2F-5174-5B92-41DB387CB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76E8C28-E85E-2231-5EF6-F6D688A7113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D719A1C-672C-FFBE-6D6F-664BCF9AC75C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1EEA75D-EE40-0E2D-50E3-94624D3B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A1ACF83-B794-1D49-8045-B5E82F6B129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319C270-FEC4-62B6-D88B-DAAC36BABD7F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62E962D-DFFF-5CC9-896F-10DF4798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6C44531-F641-5CF8-FF02-231A5DE56CA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 = 1</a:t>
              </a: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04FF470-CD94-EAAA-C3B3-38D34879E994}"/>
              </a:ext>
            </a:extLst>
          </p:cNvPr>
          <p:cNvSpPr/>
          <p:nvPr/>
        </p:nvSpPr>
        <p:spPr>
          <a:xfrm>
            <a:off x="6143679" y="3025518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22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3D806-F85A-A8CA-082A-08D929BB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8ECF9CD-FA04-A157-39DD-74E60C7D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2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818C462-8333-8917-4C3D-DA2D4550F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E6AB16FC-90EB-0C0D-68F9-E7D60C22C893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2E4B986-A6D2-D03F-BC87-BD92399B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CE41212-820D-BA88-A1C2-B116B7EECD72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A17BA13-87A1-0FC5-0C27-07E29FEC3168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3CAA73E-F5F5-9D50-6D58-DB9F7FF40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E0B79F2-369E-E4F9-F34F-824D6D153EA6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BD6210C-1E49-951A-367B-EF8C6CD45775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0FC4819-7CA0-5765-2E8F-B3EBD974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B212C31-E365-B66A-4B72-65023ACAC6A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3F1257F-FBF7-8116-0162-624A40B4744A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6F4BCA7-1081-FC08-91DB-5DB003257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0E203DB-9043-97BF-4152-A0DD60124582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78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386A-591E-EE85-2DA0-4D39EA6B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21BAA54-16DE-E651-7343-D5438CFD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2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45EF8C29-5573-60F0-4C18-2A56587FA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1ED58752-65FC-4929-7F16-0D6697670721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520DFCD-E638-C9B6-CAA9-0C11D5031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D9FEF6-A1F0-9D18-1A04-1B5F3016604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CA3315D-C67D-178E-ED2E-C5AA49456C12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DB94FC5-8F1D-7CA0-01C4-CC221294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81FE014-DBB9-651B-29A5-733C7F3ACD2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8AFF111-F5D0-A3D4-458F-B3A02FC1F0F4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BEDCC9E-45F1-B4CB-4147-AF9A3375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E94CD00-41B5-194F-6390-E10C0E82004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81EF2F5-008C-3A40-B500-1A08A114D059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2AD9B3D-8FA7-AB59-8681-0127047B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0DA8C2B-39B7-050E-62E2-2B533C11A57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A4C35F6-06C3-A5D9-260A-248089D94790}"/>
              </a:ext>
            </a:extLst>
          </p:cNvPr>
          <p:cNvSpPr/>
          <p:nvPr/>
        </p:nvSpPr>
        <p:spPr>
          <a:xfrm>
            <a:off x="6143679" y="3025518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681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DCE86-EF56-7E65-46C2-2A8D4031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6A6E786-D113-BF60-8856-93A5EFF42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2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CB5661F5-1BB1-D8DA-777C-0E2D00F72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4268BD1E-EC04-6DFC-5077-0725B9F12258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832CAAA-A8AD-9166-478C-BF20ED87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40F362D-879F-9D91-BAF9-F9FA04102AD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AC07830-FEF0-3680-8CF5-99C1DEA106C1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3794763-9CFA-C3B8-E837-6A7B7922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623A95D-94EA-24F6-A448-54B5809FA3B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66E4C5A-F786-88D8-2082-42230B353417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906071D-A53C-61D3-F43B-DE506FAA1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21DBFBB0-8C2E-8677-515D-F492487C4810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9C21F1A-EEF9-A541-A82F-70D7DFCCDD6E}"/>
              </a:ext>
            </a:extLst>
          </p:cNvPr>
          <p:cNvGrpSpPr/>
          <p:nvPr/>
        </p:nvGrpSpPr>
        <p:grpSpPr>
          <a:xfrm>
            <a:off x="6829251" y="2785039"/>
            <a:ext cx="3935280" cy="1037830"/>
            <a:chOff x="6843625" y="5569634"/>
            <a:chExt cx="3935280" cy="103783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4F12001-1C62-C0CF-B95E-A1A58222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1994426-7BFC-B32F-F30E-115853278C0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factorial(0)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9051808-F585-1AFD-5DA9-AB7620AD042E}"/>
              </a:ext>
            </a:extLst>
          </p:cNvPr>
          <p:cNvSpPr/>
          <p:nvPr/>
        </p:nvSpPr>
        <p:spPr>
          <a:xfrm flipH="1">
            <a:off x="5437525" y="3219542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8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1B5A-6858-E6CD-150C-65FD762E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4082B6B-84E7-8ACB-8288-04FF3EA3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7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43E055C-C68F-F9C6-7348-D51D31ECD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12D9657B-C467-4F14-E762-C8A704917825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4F913A9-41C7-9118-34C0-00970197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6DA9370-FB42-98A2-3214-59AEE8EC6E9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960B95D-F9E7-6D7B-1524-51DDE6517E0C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948DA33-93EE-26C7-4A1B-0D177797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5ABB06F-1288-8EBE-F448-A8EECC80935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2278011-51C2-40C3-E7C8-F65124C0EEB9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0B6F3A3-FC6E-FB2B-DB4B-D6D69434B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83EDFD9-C421-DBEE-2611-136E023EB802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658072-C0C6-2C5E-4B7C-E9E741C4EFFE}"/>
              </a:ext>
            </a:extLst>
          </p:cNvPr>
          <p:cNvSpPr/>
          <p:nvPr/>
        </p:nvSpPr>
        <p:spPr>
          <a:xfrm flipH="1">
            <a:off x="3841638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092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00C5-942C-7A34-434A-7B4BED26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D32A91-0CE2-B819-3B4A-FD3F202DE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5C9C532A-B389-3853-29B8-4D94ADFF7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759B4236-B300-867A-8D83-AD211E84DEBA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DB7E78ED-1219-3F13-07AB-363473F6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B56D46C-B015-AB19-BB28-FE2B8887F7F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DE49980-1801-9B54-14B8-982A3666D3FF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F44866C-8F91-97F4-053B-BED8639DC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372CD8D-CBA0-44D2-5D5C-539B05E9A89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A1671F9-BC60-E738-4724-545DF0434E37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885C120-A322-C0F0-2D86-EF65B03E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4209B94-9931-5E95-59D9-6E9AA56C351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B80A909-D097-ECA5-E6E9-739BBA3BE096}"/>
              </a:ext>
            </a:extLst>
          </p:cNvPr>
          <p:cNvSpPr/>
          <p:nvPr/>
        </p:nvSpPr>
        <p:spPr>
          <a:xfrm flipH="1">
            <a:off x="3229165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25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9FC7-7516-A260-9561-CB0530D7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5960E65-4FFD-E43A-A392-FEF0FB472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60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F5C8E800-5E6D-DC33-F98D-7FCFA64B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4ADA10AD-65E8-AA10-16CD-316E73FB53C5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8483981-9468-28D4-3055-C0BC1A34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B911596-DE34-B85B-3492-B8E535D0A17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7F59A05-84AC-7FED-3238-1D65EC3AC1CA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4744C2F-E897-3837-4F6B-979A2EDF4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1769A45-C09B-2CB7-A5AB-C89A654FEB5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6587537-8A57-86E3-A105-69CDA29B936F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DD4FD76-DDB4-F26D-7D8E-294B51032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3707B86-D443-2E6E-CB3D-80C374F1CC7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B75D9F1-224F-3CC3-E6DC-D96CA3232495}"/>
              </a:ext>
            </a:extLst>
          </p:cNvPr>
          <p:cNvSpPr/>
          <p:nvPr/>
        </p:nvSpPr>
        <p:spPr>
          <a:xfrm rot="10800000" flipH="1">
            <a:off x="6149431" y="390821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724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473F-2D19-F819-6EFF-866FD3260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F18BA3-AD14-C310-8BE1-DBE1C3B5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0" y="1055411"/>
            <a:ext cx="6157562" cy="397472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5A0DFA3-5F62-7B28-8311-B8DFA2E4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8FF6B27C-3C44-E599-F4FC-031D55FA5592}"/>
              </a:ext>
            </a:extLst>
          </p:cNvPr>
          <p:cNvSpPr/>
          <p:nvPr/>
        </p:nvSpPr>
        <p:spPr>
          <a:xfrm>
            <a:off x="6096000" y="5765211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9E77AC-877C-7735-BFBA-8AEEAFFB6BB7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5897595-67F0-87A3-3507-C3CAC9F31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0DA9939-508F-F560-9CCC-AB141E60D840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55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4B1C-675F-EFA3-5492-1AEE9BA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9ED514-D1F4-CBC4-0878-F2CCBDD0E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59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554CCD6C-8700-BFB6-A677-C1E539DE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C0109C36-F83C-643F-D353-FBD53A0CC642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EF876BD-32DB-D716-8F4A-CBDE3DD4D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C2B2B4C-DE87-08DE-8C67-70D2ED34B66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734BDB86-7363-88E0-E20A-9121F40717FD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0DFAFDD-4055-C83D-27ED-D57FED098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A852177-C43B-F8E6-B2BE-025BDDD8DCC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36E2C10-90A5-5D58-C305-F0A4A45F38B1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06039EF-3B7D-73E2-E935-E05FC710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812366A-B642-EB04-CBA3-718F7FFEB76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78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6E1E3-7D1F-7860-A853-67663DC1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5651C23-320F-37A4-A4E0-DD3201740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59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284F7DB-EB20-AC77-A3DA-8A16C13DC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27E1B6D2-3D2C-97EF-F98A-F37DA910320D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CEE2267-1932-E8BB-B4B3-6253C20C8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40E2521-B741-C27F-FF6D-588887CE708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D651A40-B607-6381-74AA-EA09FFCAA3E9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A15A6B0-E5FC-99F5-1787-339AC20A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164F991-9B28-11DE-D4FB-51C43E14574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7553D28A-42FA-075A-ABA0-248365C8729C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07C94C7-AA65-40A6-A74B-782D2D5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ACD3A27D-221D-3FF2-9CC6-7D1A266FD22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46922B5-B1AA-30D3-FC0C-A14F8ABD362F}"/>
              </a:ext>
            </a:extLst>
          </p:cNvPr>
          <p:cNvSpPr/>
          <p:nvPr/>
        </p:nvSpPr>
        <p:spPr>
          <a:xfrm flipH="1">
            <a:off x="3941070" y="183787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7436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CD35-85B5-F4CE-2C3C-1F5481593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646A56-3B58-A57E-64BD-D2A4248C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59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39BF1F61-DEF7-9E1B-06EE-13156FCD3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7F118FA-B2B7-75FC-17A9-4C1B82DDF831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DA885F7C-8572-60DC-508B-DE3F3450F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6979611-4B07-0558-F5F8-197794ED6CF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3A3B401-E2F7-15ED-A884-C12FE413FADF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325C169-868F-B1E3-2636-F649F21CB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57EB556-E2CE-2E94-635D-0B667A3A042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909560-3B8F-D8C7-CC98-DBB4347F2346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D56E0A5-244D-697D-405A-57AE608B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90F5B57-1AD8-BD2A-93D7-6BE9F3F1D9F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80213C4-1AEE-B61C-0FD8-D30549E9E04D}"/>
              </a:ext>
            </a:extLst>
          </p:cNvPr>
          <p:cNvSpPr/>
          <p:nvPr/>
        </p:nvSpPr>
        <p:spPr>
          <a:xfrm rot="10800000" flipH="1">
            <a:off x="6179914" y="3940108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457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C3D73-FEE4-56C7-FCDB-9F286C42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96382DF-3AF7-C750-310B-4E9D9D43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59" cy="3764416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C650444-9DA2-C080-71A1-FDC3DA314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94049D5C-BB61-A02B-03FC-7F2492BE26F7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07E7F7D-F125-31C4-2A84-E9E740FCE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2B4349F-AD29-7093-FF45-E09C1A44A9D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35F87DD-FEA0-4FA7-42B4-E17E80F6A0C1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1CBE58E-56D9-B292-C664-2728A24D4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AE841F7-D86A-D4D8-B279-6ACE720CB85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8DAC33B-27D4-D742-C68C-CC1DD4A99373}"/>
              </a:ext>
            </a:extLst>
          </p:cNvPr>
          <p:cNvGrpSpPr/>
          <p:nvPr/>
        </p:nvGrpSpPr>
        <p:grpSpPr>
          <a:xfrm>
            <a:off x="6840754" y="3710936"/>
            <a:ext cx="3935280" cy="1037830"/>
            <a:chOff x="6843625" y="5569634"/>
            <a:chExt cx="3935280" cy="103783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F7267D8-C860-FF60-A804-C1AFDFB9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90444EA-02D1-AAD8-5841-2C89723CD61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factorial(1) = 1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90AC05E6-508C-C792-F222-62FF340AD2D3}"/>
              </a:ext>
            </a:extLst>
          </p:cNvPr>
          <p:cNvSpPr/>
          <p:nvPr/>
        </p:nvSpPr>
        <p:spPr>
          <a:xfrm flipH="1">
            <a:off x="5457651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76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7373-2DFB-CABE-D113-D9C3C672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ADC6A76-19BB-40DC-46C0-916F5FCC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0" y="1151936"/>
            <a:ext cx="5831759" cy="3764415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23FFA2DB-2C45-4EA7-A161-8D40BED9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09907595-7F53-39F9-5BF6-07557881285E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FF1B1DF3-80E4-895A-7C8D-6F1F24223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B1CDB1E-53CB-7BFD-712D-357B1354E6FE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FF5E34F-90FF-0307-91EE-29D831DE6B81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E508658C-7F47-D2AF-86AA-C08F18533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AC5A22A-E97A-1D20-C35F-E52D79844B1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0B6BA53-0039-57CA-46B0-AD3D3D8CFF5F}"/>
              </a:ext>
            </a:extLst>
          </p:cNvPr>
          <p:cNvSpPr/>
          <p:nvPr/>
        </p:nvSpPr>
        <p:spPr>
          <a:xfrm flipH="1">
            <a:off x="3784129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042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C0F6A-F861-7CBA-20E8-2659CDD38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C9CE67F-9336-4802-0901-A8B1931B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5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D2A3D851-BCF0-C73B-0E8F-68159333D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00B0779-3625-DA59-BD6B-A8FD9D2CDD37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47DF6FD-FC2B-05DA-B96B-FF11D0954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592682B-C6F0-3E52-F608-910C3BBC645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E8F1F78-3739-1723-757A-0ACD7587C333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2A1DE10-011F-5286-8760-3ABD8C866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C5D39DF-0DAB-9801-5ACA-7C874A79D42B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E33CE0F-473F-5987-2E6F-BABDD18150D2}"/>
              </a:ext>
            </a:extLst>
          </p:cNvPr>
          <p:cNvSpPr/>
          <p:nvPr/>
        </p:nvSpPr>
        <p:spPr>
          <a:xfrm flipH="1">
            <a:off x="3223419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0086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2ABD-9E44-DC01-0A26-F7C4EB85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175DB7F-856E-20E8-5EAE-D3988A83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5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A0BF506-4720-9E30-E844-1A8AC37AD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2350743-E55D-64CE-BC64-25899130D2C7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5D64A3D-26E8-1697-B133-656312C2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345CA69-CFCC-04A9-3FB4-53CD499FA7C6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8A421B9-ACD1-387E-AD42-7F477AF3CE84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6625422-5A55-6022-7601-97B53BC56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52B2DBD-9EFA-358B-A192-5451CF0D4DB9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 = 2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9CEB2FE2-B903-B2AB-D41E-E30B5672D0A4}"/>
              </a:ext>
            </a:extLst>
          </p:cNvPr>
          <p:cNvSpPr/>
          <p:nvPr/>
        </p:nvSpPr>
        <p:spPr>
          <a:xfrm rot="10800000" flipH="1">
            <a:off x="6149431" y="484740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0976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77B7-9A35-30BB-5C88-F5686292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F5E65BF-9407-96BF-C426-A7362A84F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4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514F66BE-482E-F856-1ACF-DEB440AD5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BE19BA8-E065-8D9C-A485-174E773361D8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7AB4941-36B0-692C-2C84-0536C4353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07D6B262-8B68-D814-8ACF-0AFD36C6520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3163C08-1705-0B00-DE35-54B3A8FBD5DB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CC106DF-9E62-C9A5-EA27-610260425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9D2C6B2-940D-4E1F-7C0C-A7233333FEA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927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889FF-5499-BEB1-5FB0-019B17E1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4269BE5-0E11-4BE1-40BE-80B99A62C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4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4F849442-EE0B-88C2-1B80-6E89A5D54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164D5659-7BC7-D94F-583D-FB0E8B2D7652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138A057-B6C1-6F51-E078-60397504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6B84019-62C1-EC9E-383A-91A78FD154D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AEC2D99-6A1A-82A2-9743-D5429129A248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CFFEAE2-2152-1D42-C532-DFF80A9D2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1C3DE9-AA48-26EA-0D3E-1DCE6E551C6C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 = 2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82375BF-6442-9F48-25B0-49F776318CF4}"/>
              </a:ext>
            </a:extLst>
          </p:cNvPr>
          <p:cNvSpPr/>
          <p:nvPr/>
        </p:nvSpPr>
        <p:spPr>
          <a:xfrm flipH="1">
            <a:off x="3941070" y="183787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335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CF83-AA88-51D1-86A2-A8CD30EE5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11479BB-0A11-820C-94C4-FEAE5919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4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4E9A8615-600D-437B-3765-B518AB28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A4695BF-4701-550D-C78D-ABB4A592A691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9735414-DC0D-3ECA-BA2D-6AA758C3A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6E37305-7832-1A70-D6E4-AFB475783115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18FB13A-C1D8-EA6A-AA8B-049412BB81A6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0A44698-97C3-D795-E1DE-10581399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4939D2A-D298-FE2B-30BB-28986C7E84C8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 = 2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600B4B9-B83F-431D-26C0-6A9B1A622356}"/>
              </a:ext>
            </a:extLst>
          </p:cNvPr>
          <p:cNvSpPr/>
          <p:nvPr/>
        </p:nvSpPr>
        <p:spPr>
          <a:xfrm rot="10800000" flipH="1">
            <a:off x="6149431" y="484740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305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900F-AC20-615A-DD7C-A9A726D76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2D560F-D9A3-77B5-4232-0D1B683D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270" y="1055411"/>
            <a:ext cx="6157562" cy="397472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0E6645C-A6EA-6C81-4935-E79902E8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D1FF4BE-8318-F426-B84A-5409FB917FFC}"/>
              </a:ext>
            </a:extLst>
          </p:cNvPr>
          <p:cNvSpPr/>
          <p:nvPr/>
        </p:nvSpPr>
        <p:spPr>
          <a:xfrm flipH="1">
            <a:off x="3922143" y="1788432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EE792C6-5D42-91EB-BCC7-6DD817BB8C79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49EE6AD-B683-5B4C-25F2-FD1355FA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585548D-17C1-402B-6EF2-FCCEE2DC8503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99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49E8D-4B4C-DAC9-5103-00E2B9BD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A862246-309F-7152-EE73-18134DC4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7" cy="3764414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9C363681-AEE1-7490-CF42-6AD51B5E6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EF48A281-960F-E5C5-D08B-B424D97C0CFD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9555328-5D0F-195A-0D28-A4DA172DB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545DB62-5F65-8199-A7F3-9556BDC6BD7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2F136E1-8C6F-050A-5171-EB44FDE7405F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F1EA55C-8CBF-271D-5B78-6FD4B3487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EF8D4B9-5233-5789-B6FA-AB3F8793775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 = 2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D6BF5E02-3FBC-95DA-69E6-1137D48E3DE2}"/>
              </a:ext>
            </a:extLst>
          </p:cNvPr>
          <p:cNvSpPr/>
          <p:nvPr/>
        </p:nvSpPr>
        <p:spPr>
          <a:xfrm flipH="1">
            <a:off x="5457651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0670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2C7C-2A03-4A23-0043-1188BAE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0426CDF-A742-90C9-ADCF-B061F409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6" cy="3764414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2A62138-2CEC-14C5-70B0-2A35915F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4AF34CF-5B09-C98A-3A98-920F7A044BB8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287EA38-BAFA-0681-3FA6-58B7C32A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8B05D01-7E39-CEB2-F620-3CE6375BBAD2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EEC86CC-14F6-1B3E-235B-88A57D8A9A14}"/>
              </a:ext>
            </a:extLst>
          </p:cNvPr>
          <p:cNvSpPr/>
          <p:nvPr/>
        </p:nvSpPr>
        <p:spPr>
          <a:xfrm flipH="1">
            <a:off x="3792755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4998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FCB6-894D-E2AF-0320-C8AF7076B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A3FCE28-C07A-702C-80E1-9D710920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6" cy="376441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3EC02F8-F76A-EB3A-363E-41C33072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2C480E1-BD03-19CC-7069-FFEB2647E874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12A8A3A-50E1-221A-4514-FB8B117B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2E629DD-98E0-D47D-F1E0-7A6464EEEA6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5B30D84-46F8-4E37-8B90-18B04CBA5B95}"/>
              </a:ext>
            </a:extLst>
          </p:cNvPr>
          <p:cNvSpPr/>
          <p:nvPr/>
        </p:nvSpPr>
        <p:spPr>
          <a:xfrm flipH="1">
            <a:off x="3223416" y="319177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810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D17D-17BC-2427-C054-1A37425C6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1842C3F-FBBA-E63B-371F-94BF58F4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1" y="1151936"/>
            <a:ext cx="5831756" cy="376441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51B2292A-542D-200D-595B-6DDE9B51D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6DC037EC-6B0B-56D1-AAA8-60307001B9CB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E78C4E7-CCBD-38B3-81B9-41BABBC29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043EA62-49F7-E252-F037-0C9D82BBC58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 = 6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803B161-3968-7AA2-7925-65CF6B4B187F}"/>
              </a:ext>
            </a:extLst>
          </p:cNvPr>
          <p:cNvSpPr/>
          <p:nvPr/>
        </p:nvSpPr>
        <p:spPr>
          <a:xfrm rot="10800000" flipH="1">
            <a:off x="6150866" y="5851322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7809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785A-6B89-B086-A02A-D8313240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7D2B5BA-ACB6-3668-0810-95E26C4B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2" y="1151936"/>
            <a:ext cx="5831754" cy="376441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EE64A2E0-9901-FFB7-92F5-1D0A4BB8F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22B206A-1B03-1E78-D47C-679A20377721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186FB88-C298-99EF-D948-2E5B8667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5783C7C7-A1A0-8F1E-5487-6768CB109F1D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 =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888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7E23-C3A2-D727-5B2A-7DA03716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AD08102-AFCC-E911-AA41-DF7430279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2" y="1151936"/>
            <a:ext cx="5831754" cy="376441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F893639E-C68F-056F-D4C5-F7B646D28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C41C033-BBF6-EA3C-5347-A1842D997F42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5F38A20D-A94D-351B-85B7-1BD209E3C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98576B0-1720-0C56-C43B-2956C42A1EC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 = 6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767B045-54B8-B13A-266D-D9D7B200B162}"/>
              </a:ext>
            </a:extLst>
          </p:cNvPr>
          <p:cNvSpPr/>
          <p:nvPr/>
        </p:nvSpPr>
        <p:spPr>
          <a:xfrm rot="10800000" flipH="1">
            <a:off x="6150866" y="5851322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831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F45E-66CF-9BA9-AD44-87D44684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CE27937-3065-6F6B-E57F-16DAE60B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2" y="1151936"/>
            <a:ext cx="5831754" cy="3764413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C9A33DB6-BE04-BC8E-C63B-2A6F6769F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269FEDE6-8A50-9468-B20D-A7325F948CF0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3440C1F-2B8D-DEB0-87F9-624A0DAC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A87BA96-74EB-07A4-CCA3-063D9B81C081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 = 6</a:t>
              </a:r>
            </a:p>
          </p:txBody>
        </p:sp>
      </p:grp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3FBD2D82-1D21-5633-DC7D-E0EFDE6120C4}"/>
              </a:ext>
            </a:extLst>
          </p:cNvPr>
          <p:cNvSpPr/>
          <p:nvPr/>
        </p:nvSpPr>
        <p:spPr>
          <a:xfrm rot="5400000" flipH="1">
            <a:off x="2622662" y="487089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0989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E1BD4-9C9C-5161-0908-F9BC609D6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D3F79C-8446-EAD3-46E2-BEFD5B1E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2" y="1151936"/>
            <a:ext cx="5831754" cy="376441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09D73398-C492-7C67-B25A-3383A25E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15923D2-29B9-EAB2-513F-43008E2DC066}"/>
              </a:ext>
            </a:extLst>
          </p:cNvPr>
          <p:cNvSpPr/>
          <p:nvPr/>
        </p:nvSpPr>
        <p:spPr>
          <a:xfrm rot="5400000" flipH="1">
            <a:off x="1829032" y="4853641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4899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3A96-9212-720E-D36B-9F5C9CC9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BB8C3BB-91E8-31DC-0752-8BC1B1C5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72" y="1151936"/>
            <a:ext cx="5831754" cy="376441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8AE16979-00F0-6029-513B-F316E8CE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42E2C6D-0BA9-0FF4-3C80-8F2EAED4C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11" y="5744883"/>
            <a:ext cx="5934075" cy="733425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0F9EB99-BAB1-361C-1B8C-A367E039E697}"/>
              </a:ext>
            </a:extLst>
          </p:cNvPr>
          <p:cNvSpPr/>
          <p:nvPr/>
        </p:nvSpPr>
        <p:spPr>
          <a:xfrm flipH="1">
            <a:off x="1137050" y="6111595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5D55E3-832C-002A-3CB0-D1207678EBC0}"/>
              </a:ext>
            </a:extLst>
          </p:cNvPr>
          <p:cNvSpPr txBox="1"/>
          <p:nvPr/>
        </p:nvSpPr>
        <p:spPr>
          <a:xfrm>
            <a:off x="155276" y="5283060"/>
            <a:ext cx="36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00B050"/>
                </a:solidFill>
              </a:rPr>
              <a:t>Salida en la terminal</a:t>
            </a:r>
          </a:p>
        </p:txBody>
      </p:sp>
    </p:spTree>
    <p:extLst>
      <p:ext uri="{BB962C8B-B14F-4D97-AF65-F5344CB8AC3E}">
        <p14:creationId xmlns:p14="http://schemas.microsoft.com/office/powerpoint/2010/main" val="393546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AB0EC-25DF-2646-098A-FD90ABBD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7CEDF46-72DB-F81B-E6D2-C7556AB4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270" y="1055411"/>
            <a:ext cx="6157562" cy="397472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D17D114C-E3D4-48D4-A687-FCB515B9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1AE00E46-1AC3-A09F-3306-AA0AB9E6519C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E256EE-7B60-615D-4EF1-55CB6FC6F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ABEFC7DF-4B31-947E-7504-2C96C0D48F3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80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2C3D-0C29-D9E3-7F14-870DBA1CB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88AD1F8-9078-633B-2D92-BEA105E6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270" y="1055411"/>
            <a:ext cx="6157562" cy="397472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B5EBD560-39F7-B1E5-325C-05D2E753B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AA9003C2-9A90-0E25-D55F-6B99CEED0C75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C661B1C-0FDC-E225-0AF1-2FC7EA0A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04A3F19-836E-9F74-8B11-40AAFCC3825A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F636BF1E-F7C2-DDA5-2782-C9F2FC9D754C}"/>
              </a:ext>
            </a:extLst>
          </p:cNvPr>
          <p:cNvSpPr/>
          <p:nvPr/>
        </p:nvSpPr>
        <p:spPr>
          <a:xfrm rot="16200000">
            <a:off x="5121214" y="3867401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96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DBB5B-DEB3-EC02-7DBC-AFF2335B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21B54E0-8A80-FEE1-BFD3-7455C024C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046785"/>
            <a:ext cx="5831764" cy="397472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7FE66C2B-1507-E503-6257-0DC6895A3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C695A05-32AC-9CD8-60B5-FA4D3626E8A1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62DE498-33BD-E5DF-9C3B-3EE9FF0E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1655C33-114C-7AA9-1DC9-975D08614BA4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BA1FBC8-2660-C474-DF50-CF29A0AA9B77}"/>
              </a:ext>
            </a:extLst>
          </p:cNvPr>
          <p:cNvSpPr/>
          <p:nvPr/>
        </p:nvSpPr>
        <p:spPr>
          <a:xfrm rot="16200000">
            <a:off x="4974572" y="3884654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73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9B89-C0DC-CA71-FD8E-4E5C47913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1B5D3C-71C2-5980-C3B0-E51D3905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046785"/>
            <a:ext cx="5831764" cy="3974722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6B250576-1F6A-BB57-2BAB-179045389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FEF5F4C2-456D-B163-5250-B118F69F40F6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C563CDA-A80B-A981-2248-FC1B1A38F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09721F7-890E-2D8A-E652-DF267B9112A6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F2AB233-7B3C-8674-2C70-8F78F9D1FB50}"/>
              </a:ext>
            </a:extLst>
          </p:cNvPr>
          <p:cNvSpPr/>
          <p:nvPr/>
        </p:nvSpPr>
        <p:spPr>
          <a:xfrm>
            <a:off x="5986856" y="4772778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F40D4DA-F4BA-8B30-AF5C-6B9646274B41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0518E75-E20A-EEC8-4B0C-2F74D0D8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2FC2502-99F7-324F-BC78-271D2E9FFB3F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25768-2F07-DD89-2B49-550DBC7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7D9CBE3-39A0-F996-59B7-C83D120AE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169" y="1151936"/>
            <a:ext cx="5831764" cy="3764419"/>
          </a:xfrm>
          <a:prstGeom prst="rect">
            <a:avLst/>
          </a:prstGeom>
        </p:spPr>
      </p:pic>
      <p:pic>
        <p:nvPicPr>
          <p:cNvPr id="13" name="Imagen 12" descr="Patrón de fondo&#10;&#10;Descripción generada automáticamente">
            <a:extLst>
              <a:ext uri="{FF2B5EF4-FFF2-40B4-BE49-F238E27FC236}">
                <a16:creationId xmlns:a16="http://schemas.microsoft.com/office/drawing/2014/main" id="{23C6F7F5-B208-683A-807A-D0DD1F78C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25" y="0"/>
            <a:ext cx="3935280" cy="68580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A0E27FA-6EC5-D078-5F94-6479F5C231A7}"/>
              </a:ext>
            </a:extLst>
          </p:cNvPr>
          <p:cNvGrpSpPr/>
          <p:nvPr/>
        </p:nvGrpSpPr>
        <p:grpSpPr>
          <a:xfrm>
            <a:off x="6843625" y="5569634"/>
            <a:ext cx="3935280" cy="1037830"/>
            <a:chOff x="6843625" y="5569634"/>
            <a:chExt cx="3935280" cy="10378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C222037-4073-7AF8-D5A1-062C8C9B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7F54F95-C9BD-BB41-88F0-99FAFCCB9A26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factorial(3)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F286E9B4-6A9F-6FF1-8493-DE998E25FD86}"/>
              </a:ext>
            </a:extLst>
          </p:cNvPr>
          <p:cNvSpPr/>
          <p:nvPr/>
        </p:nvSpPr>
        <p:spPr>
          <a:xfrm flipH="1">
            <a:off x="3983938" y="1848423"/>
            <a:ext cx="923026" cy="474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AA8355E-9E42-E0E9-097D-1BB43EB04DFA}"/>
              </a:ext>
            </a:extLst>
          </p:cNvPr>
          <p:cNvGrpSpPr/>
          <p:nvPr/>
        </p:nvGrpSpPr>
        <p:grpSpPr>
          <a:xfrm>
            <a:off x="6840754" y="4643733"/>
            <a:ext cx="3935280" cy="1037830"/>
            <a:chOff x="6843625" y="5569634"/>
            <a:chExt cx="3935280" cy="10378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5CF3267-2BDC-A9CF-70BD-B6FDCEF9E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1880" b="94653" l="10000" r="90000"/>
                      </a14:imgEffect>
                    </a14:imgLayer>
                  </a14:imgProps>
                </a:ext>
              </a:extLst>
            </a:blip>
            <a:srcRect t="46533"/>
            <a:stretch/>
          </p:blipFill>
          <p:spPr>
            <a:xfrm>
              <a:off x="6843625" y="5569634"/>
              <a:ext cx="3935280" cy="103783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E7D9A18-57F4-1C67-B306-440171AD28E7}"/>
                </a:ext>
              </a:extLst>
            </p:cNvPr>
            <p:cNvSpPr txBox="1"/>
            <p:nvPr/>
          </p:nvSpPr>
          <p:spPr>
            <a:xfrm>
              <a:off x="7304159" y="5779699"/>
              <a:ext cx="3014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>
                  <a:solidFill>
                    <a:schemeClr val="accent6">
                      <a:lumMod val="75000"/>
                    </a:schemeClr>
                  </a:solidFill>
                </a:rPr>
                <a:t>factorial(2)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879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468</Words>
  <Application>Microsoft Office PowerPoint</Application>
  <PresentationFormat>Panorámica</PresentationFormat>
  <Paragraphs>108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RUBEN CHAVEZ TURRUBIARTES</dc:creator>
  <cp:lastModifiedBy>JUAN RUBEN CHAVEZ TURRUBIARTES</cp:lastModifiedBy>
  <cp:revision>1</cp:revision>
  <dcterms:created xsi:type="dcterms:W3CDTF">2025-01-05T00:29:26Z</dcterms:created>
  <dcterms:modified xsi:type="dcterms:W3CDTF">2025-01-05T03:22:17Z</dcterms:modified>
</cp:coreProperties>
</file>