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Jiawei" userId="S::jiawei.wu@marquette.edu::c09647cf-0c88-4bd7-9952-c75030933c04" providerId="AD" clId="Web-{7B737A5F-1982-5DDC-DB66-89FE6455F74C}"/>
    <pc:docChg chg="modSld">
      <pc:chgData name="Wu, Jiawei" userId="S::jiawei.wu@marquette.edu::c09647cf-0c88-4bd7-9952-c75030933c04" providerId="AD" clId="Web-{7B737A5F-1982-5DDC-DB66-89FE6455F74C}" dt="2018-11-15T20:59:39.590" v="4" actId="1076"/>
      <pc:docMkLst>
        <pc:docMk/>
      </pc:docMkLst>
      <pc:sldChg chg="modSp">
        <pc:chgData name="Wu, Jiawei" userId="S::jiawei.wu@marquette.edu::c09647cf-0c88-4bd7-9952-c75030933c04" providerId="AD" clId="Web-{7B737A5F-1982-5DDC-DB66-89FE6455F74C}" dt="2018-11-15T20:59:39.590" v="4" actId="1076"/>
        <pc:sldMkLst>
          <pc:docMk/>
          <pc:sldMk cId="555563423" sldId="257"/>
        </pc:sldMkLst>
        <pc:spChg chg="mod">
          <ac:chgData name="Wu, Jiawei" userId="S::jiawei.wu@marquette.edu::c09647cf-0c88-4bd7-9952-c75030933c04" providerId="AD" clId="Web-{7B737A5F-1982-5DDC-DB66-89FE6455F74C}" dt="2018-11-15T20:59:36.871" v="3" actId="1076"/>
          <ac:spMkLst>
            <pc:docMk/>
            <pc:sldMk cId="555563423" sldId="257"/>
            <ac:spMk id="16" creationId="{3B320C06-7E08-4699-BB6A-7067D8FB7F2D}"/>
          </ac:spMkLst>
        </pc:spChg>
        <pc:spChg chg="mod">
          <ac:chgData name="Wu, Jiawei" userId="S::jiawei.wu@marquette.edu::c09647cf-0c88-4bd7-9952-c75030933c04" providerId="AD" clId="Web-{7B737A5F-1982-5DDC-DB66-89FE6455F74C}" dt="2018-11-15T20:59:39.590" v="4" actId="1076"/>
          <ac:spMkLst>
            <pc:docMk/>
            <pc:sldMk cId="555563423" sldId="257"/>
            <ac:spMk id="17" creationId="{CFD09CA0-0105-4B73-BC75-348AFA1B0E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9F2D9-13F8-4764-921B-E14A475D8174}" type="doc">
      <dgm:prSet loTypeId="urn:microsoft.com/office/officeart/2005/8/layout/hChevron3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66B4F4-4F2B-4CAC-94E8-3C4DDA9466DD}">
      <dgm:prSet/>
      <dgm:spPr/>
      <dgm:t>
        <a:bodyPr/>
        <a:lstStyle/>
        <a:p>
          <a:r>
            <a:rPr lang="en-US"/>
            <a:t>What is Data Augmentation?</a:t>
          </a:r>
        </a:p>
      </dgm:t>
    </dgm:pt>
    <dgm:pt modelId="{25A5D5D3-630F-4346-8A7E-C2697B68EC9A}" type="parTrans" cxnId="{F99379E6-0140-47C3-B2F0-EB8865EC9D3C}">
      <dgm:prSet/>
      <dgm:spPr/>
      <dgm:t>
        <a:bodyPr/>
        <a:lstStyle/>
        <a:p>
          <a:endParaRPr lang="en-US"/>
        </a:p>
      </dgm:t>
    </dgm:pt>
    <dgm:pt modelId="{888F0C71-D156-4E1F-B535-F97028553A88}" type="sibTrans" cxnId="{F99379E6-0140-47C3-B2F0-EB8865EC9D3C}">
      <dgm:prSet/>
      <dgm:spPr/>
      <dgm:t>
        <a:bodyPr/>
        <a:lstStyle/>
        <a:p>
          <a:endParaRPr lang="en-US"/>
        </a:p>
      </dgm:t>
    </dgm:pt>
    <dgm:pt modelId="{DD17BFD9-3E40-4AD5-A456-AA6D2B30EDB5}">
      <dgm:prSet/>
      <dgm:spPr/>
      <dgm:t>
        <a:bodyPr/>
        <a:lstStyle/>
        <a:p>
          <a:r>
            <a:rPr lang="en-US"/>
            <a:t>It refers to increasing the amount of image data input using the following methods. </a:t>
          </a:r>
        </a:p>
      </dgm:t>
    </dgm:pt>
    <dgm:pt modelId="{FD8F02AE-F93B-44EA-AEFD-F6774B4F68C9}" type="parTrans" cxnId="{EE80FDEA-3070-42FE-B52E-CD772BF8D38B}">
      <dgm:prSet/>
      <dgm:spPr/>
      <dgm:t>
        <a:bodyPr/>
        <a:lstStyle/>
        <a:p>
          <a:endParaRPr lang="en-US"/>
        </a:p>
      </dgm:t>
    </dgm:pt>
    <dgm:pt modelId="{ACFA8281-4FA3-4808-B4B8-FD5E94B85826}" type="sibTrans" cxnId="{EE80FDEA-3070-42FE-B52E-CD772BF8D38B}">
      <dgm:prSet/>
      <dgm:spPr/>
      <dgm:t>
        <a:bodyPr/>
        <a:lstStyle/>
        <a:p>
          <a:endParaRPr lang="en-US"/>
        </a:p>
      </dgm:t>
    </dgm:pt>
    <dgm:pt modelId="{0B425920-556B-4DA3-BFE9-3A58A163CEC5}">
      <dgm:prSet/>
      <dgm:spPr/>
      <dgm:t>
        <a:bodyPr/>
        <a:lstStyle/>
        <a:p>
          <a:r>
            <a:rPr lang="en-US"/>
            <a:t>Rotation</a:t>
          </a:r>
        </a:p>
      </dgm:t>
    </dgm:pt>
    <dgm:pt modelId="{6F5D4BC9-B890-4E26-BB59-CE7B24C493AA}" type="parTrans" cxnId="{5FED5B91-66F5-4AB7-952F-08ED06778586}">
      <dgm:prSet/>
      <dgm:spPr/>
      <dgm:t>
        <a:bodyPr/>
        <a:lstStyle/>
        <a:p>
          <a:endParaRPr lang="en-US"/>
        </a:p>
      </dgm:t>
    </dgm:pt>
    <dgm:pt modelId="{AD9D1992-6A70-45A7-B5A0-9D0FD7114F4B}" type="sibTrans" cxnId="{5FED5B91-66F5-4AB7-952F-08ED06778586}">
      <dgm:prSet/>
      <dgm:spPr/>
      <dgm:t>
        <a:bodyPr/>
        <a:lstStyle/>
        <a:p>
          <a:endParaRPr lang="en-US"/>
        </a:p>
      </dgm:t>
    </dgm:pt>
    <dgm:pt modelId="{F3C58797-AE78-457F-BB30-136B029E0402}">
      <dgm:prSet/>
      <dgm:spPr/>
      <dgm:t>
        <a:bodyPr/>
        <a:lstStyle/>
        <a:p>
          <a:r>
            <a:rPr lang="en-US"/>
            <a:t>Flip</a:t>
          </a:r>
        </a:p>
      </dgm:t>
    </dgm:pt>
    <dgm:pt modelId="{2247AFEA-B4BA-41B1-AA47-D2C78E575CF3}" type="parTrans" cxnId="{6AAD3E48-602D-46D6-9681-34A0F0C440B4}">
      <dgm:prSet/>
      <dgm:spPr/>
      <dgm:t>
        <a:bodyPr/>
        <a:lstStyle/>
        <a:p>
          <a:endParaRPr lang="en-US"/>
        </a:p>
      </dgm:t>
    </dgm:pt>
    <dgm:pt modelId="{4514507A-BEB5-4725-91A6-2C53B5000E40}" type="sibTrans" cxnId="{6AAD3E48-602D-46D6-9681-34A0F0C440B4}">
      <dgm:prSet/>
      <dgm:spPr/>
      <dgm:t>
        <a:bodyPr/>
        <a:lstStyle/>
        <a:p>
          <a:endParaRPr lang="en-US"/>
        </a:p>
      </dgm:t>
    </dgm:pt>
    <dgm:pt modelId="{B656A4A5-47B4-4295-9095-64F677C8FCF8}">
      <dgm:prSet/>
      <dgm:spPr/>
      <dgm:t>
        <a:bodyPr/>
        <a:lstStyle/>
        <a:p>
          <a:r>
            <a:rPr lang="en-US"/>
            <a:t>Zoom</a:t>
          </a:r>
        </a:p>
      </dgm:t>
    </dgm:pt>
    <dgm:pt modelId="{E3FC844A-682C-40D7-88E1-520D39943E54}" type="parTrans" cxnId="{9D83EC9D-26C3-4E14-9D2C-2040E56D6B25}">
      <dgm:prSet/>
      <dgm:spPr/>
      <dgm:t>
        <a:bodyPr/>
        <a:lstStyle/>
        <a:p>
          <a:endParaRPr lang="en-US"/>
        </a:p>
      </dgm:t>
    </dgm:pt>
    <dgm:pt modelId="{458BC93A-3FB1-4FE2-A637-234D45F569A5}" type="sibTrans" cxnId="{9D83EC9D-26C3-4E14-9D2C-2040E56D6B25}">
      <dgm:prSet/>
      <dgm:spPr/>
      <dgm:t>
        <a:bodyPr/>
        <a:lstStyle/>
        <a:p>
          <a:endParaRPr lang="en-US"/>
        </a:p>
      </dgm:t>
    </dgm:pt>
    <dgm:pt modelId="{3C806054-C640-4D91-887C-E08964146E40}">
      <dgm:prSet/>
      <dgm:spPr/>
      <dgm:t>
        <a:bodyPr/>
        <a:lstStyle/>
        <a:p>
          <a:r>
            <a:rPr lang="en-US"/>
            <a:t>Shift</a:t>
          </a:r>
        </a:p>
      </dgm:t>
    </dgm:pt>
    <dgm:pt modelId="{937357D7-1459-4035-B767-3A0D46BF3C0E}" type="parTrans" cxnId="{E3C23305-684F-4106-9942-5E10E3CBC47D}">
      <dgm:prSet/>
      <dgm:spPr/>
      <dgm:t>
        <a:bodyPr/>
        <a:lstStyle/>
        <a:p>
          <a:endParaRPr lang="en-US"/>
        </a:p>
      </dgm:t>
    </dgm:pt>
    <dgm:pt modelId="{967E1ACF-9C6A-4306-B838-F1223BA9112A}" type="sibTrans" cxnId="{E3C23305-684F-4106-9942-5E10E3CBC47D}">
      <dgm:prSet/>
      <dgm:spPr/>
      <dgm:t>
        <a:bodyPr/>
        <a:lstStyle/>
        <a:p>
          <a:endParaRPr lang="en-US"/>
        </a:p>
      </dgm:t>
    </dgm:pt>
    <dgm:pt modelId="{965F5191-9FBD-49B7-A2C0-B32E9F33C616}">
      <dgm:prSet/>
      <dgm:spPr/>
      <dgm:t>
        <a:bodyPr/>
        <a:lstStyle/>
        <a:p>
          <a:r>
            <a:rPr lang="en-US"/>
            <a:t>Scale</a:t>
          </a:r>
        </a:p>
      </dgm:t>
    </dgm:pt>
    <dgm:pt modelId="{E41ABAAD-C5AC-4228-AFC8-815D6DC0F6A1}" type="parTrans" cxnId="{638750A2-91CD-4018-9D30-BA55B8D15133}">
      <dgm:prSet/>
      <dgm:spPr/>
      <dgm:t>
        <a:bodyPr/>
        <a:lstStyle/>
        <a:p>
          <a:endParaRPr lang="en-US"/>
        </a:p>
      </dgm:t>
    </dgm:pt>
    <dgm:pt modelId="{C93DC2C3-9955-4144-8800-6EF49A2E4509}" type="sibTrans" cxnId="{638750A2-91CD-4018-9D30-BA55B8D15133}">
      <dgm:prSet/>
      <dgm:spPr/>
      <dgm:t>
        <a:bodyPr/>
        <a:lstStyle/>
        <a:p>
          <a:endParaRPr lang="en-US"/>
        </a:p>
      </dgm:t>
    </dgm:pt>
    <dgm:pt modelId="{0710798D-B304-4017-8052-E2FE9F844D6D}">
      <dgm:prSet/>
      <dgm:spPr/>
      <dgm:t>
        <a:bodyPr/>
        <a:lstStyle/>
        <a:p>
          <a:r>
            <a:rPr lang="en-US"/>
            <a:t>Contrast</a:t>
          </a:r>
        </a:p>
      </dgm:t>
    </dgm:pt>
    <dgm:pt modelId="{50289AF3-ACD9-4D13-86C5-6E6D49CFEE22}" type="parTrans" cxnId="{9644B469-1425-4464-B662-BA6C1B925A72}">
      <dgm:prSet/>
      <dgm:spPr/>
      <dgm:t>
        <a:bodyPr/>
        <a:lstStyle/>
        <a:p>
          <a:endParaRPr lang="en-US"/>
        </a:p>
      </dgm:t>
    </dgm:pt>
    <dgm:pt modelId="{D7824EA4-67D4-40A3-A22B-11477A47EFF2}" type="sibTrans" cxnId="{9644B469-1425-4464-B662-BA6C1B925A72}">
      <dgm:prSet/>
      <dgm:spPr/>
      <dgm:t>
        <a:bodyPr/>
        <a:lstStyle/>
        <a:p>
          <a:endParaRPr lang="en-US"/>
        </a:p>
      </dgm:t>
    </dgm:pt>
    <dgm:pt modelId="{2ACCEECD-175D-4074-A87D-ED2F701DB9DA}">
      <dgm:prSet/>
      <dgm:spPr/>
      <dgm:t>
        <a:bodyPr/>
        <a:lstStyle/>
        <a:p>
          <a:r>
            <a:rPr lang="en-US"/>
            <a:t>Noise</a:t>
          </a:r>
        </a:p>
      </dgm:t>
    </dgm:pt>
    <dgm:pt modelId="{D304BB3A-626C-4528-8845-C8407074D539}" type="parTrans" cxnId="{5268A11F-8258-46A2-861E-6075984EFCA1}">
      <dgm:prSet/>
      <dgm:spPr/>
      <dgm:t>
        <a:bodyPr/>
        <a:lstStyle/>
        <a:p>
          <a:endParaRPr lang="en-US"/>
        </a:p>
      </dgm:t>
    </dgm:pt>
    <dgm:pt modelId="{D65C6DD9-910E-4652-A48B-A3595DF44A7E}" type="sibTrans" cxnId="{5268A11F-8258-46A2-861E-6075984EFCA1}">
      <dgm:prSet/>
      <dgm:spPr/>
      <dgm:t>
        <a:bodyPr/>
        <a:lstStyle/>
        <a:p>
          <a:endParaRPr lang="en-US"/>
        </a:p>
      </dgm:t>
    </dgm:pt>
    <dgm:pt modelId="{F87F6E4F-8702-497E-BAFA-428C13CB2202}" type="pres">
      <dgm:prSet presAssocID="{7AF9F2D9-13F8-4764-921B-E14A475D8174}" presName="Name0" presStyleCnt="0">
        <dgm:presLayoutVars>
          <dgm:dir/>
          <dgm:resizeHandles val="exact"/>
        </dgm:presLayoutVars>
      </dgm:prSet>
      <dgm:spPr/>
    </dgm:pt>
    <dgm:pt modelId="{006435D4-8D70-4086-970C-4E14C8B72BBF}" type="pres">
      <dgm:prSet presAssocID="{2166B4F4-4F2B-4CAC-94E8-3C4DDA9466DD}" presName="parAndChTx" presStyleLbl="node1" presStyleIdx="0" presStyleCnt="2">
        <dgm:presLayoutVars>
          <dgm:bulletEnabled val="1"/>
        </dgm:presLayoutVars>
      </dgm:prSet>
      <dgm:spPr/>
    </dgm:pt>
    <dgm:pt modelId="{06CEFFCA-4F8B-4D10-B453-8A3C4193FFB8}" type="pres">
      <dgm:prSet presAssocID="{888F0C71-D156-4E1F-B535-F97028553A88}" presName="parAndChSpace" presStyleCnt="0"/>
      <dgm:spPr/>
    </dgm:pt>
    <dgm:pt modelId="{D6F883C3-8122-4586-9595-1B575CBE4D71}" type="pres">
      <dgm:prSet presAssocID="{DD17BFD9-3E40-4AD5-A456-AA6D2B30EDB5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E3C23305-684F-4106-9942-5E10E3CBC47D}" srcId="{DD17BFD9-3E40-4AD5-A456-AA6D2B30EDB5}" destId="{3C806054-C640-4D91-887C-E08964146E40}" srcOrd="3" destOrd="0" parTransId="{937357D7-1459-4035-B767-3A0D46BF3C0E}" sibTransId="{967E1ACF-9C6A-4306-B838-F1223BA9112A}"/>
    <dgm:cxn modelId="{3C0EBA12-970D-4E60-B08E-5CC4192090A9}" type="presOf" srcId="{0710798D-B304-4017-8052-E2FE9F844D6D}" destId="{D6F883C3-8122-4586-9595-1B575CBE4D71}" srcOrd="0" destOrd="6" presId="urn:microsoft.com/office/officeart/2005/8/layout/hChevron3"/>
    <dgm:cxn modelId="{5268A11F-8258-46A2-861E-6075984EFCA1}" srcId="{DD17BFD9-3E40-4AD5-A456-AA6D2B30EDB5}" destId="{2ACCEECD-175D-4074-A87D-ED2F701DB9DA}" srcOrd="6" destOrd="0" parTransId="{D304BB3A-626C-4528-8845-C8407074D539}" sibTransId="{D65C6DD9-910E-4652-A48B-A3595DF44A7E}"/>
    <dgm:cxn modelId="{D2DDB029-1620-40D1-BA0F-897307F9E6E3}" type="presOf" srcId="{3C806054-C640-4D91-887C-E08964146E40}" destId="{D6F883C3-8122-4586-9595-1B575CBE4D71}" srcOrd="0" destOrd="4" presId="urn:microsoft.com/office/officeart/2005/8/layout/hChevron3"/>
    <dgm:cxn modelId="{6AAD3E48-602D-46D6-9681-34A0F0C440B4}" srcId="{DD17BFD9-3E40-4AD5-A456-AA6D2B30EDB5}" destId="{F3C58797-AE78-457F-BB30-136B029E0402}" srcOrd="1" destOrd="0" parTransId="{2247AFEA-B4BA-41B1-AA47-D2C78E575CF3}" sibTransId="{4514507A-BEB5-4725-91A6-2C53B5000E40}"/>
    <dgm:cxn modelId="{9644B469-1425-4464-B662-BA6C1B925A72}" srcId="{DD17BFD9-3E40-4AD5-A456-AA6D2B30EDB5}" destId="{0710798D-B304-4017-8052-E2FE9F844D6D}" srcOrd="5" destOrd="0" parTransId="{50289AF3-ACD9-4D13-86C5-6E6D49CFEE22}" sibTransId="{D7824EA4-67D4-40A3-A22B-11477A47EFF2}"/>
    <dgm:cxn modelId="{75D2B46D-C4B6-4A28-AE54-47F5A05C927D}" type="presOf" srcId="{2ACCEECD-175D-4074-A87D-ED2F701DB9DA}" destId="{D6F883C3-8122-4586-9595-1B575CBE4D71}" srcOrd="0" destOrd="7" presId="urn:microsoft.com/office/officeart/2005/8/layout/hChevron3"/>
    <dgm:cxn modelId="{7AD9E574-4CDC-439A-A7B8-1E8631866D2C}" type="presOf" srcId="{0B425920-556B-4DA3-BFE9-3A58A163CEC5}" destId="{D6F883C3-8122-4586-9595-1B575CBE4D71}" srcOrd="0" destOrd="1" presId="urn:microsoft.com/office/officeart/2005/8/layout/hChevron3"/>
    <dgm:cxn modelId="{E049168E-583B-4755-A6A8-CD6F7C0DACBE}" type="presOf" srcId="{B656A4A5-47B4-4295-9095-64F677C8FCF8}" destId="{D6F883C3-8122-4586-9595-1B575CBE4D71}" srcOrd="0" destOrd="3" presId="urn:microsoft.com/office/officeart/2005/8/layout/hChevron3"/>
    <dgm:cxn modelId="{5FED5B91-66F5-4AB7-952F-08ED06778586}" srcId="{DD17BFD9-3E40-4AD5-A456-AA6D2B30EDB5}" destId="{0B425920-556B-4DA3-BFE9-3A58A163CEC5}" srcOrd="0" destOrd="0" parTransId="{6F5D4BC9-B890-4E26-BB59-CE7B24C493AA}" sibTransId="{AD9D1992-6A70-45A7-B5A0-9D0FD7114F4B}"/>
    <dgm:cxn modelId="{D5240E9D-5137-4E53-858A-58F46DFB223F}" type="presOf" srcId="{2166B4F4-4F2B-4CAC-94E8-3C4DDA9466DD}" destId="{006435D4-8D70-4086-970C-4E14C8B72BBF}" srcOrd="0" destOrd="0" presId="urn:microsoft.com/office/officeart/2005/8/layout/hChevron3"/>
    <dgm:cxn modelId="{9D83EC9D-26C3-4E14-9D2C-2040E56D6B25}" srcId="{DD17BFD9-3E40-4AD5-A456-AA6D2B30EDB5}" destId="{B656A4A5-47B4-4295-9095-64F677C8FCF8}" srcOrd="2" destOrd="0" parTransId="{E3FC844A-682C-40D7-88E1-520D39943E54}" sibTransId="{458BC93A-3FB1-4FE2-A637-234D45F569A5}"/>
    <dgm:cxn modelId="{B113DB9F-BCE5-42B0-8E05-04A0176E734A}" type="presOf" srcId="{DD17BFD9-3E40-4AD5-A456-AA6D2B30EDB5}" destId="{D6F883C3-8122-4586-9595-1B575CBE4D71}" srcOrd="0" destOrd="0" presId="urn:microsoft.com/office/officeart/2005/8/layout/hChevron3"/>
    <dgm:cxn modelId="{638750A2-91CD-4018-9D30-BA55B8D15133}" srcId="{DD17BFD9-3E40-4AD5-A456-AA6D2B30EDB5}" destId="{965F5191-9FBD-49B7-A2C0-B32E9F33C616}" srcOrd="4" destOrd="0" parTransId="{E41ABAAD-C5AC-4228-AFC8-815D6DC0F6A1}" sibTransId="{C93DC2C3-9955-4144-8800-6EF49A2E4509}"/>
    <dgm:cxn modelId="{FB4A19C0-8EDD-45DD-BAD7-4AC154BEA04A}" type="presOf" srcId="{F3C58797-AE78-457F-BB30-136B029E0402}" destId="{D6F883C3-8122-4586-9595-1B575CBE4D71}" srcOrd="0" destOrd="2" presId="urn:microsoft.com/office/officeart/2005/8/layout/hChevron3"/>
    <dgm:cxn modelId="{6AACA2CA-5CFB-43C7-BBB2-FD318E3AFE2A}" type="presOf" srcId="{7AF9F2D9-13F8-4764-921B-E14A475D8174}" destId="{F87F6E4F-8702-497E-BAFA-428C13CB2202}" srcOrd="0" destOrd="0" presId="urn:microsoft.com/office/officeart/2005/8/layout/hChevron3"/>
    <dgm:cxn modelId="{6611CFD4-0B37-420A-8934-08298D8E62E4}" type="presOf" srcId="{965F5191-9FBD-49B7-A2C0-B32E9F33C616}" destId="{D6F883C3-8122-4586-9595-1B575CBE4D71}" srcOrd="0" destOrd="5" presId="urn:microsoft.com/office/officeart/2005/8/layout/hChevron3"/>
    <dgm:cxn modelId="{F99379E6-0140-47C3-B2F0-EB8865EC9D3C}" srcId="{7AF9F2D9-13F8-4764-921B-E14A475D8174}" destId="{2166B4F4-4F2B-4CAC-94E8-3C4DDA9466DD}" srcOrd="0" destOrd="0" parTransId="{25A5D5D3-630F-4346-8A7E-C2697B68EC9A}" sibTransId="{888F0C71-D156-4E1F-B535-F97028553A88}"/>
    <dgm:cxn modelId="{EE80FDEA-3070-42FE-B52E-CD772BF8D38B}" srcId="{7AF9F2D9-13F8-4764-921B-E14A475D8174}" destId="{DD17BFD9-3E40-4AD5-A456-AA6D2B30EDB5}" srcOrd="1" destOrd="0" parTransId="{FD8F02AE-F93B-44EA-AEFD-F6774B4F68C9}" sibTransId="{ACFA8281-4FA3-4808-B4B8-FD5E94B85826}"/>
    <dgm:cxn modelId="{712CBC8A-D78D-499D-97BF-E905006E0ABD}" type="presParOf" srcId="{F87F6E4F-8702-497E-BAFA-428C13CB2202}" destId="{006435D4-8D70-4086-970C-4E14C8B72BBF}" srcOrd="0" destOrd="0" presId="urn:microsoft.com/office/officeart/2005/8/layout/hChevron3"/>
    <dgm:cxn modelId="{A518CE1B-2826-4285-A9AA-41DEA43AB1E2}" type="presParOf" srcId="{F87F6E4F-8702-497E-BAFA-428C13CB2202}" destId="{06CEFFCA-4F8B-4D10-B453-8A3C4193FFB8}" srcOrd="1" destOrd="0" presId="urn:microsoft.com/office/officeart/2005/8/layout/hChevron3"/>
    <dgm:cxn modelId="{8ABD8A53-7803-4536-B131-7F7F9749DC44}" type="presParOf" srcId="{F87F6E4F-8702-497E-BAFA-428C13CB2202}" destId="{D6F883C3-8122-4586-9595-1B575CBE4D7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435D4-8D70-4086-970C-4E14C8B72BBF}">
      <dsp:nvSpPr>
        <dsp:cNvPr id="0" name=""/>
        <dsp:cNvSpPr/>
      </dsp:nvSpPr>
      <dsp:spPr>
        <a:xfrm>
          <a:off x="8016" y="0"/>
          <a:ext cx="5691981" cy="3101975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800" tIns="58420" rIns="803202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is Data Augmentation?</a:t>
          </a:r>
        </a:p>
      </dsp:txBody>
      <dsp:txXfrm>
        <a:off x="8016" y="0"/>
        <a:ext cx="5304234" cy="3101975"/>
      </dsp:txXfrm>
    </dsp:sp>
    <dsp:sp modelId="{D6F883C3-8122-4586-9595-1B575CBE4D71}">
      <dsp:nvSpPr>
        <dsp:cNvPr id="0" name=""/>
        <dsp:cNvSpPr/>
      </dsp:nvSpPr>
      <dsp:spPr>
        <a:xfrm>
          <a:off x="4561601" y="0"/>
          <a:ext cx="5691981" cy="3101975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5">
                <a:hueOff val="-239873"/>
                <a:satOff val="-8897"/>
                <a:lumOff val="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800" tIns="58420" rIns="20080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refers to increasing the amount of image data input using the following methods.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Rotation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Flip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Zoom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Shift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Scale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Contrast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Noise</a:t>
          </a:r>
        </a:p>
      </dsp:txBody>
      <dsp:txXfrm>
        <a:off x="5337095" y="0"/>
        <a:ext cx="4140993" cy="310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8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4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9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0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4414F1-D458-456E-B70B-325300E0DE6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AC599A-68E8-4ACB-86E1-6AB158B7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7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9E96D7-6094-479D-B3B5-B7D27F7A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Improving human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using image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9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E32CEEC-7688-4D13-8924-E66E1926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377669"/>
            <a:ext cx="7729728" cy="1188720"/>
          </a:xfrm>
        </p:spPr>
        <p:txBody>
          <a:bodyPr/>
          <a:lstStyle/>
          <a:p>
            <a:r>
              <a:rPr lang="en-US" altLang="zh-CN" dirty="0"/>
              <a:t>Include human? OR NOT?</a:t>
            </a:r>
            <a:endParaRPr lang="zh-CN" altLang="en-US" dirty="0"/>
          </a:p>
        </p:txBody>
      </p:sp>
      <p:sp>
        <p:nvSpPr>
          <p:cNvPr id="16" name="禁止符 15">
            <a:extLst>
              <a:ext uri="{FF2B5EF4-FFF2-40B4-BE49-F238E27FC236}">
                <a16:creationId xmlns:a16="http://schemas.microsoft.com/office/drawing/2014/main" id="{3B320C06-7E08-4699-BB6A-7067D8FB7F2D}"/>
              </a:ext>
            </a:extLst>
          </p:cNvPr>
          <p:cNvSpPr/>
          <p:nvPr/>
        </p:nvSpPr>
        <p:spPr>
          <a:xfrm>
            <a:off x="2692496" y="1277612"/>
            <a:ext cx="1732547" cy="178409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CFD09CA0-0105-4B73-BC75-348AFA1B0E8C}"/>
              </a:ext>
            </a:extLst>
          </p:cNvPr>
          <p:cNvSpPr/>
          <p:nvPr/>
        </p:nvSpPr>
        <p:spPr>
          <a:xfrm>
            <a:off x="8527452" y="1277612"/>
            <a:ext cx="1732547" cy="1784095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A dog looking at the camera&#13;&#10;&#13;&#10;Description automatically generated">
            <a:extLst>
              <a:ext uri="{FF2B5EF4-FFF2-40B4-BE49-F238E27FC236}">
                <a16:creationId xmlns:a16="http://schemas.microsoft.com/office/drawing/2014/main" id="{8EF13765-58F6-BF4C-9C8A-710A25E4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73" y="3028945"/>
            <a:ext cx="3676897" cy="3784199"/>
          </a:xfrm>
          <a:prstGeom prst="rect">
            <a:avLst/>
          </a:prstGeom>
        </p:spPr>
      </p:pic>
      <p:pic>
        <p:nvPicPr>
          <p:cNvPr id="9" name="Picture 8" descr="A girl posing for a picture&#13;&#10;&#13;&#10;Description automatically generated">
            <a:extLst>
              <a:ext uri="{FF2B5EF4-FFF2-40B4-BE49-F238E27FC236}">
                <a16:creationId xmlns:a16="http://schemas.microsoft.com/office/drawing/2014/main" id="{3E7F9D26-904D-BF4C-9311-140BF5135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88" y="3203598"/>
            <a:ext cx="3450301" cy="36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287D6-3650-46BF-9772-EDD2A1A1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900210"/>
            <a:ext cx="3610691" cy="1071062"/>
          </a:xfrm>
          <a:solidFill>
            <a:schemeClr val="bg1"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</a:rPr>
              <a:t>Datasets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F4F5D65-03B0-407D-8EA9-000B67CC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images we collected: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Accessible Building Images: 54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nonhuman Images: 78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Split the dataset randomly, and the </a:t>
            </a:r>
            <a:r>
              <a:rPr lang="en-US" altLang="zh-CN" dirty="0" err="1">
                <a:solidFill>
                  <a:schemeClr val="bg1"/>
                </a:solidFill>
              </a:rPr>
              <a:t>test_size</a:t>
            </a:r>
            <a:r>
              <a:rPr lang="en-US" altLang="zh-CN" dirty="0">
                <a:solidFill>
                  <a:schemeClr val="bg1"/>
                </a:solidFill>
              </a:rPr>
              <a:t> = 0.2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B46C-7205-47CD-852D-14AA2E4F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49" y="339541"/>
            <a:ext cx="7052823" cy="761471"/>
          </a:xfrm>
        </p:spPr>
        <p:txBody>
          <a:bodyPr/>
          <a:lstStyle/>
          <a:p>
            <a:r>
              <a:rPr lang="en-US" altLang="zh-CN" dirty="0"/>
              <a:t>Code (V1.0)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5984E1-B6AA-4173-BBCE-A33765E7CD3F}"/>
              </a:ext>
            </a:extLst>
          </p:cNvPr>
          <p:cNvSpPr txBox="1"/>
          <p:nvPr/>
        </p:nvSpPr>
        <p:spPr>
          <a:xfrm>
            <a:off x="588949" y="1438183"/>
            <a:ext cx="304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Model: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5144D8-E204-4656-9042-8F6F467F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9" y="1871566"/>
            <a:ext cx="6266367" cy="44079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41F59A-06DD-412B-97A0-72890139314F}"/>
              </a:ext>
            </a:extLst>
          </p:cNvPr>
          <p:cNvSpPr txBox="1"/>
          <p:nvPr/>
        </p:nvSpPr>
        <p:spPr>
          <a:xfrm>
            <a:off x="7324531" y="1364024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E2E83E-C240-49D1-9A31-67265B19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63" y="1838325"/>
            <a:ext cx="3581400" cy="1590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8A3380-18C2-45DA-BD86-3DE85991159C}"/>
              </a:ext>
            </a:extLst>
          </p:cNvPr>
          <p:cNvSpPr txBox="1"/>
          <p:nvPr/>
        </p:nvSpPr>
        <p:spPr>
          <a:xfrm>
            <a:off x="7483151" y="3620278"/>
            <a:ext cx="3797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Results:</a:t>
            </a:r>
          </a:p>
          <a:p>
            <a:r>
              <a:rPr lang="en-US" altLang="zh-CN" dirty="0"/>
              <a:t>Epochs=2:</a:t>
            </a:r>
          </a:p>
          <a:p>
            <a:r>
              <a:rPr lang="en-US" altLang="zh-CN" dirty="0"/>
              <a:t>  Accuracy of training data: 98%</a:t>
            </a:r>
          </a:p>
          <a:p>
            <a:r>
              <a:rPr lang="en-US" altLang="zh-CN" dirty="0"/>
              <a:t>  Accuracy of test data: 66%</a:t>
            </a:r>
          </a:p>
          <a:p>
            <a:r>
              <a:rPr lang="en-US" altLang="zh-CN" dirty="0"/>
              <a:t>Epochs=10:</a:t>
            </a:r>
          </a:p>
          <a:p>
            <a:r>
              <a:rPr lang="en-US" altLang="zh-CN" dirty="0"/>
              <a:t>  Accuracy of training data: 99.67%</a:t>
            </a:r>
          </a:p>
          <a:p>
            <a:r>
              <a:rPr lang="en-US" altLang="zh-CN" dirty="0"/>
              <a:t>  Accuracy of test data: 70.49%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Over Fitting!!</a:t>
            </a:r>
          </a:p>
        </p:txBody>
      </p:sp>
    </p:spTree>
    <p:extLst>
      <p:ext uri="{BB962C8B-B14F-4D97-AF65-F5344CB8AC3E}">
        <p14:creationId xmlns:p14="http://schemas.microsoft.com/office/powerpoint/2010/main" val="4381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6187-36F7-4933-BB33-56C84CB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b="1" dirty="0"/>
              <a:t>Image Data Augmentation In </a:t>
            </a:r>
            <a:r>
              <a:rPr lang="en-US" altLang="zh-CN" b="1"/>
              <a:t>Keras</a:t>
            </a:r>
            <a:endParaRPr lang="en-US" altLang="zh-CN"/>
          </a:p>
        </p:txBody>
      </p:sp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73CFE577-D377-4465-98D5-B5D99B7A1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69767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95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AC6187-36F7-4933-BB33-56C84CB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76" y="377440"/>
            <a:ext cx="8773466" cy="1188720"/>
          </a:xfrm>
        </p:spPr>
        <p:txBody>
          <a:bodyPr>
            <a:normAutofit/>
          </a:bodyPr>
          <a:lstStyle/>
          <a:p>
            <a:r>
              <a:rPr lang="en-US" altLang="zh-CN" b="1" dirty="0"/>
              <a:t>Image Data Augmentation In </a:t>
            </a:r>
            <a:r>
              <a:rPr lang="en-US" altLang="zh-CN" b="1" dirty="0" err="1"/>
              <a:t>Keras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A0DB51-4179-43CB-ADE5-C3097694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4" y="2318113"/>
            <a:ext cx="3902108" cy="33192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06D739-53E3-4B50-9AEE-8994A27EC080}"/>
              </a:ext>
            </a:extLst>
          </p:cNvPr>
          <p:cNvSpPr txBox="1"/>
          <p:nvPr/>
        </p:nvSpPr>
        <p:spPr>
          <a:xfrm>
            <a:off x="680634" y="5893308"/>
            <a:ext cx="393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Datasets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ED270-28E9-4F49-9A03-1E3056C6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34" y="1868036"/>
            <a:ext cx="2244895" cy="18616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92E698-9FB6-4C78-9DE4-316D92B1FCCF}"/>
              </a:ext>
            </a:extLst>
          </p:cNvPr>
          <p:cNvSpPr txBox="1"/>
          <p:nvPr/>
        </p:nvSpPr>
        <p:spPr>
          <a:xfrm>
            <a:off x="5170434" y="3811582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Feature Standardization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602BEA-AC1C-414C-B0C5-7A4652B5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279" y="1868036"/>
            <a:ext cx="2244895" cy="18919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7F6511A-A579-4199-870B-4F8FB82D8D09}"/>
              </a:ext>
            </a:extLst>
          </p:cNvPr>
          <p:cNvSpPr txBox="1"/>
          <p:nvPr/>
        </p:nvSpPr>
        <p:spPr>
          <a:xfrm>
            <a:off x="8272153" y="3811582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ZCA Whitening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A80C3D-78B0-4F29-B055-EA8C871EA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34" y="4262763"/>
            <a:ext cx="2244895" cy="1875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2267E7B-1FD0-4D35-B8BD-CFB55605A397}"/>
              </a:ext>
            </a:extLst>
          </p:cNvPr>
          <p:cNvSpPr txBox="1"/>
          <p:nvPr/>
        </p:nvSpPr>
        <p:spPr>
          <a:xfrm>
            <a:off x="5168289" y="6220134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Random Rotations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D23B7B-F61B-441C-8A33-8BB3CD798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392807" y="4180914"/>
            <a:ext cx="2172367" cy="18314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5475676-9FFE-44AD-92E4-A2ADDAB5C698}"/>
              </a:ext>
            </a:extLst>
          </p:cNvPr>
          <p:cNvSpPr txBox="1"/>
          <p:nvPr/>
        </p:nvSpPr>
        <p:spPr>
          <a:xfrm>
            <a:off x="8272153" y="6138285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Random Flips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BDE74-3C6A-4918-A2C5-BD48FA96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those images are saved as a part of the dataset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after we do the data augmentation, the number of our dataset of building accessibility model will be extended to almost 1000.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reduce the over fitting.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CCD6DF-2EC6-48CD-A5B1-ACFA896B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6" y="965200"/>
            <a:ext cx="9079247" cy="11874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Image Data Augmentation In </a:t>
            </a:r>
            <a:r>
              <a:rPr lang="en-US" altLang="zh-CN" b="1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15368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包裹</vt:lpstr>
      <vt:lpstr>Improving human recognition using image Classification</vt:lpstr>
      <vt:lpstr>Include human? OR NOT?</vt:lpstr>
      <vt:lpstr>Datasets</vt:lpstr>
      <vt:lpstr>Code (V1.0)</vt:lpstr>
      <vt:lpstr>Image Data Augmentation In Keras</vt:lpstr>
      <vt:lpstr>Image Data Augmentation In Keras</vt:lpstr>
      <vt:lpstr>Image Data Augmentation In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Building Accessibility using image Classification</dc:title>
  <dc:creator>Hu, Wenliang</dc:creator>
  <cp:lastModifiedBy>Du, Zhi</cp:lastModifiedBy>
  <cp:revision>9</cp:revision>
  <dcterms:created xsi:type="dcterms:W3CDTF">2018-10-11T01:07:49Z</dcterms:created>
  <dcterms:modified xsi:type="dcterms:W3CDTF">2019-01-12T09:11:48Z</dcterms:modified>
</cp:coreProperties>
</file>