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82" autoAdjust="0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, Wenliang" userId="S::wenliang.hu@marquette.edu::3a44714f-da18-435d-b243-866faff274e8" providerId="AD" clId="Web-{D6A5AD12-5D4E-4708-8223-F62B74963B77}"/>
    <pc:docChg chg="addSld modSld">
      <pc:chgData name="Hu, Wenliang" userId="S::wenliang.hu@marquette.edu::3a44714f-da18-435d-b243-866faff274e8" providerId="AD" clId="Web-{D6A5AD12-5D4E-4708-8223-F62B74963B77}" dt="2018-09-20T18:25:31.227" v="5"/>
      <pc:docMkLst>
        <pc:docMk/>
      </pc:docMkLst>
      <pc:sldChg chg="addSp delSp modSp new">
        <pc:chgData name="Hu, Wenliang" userId="S::wenliang.hu@marquette.edu::3a44714f-da18-435d-b243-866faff274e8" providerId="AD" clId="Web-{D6A5AD12-5D4E-4708-8223-F62B74963B77}" dt="2018-09-20T18:25:31.227" v="5"/>
        <pc:sldMkLst>
          <pc:docMk/>
          <pc:sldMk cId="861490231" sldId="264"/>
        </pc:sldMkLst>
        <pc:spChg chg="mod">
          <ac:chgData name="Hu, Wenliang" userId="S::wenliang.hu@marquette.edu::3a44714f-da18-435d-b243-866faff274e8" providerId="AD" clId="Web-{D6A5AD12-5D4E-4708-8223-F62B74963B77}" dt="2018-09-20T18:25:20.446" v="3" actId="20577"/>
          <ac:spMkLst>
            <pc:docMk/>
            <pc:sldMk cId="861490231" sldId="264"/>
            <ac:spMk id="2" creationId="{D8E2E272-5D65-48DC-A69E-57B8E35E5223}"/>
          </ac:spMkLst>
        </pc:spChg>
        <pc:spChg chg="del">
          <ac:chgData name="Hu, Wenliang" userId="S::wenliang.hu@marquette.edu::3a44714f-da18-435d-b243-866faff274e8" providerId="AD" clId="Web-{D6A5AD12-5D4E-4708-8223-F62B74963B77}" dt="2018-09-20T18:25:31.227" v="5"/>
          <ac:spMkLst>
            <pc:docMk/>
            <pc:sldMk cId="861490231" sldId="264"/>
            <ac:spMk id="3" creationId="{09F86ED3-FB9D-4626-869F-4ADC713A9ACA}"/>
          </ac:spMkLst>
        </pc:spChg>
        <pc:picChg chg="add mod ord">
          <ac:chgData name="Hu, Wenliang" userId="S::wenliang.hu@marquette.edu::3a44714f-da18-435d-b243-866faff274e8" providerId="AD" clId="Web-{D6A5AD12-5D4E-4708-8223-F62B74963B77}" dt="2018-09-20T18:25:31.227" v="5"/>
          <ac:picMkLst>
            <pc:docMk/>
            <pc:sldMk cId="861490231" sldId="264"/>
            <ac:picMk id="4" creationId="{025AB3F9-2D4F-4662-90E7-0240BE9079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4E837-C62D-4566-813C-883A799EB079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810E-8EBA-4B81-82C5-F6965B7F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A810E-8EBA-4B81-82C5-F6965B7F1E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9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281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8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9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576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3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2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5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3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12F2E56-2900-4FCC-8A98-C4B1A975D81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B19867C-B000-4C09-8553-B4096A454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5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maarts.com/share/620.html" TargetMode="External"/><Relationship Id="rId2" Type="http://schemas.openxmlformats.org/officeDocument/2006/relationships/hyperlink" Target="../AppData/Local/Microsoft/Office/16.0/ResearcherCache/WINWORD/zh-CN/0/jun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74E02-FF40-4F77-9A42-5D82CF292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8" y="228600"/>
            <a:ext cx="9151578" cy="3213100"/>
          </a:xfrm>
        </p:spPr>
        <p:txBody>
          <a:bodyPr anchor="b">
            <a:normAutofit/>
          </a:bodyPr>
          <a:lstStyle/>
          <a:p>
            <a:r>
              <a:rPr lang="en-US" altLang="zh-CN" sz="4800" dirty="0"/>
              <a:t>Here is the training</a:t>
            </a:r>
            <a:r>
              <a:rPr lang="zh-CN" altLang="en-US" sz="4800" dirty="0"/>
              <a:t> </a:t>
            </a:r>
            <a:r>
              <a:rPr lang="en-US" altLang="zh-CN" sz="4800" dirty="0"/>
              <a:t>of</a:t>
            </a:r>
            <a:r>
              <a:rPr lang="zh-CN" altLang="en-US" sz="4800" dirty="0"/>
              <a:t> </a:t>
            </a:r>
            <a:r>
              <a:rPr lang="en-US" altLang="zh-CN" sz="4800" dirty="0"/>
              <a:t>thought</a:t>
            </a:r>
            <a:br>
              <a:rPr lang="en-US" altLang="zh-CN" sz="4800" dirty="0"/>
            </a:br>
            <a:r>
              <a:rPr lang="en-US" altLang="zh-CN" sz="4800" dirty="0"/>
              <a:t>about</a:t>
            </a:r>
            <a:r>
              <a:rPr lang="zh-CN" altLang="en-US" sz="4800" dirty="0"/>
              <a:t> </a:t>
            </a:r>
            <a:r>
              <a:rPr lang="en-US" altLang="zh-CN" sz="4800" dirty="0"/>
              <a:t>Convolutional Neural Network (CNN)</a:t>
            </a:r>
            <a:br>
              <a:rPr lang="zh-CN" altLang="en-US" sz="4800" dirty="0">
                <a:solidFill>
                  <a:schemeClr val="bg1"/>
                </a:solidFill>
              </a:rPr>
            </a:b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9D647-EC43-4225-B583-53FD6370C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398" y="3602566"/>
            <a:ext cx="9151578" cy="2978437"/>
          </a:xfrm>
          <a:noFill/>
        </p:spPr>
        <p:txBody>
          <a:bodyPr anchor="t">
            <a:normAutofit/>
          </a:bodyPr>
          <a:lstStyle/>
          <a:p>
            <a:endParaRPr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0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9EDC7-2C20-4D31-ABD4-4CBB9875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12CCE8-DBF4-44DC-9F73-5FBE41B9F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89" y="301007"/>
            <a:ext cx="10534023" cy="293749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901D35-3A11-42BD-81C5-05465DD62708}"/>
              </a:ext>
            </a:extLst>
          </p:cNvPr>
          <p:cNvSpPr txBox="1"/>
          <p:nvPr/>
        </p:nvSpPr>
        <p:spPr>
          <a:xfrm>
            <a:off x="553839" y="3429000"/>
            <a:ext cx="6633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3600" dirty="0"/>
              <a:t>Convolution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600" dirty="0"/>
              <a:t>Pooling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600" dirty="0"/>
              <a:t>Flattening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3600" dirty="0"/>
              <a:t>Full connection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362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CE91A-5120-4EA3-82AE-E0B0E856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E29F50-B21E-4D85-AA3F-A9F10859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228056"/>
            <a:ext cx="5143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1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806BAB9-FF89-4C75-9246-FC532EF8A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1" y="1691322"/>
            <a:ext cx="9940523" cy="413797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D8A02B93-6ED7-4936-9EEC-544E6A02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altLang="zh-CN" dirty="0"/>
              <a:t>Convolution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2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34321-9080-4F3C-836D-263972D4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034528" cy="948690"/>
          </a:xfrm>
        </p:spPr>
        <p:txBody>
          <a:bodyPr/>
          <a:lstStyle/>
          <a:p>
            <a:r>
              <a:rPr lang="en-US" altLang="zh-CN" dirty="0"/>
              <a:t>Convolution kernel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6AE55B-E863-4905-AD24-B801BD444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4" y="1333500"/>
            <a:ext cx="63722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E272-5D65-48DC-A69E-57B8E35E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25AB3F9-2D4F-4662-90E7-0240BE907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714" y="2166143"/>
            <a:ext cx="80676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FB757-946E-4523-9DCF-7DB1519D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Pooling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69E9-A0F4-4FC5-A916-F06619DF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Max pooling</a:t>
            </a:r>
          </a:p>
          <a:p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9F159D-7F1A-4047-B0B0-860A635F0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2674937"/>
            <a:ext cx="74961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4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66045B-4EF8-4BCE-BD2A-D34677A0A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4" y="628650"/>
            <a:ext cx="1010078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6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C68EA-1504-45F1-8737-D3284B0A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29282-B624-48DD-96A3-EE4E615D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dirty="0">
                <a:hlinkClick r:id="rId2" action="ppaction://hlinkfile"/>
              </a:rPr>
              <a:t>https://medium.com/@tifa2up/image-classification-using-deep-neural-networks-a-beginner-friendly-approach-using-tensorflow-94b0a090ccd4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en-US" altLang="zh-CN" dirty="0">
                <a:hlinkClick r:id="" action="ppaction://hlinkshowjump?jump=lastslide"/>
              </a:rPr>
              <a:t>https://becominghuman.ai/building-an-image-classifier-using-deep-learning-in-python-totally-from-a-beginners-perspective-be8dbaf22dd8</a:t>
            </a:r>
            <a:endParaRPr lang="en-US" altLang="zh-CN" dirty="0"/>
          </a:p>
          <a:p>
            <a:r>
              <a:rPr lang="en-US" altLang="zh-CN" dirty="0"/>
              <a:t>[3] </a:t>
            </a:r>
            <a:r>
              <a:rPr lang="en-US" altLang="zh-CN" dirty="0">
                <a:hlinkClick r:id="" action="ppaction://hlinkshowjump?jump=lastslide"/>
              </a:rPr>
              <a:t>https://blog.csdn.net/oxuzhenyi/article/details/73480448</a:t>
            </a:r>
            <a:endParaRPr lang="en-US" altLang="zh-CN" dirty="0"/>
          </a:p>
          <a:p>
            <a:r>
              <a:rPr lang="en-US" altLang="zh-CN" dirty="0"/>
              <a:t>[4] </a:t>
            </a:r>
            <a:r>
              <a:rPr lang="en-US" altLang="zh-CN" dirty="0">
                <a:hlinkClick r:id="" action="ppaction://hlinkshowjump?jump=lastslide"/>
              </a:rPr>
              <a:t>https://blog.csdn.net/oxuzhenyi/article/details/73480478</a:t>
            </a:r>
            <a:endParaRPr lang="en-US" altLang="zh-CN" dirty="0"/>
          </a:p>
          <a:p>
            <a:r>
              <a:rPr lang="en-US" altLang="zh-CN" dirty="0"/>
              <a:t>[5] </a:t>
            </a:r>
            <a:r>
              <a:rPr lang="en-US" altLang="zh-CN" dirty="0">
                <a:hlinkClick r:id="rId3"/>
              </a:rPr>
              <a:t>https://www.sumaarts.com/share/620.html</a:t>
            </a:r>
            <a:endParaRPr lang="en-US" altLang="zh-CN" dirty="0"/>
          </a:p>
          <a:p>
            <a:r>
              <a:rPr lang="en-US" altLang="zh-CN" dirty="0"/>
              <a:t>[6] </a:t>
            </a:r>
            <a:r>
              <a:rPr lang="en-US" altLang="zh-CN" dirty="0">
                <a:hlinkClick r:id="" action="ppaction://hlinkshowjump?jump=lastslide"/>
              </a:rPr>
              <a:t>https://papers.nips.cc/paper/4824-imagenet-classification-with-deep-convolutional-neural-networks.pdf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4476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查看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111</Words>
  <Application>Microsoft Macintosh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Century Schoolbook</vt:lpstr>
      <vt:lpstr>Wingdings 2</vt:lpstr>
      <vt:lpstr>查看</vt:lpstr>
      <vt:lpstr>Here is the training of thought about Convolutional Neural Network (CNN) </vt:lpstr>
      <vt:lpstr>PowerPoint Presentation</vt:lpstr>
      <vt:lpstr>Convolution</vt:lpstr>
      <vt:lpstr>Convolution</vt:lpstr>
      <vt:lpstr>Convolution kernel</vt:lpstr>
      <vt:lpstr>Pooling</vt:lpstr>
      <vt:lpstr>Pooling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Hu, Wenliang</dc:creator>
  <cp:lastModifiedBy>Du, Zhi</cp:lastModifiedBy>
  <cp:revision>14</cp:revision>
  <dcterms:created xsi:type="dcterms:W3CDTF">2018-09-19T22:59:09Z</dcterms:created>
  <dcterms:modified xsi:type="dcterms:W3CDTF">2019-01-12T09:01:23Z</dcterms:modified>
</cp:coreProperties>
</file>