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A4F8-1225-4454-8B81-261D43D366F0}" type="datetimeFigureOut">
              <a:rPr lang="sl-SI" smtClean="0"/>
              <a:t>24.2.2020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C63C-2D5D-4F2F-9256-274B1C53C1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8705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A4F8-1225-4454-8B81-261D43D366F0}" type="datetimeFigureOut">
              <a:rPr lang="sl-SI" smtClean="0"/>
              <a:t>24.2.2020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C63C-2D5D-4F2F-9256-274B1C53C1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0066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A4F8-1225-4454-8B81-261D43D366F0}" type="datetimeFigureOut">
              <a:rPr lang="sl-SI" smtClean="0"/>
              <a:t>24.2.2020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C63C-2D5D-4F2F-9256-274B1C53C1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5549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A4F8-1225-4454-8B81-261D43D366F0}" type="datetimeFigureOut">
              <a:rPr lang="sl-SI" smtClean="0"/>
              <a:t>24.2.2020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C63C-2D5D-4F2F-9256-274B1C53C1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6964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A4F8-1225-4454-8B81-261D43D366F0}" type="datetimeFigureOut">
              <a:rPr lang="sl-SI" smtClean="0"/>
              <a:t>24.2.2020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C63C-2D5D-4F2F-9256-274B1C53C1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413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A4F8-1225-4454-8B81-261D43D366F0}" type="datetimeFigureOut">
              <a:rPr lang="sl-SI" smtClean="0"/>
              <a:t>24.2.2020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C63C-2D5D-4F2F-9256-274B1C53C1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245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A4F8-1225-4454-8B81-261D43D366F0}" type="datetimeFigureOut">
              <a:rPr lang="sl-SI" smtClean="0"/>
              <a:t>24.2.2020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C63C-2D5D-4F2F-9256-274B1C53C1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2033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A4F8-1225-4454-8B81-261D43D366F0}" type="datetimeFigureOut">
              <a:rPr lang="sl-SI" smtClean="0"/>
              <a:t>24.2.2020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C63C-2D5D-4F2F-9256-274B1C53C1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5324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A4F8-1225-4454-8B81-261D43D366F0}" type="datetimeFigureOut">
              <a:rPr lang="sl-SI" smtClean="0"/>
              <a:t>24.2.2020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C63C-2D5D-4F2F-9256-274B1C53C1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7154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A4F8-1225-4454-8B81-261D43D366F0}" type="datetimeFigureOut">
              <a:rPr lang="sl-SI" smtClean="0"/>
              <a:t>24.2.2020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C63C-2D5D-4F2F-9256-274B1C53C1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7680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A4F8-1225-4454-8B81-261D43D366F0}" type="datetimeFigureOut">
              <a:rPr lang="sl-SI" smtClean="0"/>
              <a:t>24.2.2020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C63C-2D5D-4F2F-9256-274B1C53C1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339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A4F8-1225-4454-8B81-261D43D366F0}" type="datetimeFigureOut">
              <a:rPr lang="sl-SI" smtClean="0"/>
              <a:t>24.2.2020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8C63C-2D5D-4F2F-9256-274B1C53C1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755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542" y="2511846"/>
            <a:ext cx="4157303" cy="3931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088" y="1453261"/>
            <a:ext cx="10515600" cy="1325563"/>
          </a:xfrm>
        </p:spPr>
        <p:txBody>
          <a:bodyPr>
            <a:noAutofit/>
          </a:bodyPr>
          <a:lstStyle/>
          <a:p>
            <a:r>
              <a:rPr lang="sl-SI" sz="9600" dirty="0" smtClean="0"/>
              <a:t>Ocena vrednosti delnice družbe TESLA</a:t>
            </a:r>
            <a:endParaRPr lang="sl-SI" sz="9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8493" y="4605051"/>
            <a:ext cx="10379900" cy="1617662"/>
          </a:xfrm>
        </p:spPr>
        <p:txBody>
          <a:bodyPr/>
          <a:lstStyle/>
          <a:p>
            <a:pPr marL="0" indent="0">
              <a:buNone/>
            </a:pPr>
            <a:r>
              <a:rPr lang="sl-SI" dirty="0" smtClean="0"/>
              <a:t>Avtorji:Maks Perbil, Lenart Zavrtanik, Nejc Duščak</a:t>
            </a:r>
          </a:p>
          <a:p>
            <a:pPr marL="0" indent="0">
              <a:buNone/>
            </a:pPr>
            <a:r>
              <a:rPr lang="sl-SI" dirty="0" smtClean="0"/>
              <a:t>Predmet: Denar in finance	</a:t>
            </a:r>
          </a:p>
          <a:p>
            <a:pPr marL="0" indent="0">
              <a:buNone/>
            </a:pPr>
            <a:r>
              <a:rPr lang="sl-SI" dirty="0" smtClean="0"/>
              <a:t>Mentor: doc. dr. Matjaž Črnigoj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3115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Predstavitev podjetja</a:t>
            </a:r>
            <a:endParaRPr lang="sl-SI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Ustanovljeno 2003</a:t>
            </a:r>
          </a:p>
          <a:p>
            <a:r>
              <a:rPr lang="sl-SI" dirty="0" smtClean="0"/>
              <a:t>Ustanovitelji: Elon Musk, Martin Eberhard, Marc Tarpenning, </a:t>
            </a:r>
            <a:r>
              <a:rPr lang="sl-SI" dirty="0" smtClean="0"/>
              <a:t>JB </a:t>
            </a:r>
            <a:r>
              <a:rPr lang="sl-SI" dirty="0" smtClean="0"/>
              <a:t>Straubel, Ian Wright</a:t>
            </a:r>
          </a:p>
          <a:p>
            <a:r>
              <a:rPr lang="sl-SI" dirty="0"/>
              <a:t>P</a:t>
            </a:r>
            <a:r>
              <a:rPr lang="sl-SI" dirty="0" smtClean="0"/>
              <a:t>rodaja električnih avtomobilov</a:t>
            </a:r>
          </a:p>
          <a:p>
            <a:r>
              <a:rPr lang="sl-SI" dirty="0" smtClean="0"/>
              <a:t>Borza NASDAQ</a:t>
            </a:r>
          </a:p>
          <a:p>
            <a:r>
              <a:rPr lang="sl-SI" dirty="0" smtClean="0"/>
              <a:t>Cilj: pospešitev svetovnega prehoda na obnovljive vire energije</a:t>
            </a:r>
          </a:p>
          <a:p>
            <a:endParaRPr lang="sl-SI" dirty="0" smtClean="0"/>
          </a:p>
          <a:p>
            <a:pPr>
              <a:buFont typeface="Wingdings" panose="05000000000000000000" pitchFamily="2" charset="2"/>
              <a:buChar char="§"/>
            </a:pPr>
            <a:endParaRPr lang="sl-SI" dirty="0" smtClean="0"/>
          </a:p>
          <a:p>
            <a:pPr>
              <a:buFont typeface="Wingdings" panose="05000000000000000000" pitchFamily="2" charset="2"/>
              <a:buChar char="§"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048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Delnice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Vrednostni papir</a:t>
            </a:r>
          </a:p>
          <a:p>
            <a:r>
              <a:rPr lang="sl-SI" dirty="0" smtClean="0"/>
              <a:t>Navadne</a:t>
            </a:r>
          </a:p>
          <a:p>
            <a:r>
              <a:rPr lang="sl-SI" dirty="0" smtClean="0"/>
              <a:t>Prednostne</a:t>
            </a:r>
          </a:p>
          <a:p>
            <a:r>
              <a:rPr lang="sl-SI" dirty="0" smtClean="0"/>
              <a:t>Zamenljive prednostne</a:t>
            </a:r>
          </a:p>
          <a:p>
            <a:endParaRPr lang="sl-SI" dirty="0" smtClean="0"/>
          </a:p>
          <a:p>
            <a:pPr marL="0" indent="0">
              <a:buNone/>
            </a:pP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392183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Metode vrednotenja delnic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Finančni kazalci</a:t>
            </a:r>
          </a:p>
          <a:p>
            <a:r>
              <a:rPr lang="sl-SI" dirty="0" smtClean="0"/>
              <a:t>Dividende</a:t>
            </a:r>
          </a:p>
          <a:p>
            <a:r>
              <a:rPr lang="sl-SI" dirty="0"/>
              <a:t>D</a:t>
            </a:r>
            <a:r>
              <a:rPr lang="sl-SI" dirty="0" smtClean="0"/>
              <a:t>iskontirane vrednosti neto denarnih tokov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88370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Vrednotenje delnic na podlagi finančnih kazalcev</a:t>
            </a:r>
            <a:endParaRPr lang="sl-S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5681"/>
              </a:xfrm>
            </p:spPr>
            <p:txBody>
              <a:bodyPr>
                <a:normAutofit/>
              </a:bodyPr>
              <a:lstStyle/>
              <a:p>
                <a:r>
                  <a:rPr lang="sl-SI" dirty="0" smtClean="0"/>
                  <a:t>P/B kazalnik</a:t>
                </a:r>
              </a:p>
              <a:p>
                <a:pPr marL="0" indent="0">
                  <a:buNone/>
                </a:pPr>
                <a:r>
                  <a:rPr lang="sl-SI" dirty="0" smtClean="0"/>
                  <a:t>                      P/B</a:t>
                </a:r>
                <a14:m>
                  <m:oMath xmlns:m="http://schemas.openxmlformats.org/officeDocument/2006/math">
                    <m:r>
                      <a:rPr lang="sl-SI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𝑐𝑒𝑛𝑎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𝑑𝑒𝑙𝑛𝑖𝑐𝑒</m:t>
                        </m:r>
                      </m:num>
                      <m:den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𝑘𝑛𝑗𝑖𝑔𝑜𝑣𝑜𝑑𝑠𝑘𝑎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𝑣𝑟𝑒𝑑𝑛𝑜𝑠𝑡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𝑑𝑒𝑙𝑛𝑖𝑐𝑒</m:t>
                        </m:r>
                      </m:den>
                    </m:f>
                  </m:oMath>
                </a14:m>
                <a:r>
                  <a:rPr lang="sl-SI" dirty="0" smtClean="0"/>
                  <a:t> </a:t>
                </a:r>
                <a:endParaRPr lang="sl-SI" dirty="0"/>
              </a:p>
              <a:p>
                <a:r>
                  <a:rPr lang="sl-SI" dirty="0" smtClean="0"/>
                  <a:t>P/E kazalnik</a:t>
                </a:r>
              </a:p>
              <a:p>
                <a:pPr marL="0" indent="0">
                  <a:buNone/>
                </a:pPr>
                <a:r>
                  <a:rPr lang="sl-SI" dirty="0" smtClean="0"/>
                  <a:t>                      P/E</a:t>
                </a:r>
                <a14:m>
                  <m:oMath xmlns:m="http://schemas.openxmlformats.org/officeDocument/2006/math">
                    <m:r>
                      <a:rPr lang="sl-SI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𝑐𝑒𝑛𝑎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𝑑𝑒𝑙𝑛𝑖𝑐𝑒</m:t>
                        </m:r>
                      </m:num>
                      <m:den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𝑑𝑜𝑏𝑖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č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𝑒𝑘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𝑛𝑎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𝑑𝑒𝑙𝑛𝑖𝑐𝑜</m:t>
                        </m:r>
                      </m:den>
                    </m:f>
                  </m:oMath>
                </a14:m>
                <a:r>
                  <a:rPr lang="sl-SI" dirty="0" smtClean="0"/>
                  <a:t> </a:t>
                </a:r>
              </a:p>
              <a:p>
                <a:r>
                  <a:rPr lang="sl-SI" dirty="0" smtClean="0"/>
                  <a:t>P/S kazalnik</a:t>
                </a:r>
              </a:p>
              <a:p>
                <a:pPr marL="0" indent="0">
                  <a:buNone/>
                </a:pPr>
                <a:r>
                  <a:rPr lang="sl-SI" dirty="0" smtClean="0"/>
                  <a:t>                       P/S</a:t>
                </a:r>
                <a14:m>
                  <m:oMath xmlns:m="http://schemas.openxmlformats.org/officeDocument/2006/math">
                    <m:r>
                      <a:rPr lang="sl-SI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ž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𝑛𝑎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𝑣𝑟𝑒𝑑𝑛𝑜𝑠𝑡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𝑛𝑎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𝑑𝑒𝑙𝑛𝑖𝑐𝑜</m:t>
                        </m:r>
                      </m:num>
                      <m:den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𝑝𝑟𝑜𝑑𝑎𝑗𝑎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𝑛𝑎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𝑑𝑒𝑙𝑛𝑖𝑐𝑜</m:t>
                        </m:r>
                      </m:den>
                    </m:f>
                  </m:oMath>
                </a14:m>
                <a:r>
                  <a:rPr lang="sl-SI" dirty="0" smtClean="0"/>
                  <a:t> </a:t>
                </a:r>
              </a:p>
              <a:p>
                <a:r>
                  <a:rPr lang="sl-SI" dirty="0" smtClean="0"/>
                  <a:t>EPS kazalnik</a:t>
                </a:r>
              </a:p>
              <a:p>
                <a:pPr marL="0" indent="0">
                  <a:buNone/>
                </a:pPr>
                <a:r>
                  <a:rPr lang="sl-SI" dirty="0" smtClean="0"/>
                  <a:t>                     </a:t>
                </a:r>
                <a:r>
                  <a:rPr lang="sl-SI" dirty="0"/>
                  <a:t>E</a:t>
                </a:r>
                <a:r>
                  <a:rPr lang="sl-SI" dirty="0" smtClean="0"/>
                  <a:t>PS</a:t>
                </a:r>
                <a14:m>
                  <m:oMath xmlns:m="http://schemas.openxmlformats.org/officeDocument/2006/math">
                    <m:r>
                      <a:rPr lang="sl-SI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č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𝑖𝑠𝑡𝑖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𝑑𝑜𝑏𝑖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č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𝑒𝑘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𝑝𝑟𝑒𝑑𝑛𝑜𝑠𝑡𝑛𝑒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𝑑𝑖𝑣𝑖𝑑𝑒𝑛𝑑𝑒</m:t>
                        </m:r>
                      </m:num>
                      <m:den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𝑡𝑒h𝑡𝑎𝑛𝑜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𝑝𝑜𝑣𝑝𝑟𝑒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č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𝑗𝑒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𝑠𝑡𝑎𝑙𝑛𝑖h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𝑑𝑒𝑙𝑛𝑖𝑐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sl-SI" dirty="0" smtClean="0"/>
                  <a:t> </a:t>
                </a:r>
              </a:p>
              <a:p>
                <a:pPr marL="0" indent="0">
                  <a:buNone/>
                </a:pPr>
                <a:endParaRPr lang="sl-SI" dirty="0"/>
              </a:p>
              <a:p>
                <a:endParaRPr lang="sl-SI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5681"/>
              </a:xfrm>
              <a:blipFill>
                <a:blip r:embed="rId2"/>
                <a:stretch>
                  <a:fillRect l="-1043" t="-1988" b="-745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61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vir</a:t>
            </a:r>
            <a:r>
              <a:rPr lang="en-US" dirty="0" smtClean="0"/>
              <a:t>: </a:t>
            </a:r>
            <a:r>
              <a:rPr lang="en-US" dirty="0" err="1" smtClean="0"/>
              <a:t>marketwatch</a:t>
            </a:r>
            <a:endParaRPr lang="en-US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29246" cy="333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87</Words>
  <Application>Microsoft Office PowerPoint</Application>
  <PresentationFormat>Širokozaslonsko</PresentationFormat>
  <Paragraphs>37</Paragraphs>
  <Slides>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</vt:lpstr>
      <vt:lpstr>Office Theme</vt:lpstr>
      <vt:lpstr>Ocena vrednosti delnice družbe TESLA</vt:lpstr>
      <vt:lpstr>Predstavitev podjetja</vt:lpstr>
      <vt:lpstr>Delnice</vt:lpstr>
      <vt:lpstr>Metode vrednotenja delnic</vt:lpstr>
      <vt:lpstr>Vrednotenje delnic na podlagi finančnih kazalcev</vt:lpstr>
      <vt:lpstr>PowerPointova predstavitev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Ocena vrednosti delnice družbe TESLA</dc:title>
  <dc:creator>Nejc Duščak</dc:creator>
  <cp:lastModifiedBy>Uporabnik</cp:lastModifiedBy>
  <cp:revision>11</cp:revision>
  <dcterms:created xsi:type="dcterms:W3CDTF">2020-02-20T07:17:50Z</dcterms:created>
  <dcterms:modified xsi:type="dcterms:W3CDTF">2020-02-24T19:56:06Z</dcterms:modified>
</cp:coreProperties>
</file>