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35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085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2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42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010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54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3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7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19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2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37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5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4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5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24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07D4-5CBB-437B-B991-608B0C3CCBF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D6243F-07F0-4BBF-8B47-B6CB73E36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F9C97-DBD4-A568-EC08-8C5BC716A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Обучении ботов (ИИ) в игре на основе действий игрока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056B19-B8F7-AF74-397B-065F03E8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Камилов Глеб МИК22</a:t>
            </a:r>
          </a:p>
          <a:p>
            <a:r>
              <a:rPr lang="ru-RU" dirty="0"/>
              <a:t>Марков Валерий МИК22</a:t>
            </a:r>
          </a:p>
        </p:txBody>
      </p:sp>
    </p:spTree>
    <p:extLst>
      <p:ext uri="{BB962C8B-B14F-4D97-AF65-F5344CB8AC3E}">
        <p14:creationId xmlns:p14="http://schemas.microsoft.com/office/powerpoint/2010/main" val="289136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44AEB55-AA91-012E-078B-3CCF7E4F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551709"/>
            <a:ext cx="8915399" cy="4664364"/>
          </a:xfrm>
        </p:spPr>
        <p:txBody>
          <a:bodyPr>
            <a:normAutofit/>
          </a:bodyPr>
          <a:lstStyle/>
          <a:p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представляет собой основу для 3D шутера от первого лица с ботами, которые обучаются на основе действий игрока. Он включает базовые элементы геймплея, такие как движение игрока, стрельба и поведение ботов, и может быть значительно улучшен с добавлением более сложных механик и технологий AI. Внедрение новых систем, таких как машинное обучение, улучшение взаимодействий между игроком и ботами, а также оптимизация производительности приведет к созданию более интересной и глубокой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87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A6F8F-4552-9C7B-929E-225D3266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4" y="766618"/>
            <a:ext cx="9758938" cy="276093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Цель проекта: создать простой ИИ, который адаптируется под действия игрока в шутере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356D2-485D-251E-B253-CBBE2F4F5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8182" y="3943926"/>
            <a:ext cx="9426429" cy="2147455"/>
          </a:xfrm>
        </p:spPr>
        <p:txBody>
          <a:bodyPr>
            <a:normAutofit/>
          </a:bodyPr>
          <a:lstStyle/>
          <a:p>
            <a:r>
              <a:rPr lang="ru-RU" dirty="0"/>
              <a:t>Проект, который мы разрабатываем, представляет собой </a:t>
            </a:r>
            <a:r>
              <a:rPr lang="ru-RU" b="1" dirty="0"/>
              <a:t>3D шутер от первого лица</a:t>
            </a:r>
            <a:r>
              <a:rPr lang="ru-RU" dirty="0"/>
              <a:t>, где игрок и боты взаимодействуют в игровом мире. В этом проекте боты обучаются на основе действий игрока, а также используют простую логику для движения и стрельбы. Давайте подробно разберем все ключевые части проекта, а в конце приведем рекомендации по улучшению и развитию.</a:t>
            </a:r>
          </a:p>
        </p:txBody>
      </p:sp>
    </p:spTree>
    <p:extLst>
      <p:ext uri="{BB962C8B-B14F-4D97-AF65-F5344CB8AC3E}">
        <p14:creationId xmlns:p14="http://schemas.microsoft.com/office/powerpoint/2010/main" val="84658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61992-BCC7-9042-79D9-0AA4D18D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b="1" dirty="0"/>
              <a:t>Главные компоненты игры</a:t>
            </a:r>
            <a:br>
              <a:rPr lang="ru-RU" b="1" dirty="0"/>
            </a:br>
            <a:endParaRPr lang="ru-RU" dirty="0"/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6FDABAD1-6A9F-C2EB-F114-AFE113A7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29" y="791385"/>
            <a:ext cx="4724368" cy="472436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0DF0583-FF9B-679A-6F5D-5ED169554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0838" y="1598613"/>
            <a:ext cx="4463574" cy="4262438"/>
          </a:xfrm>
        </p:spPr>
        <p:txBody>
          <a:bodyPr/>
          <a:lstStyle/>
          <a:p>
            <a:pPr>
              <a:buNone/>
            </a:pPr>
            <a:r>
              <a:rPr lang="ru-RU" b="1" dirty="0"/>
              <a:t>Игрок</a:t>
            </a:r>
          </a:p>
          <a:p>
            <a:r>
              <a:rPr lang="ru-RU" dirty="0"/>
              <a:t>Игрок управляет персонажем от первого лица, используя стандартные элементы управления:</a:t>
            </a:r>
          </a:p>
          <a:p>
            <a:r>
              <a:rPr lang="ru-RU" b="1" dirty="0"/>
              <a:t>Движение</a:t>
            </a:r>
            <a:r>
              <a:rPr lang="ru-RU" dirty="0"/>
              <a:t> — осуществляется с помощью клавиш WASD или стрелок, и в зависимости от направления камер</a:t>
            </a:r>
          </a:p>
          <a:p>
            <a:r>
              <a:rPr lang="ru-RU" b="1" dirty="0"/>
              <a:t>Камера</a:t>
            </a:r>
            <a:r>
              <a:rPr lang="ru-RU" dirty="0"/>
              <a:t> — следит за движением мыши и поворачивается вокруг своей оси в зависимости от входных данных.</a:t>
            </a:r>
          </a:p>
          <a:p>
            <a:r>
              <a:rPr lang="ru-RU" b="1" dirty="0"/>
              <a:t>Стрельба</a:t>
            </a:r>
            <a:r>
              <a:rPr lang="ru-RU" dirty="0"/>
              <a:t> — игрок может стрелять оружием (пули), которые попадают в цели (ботов).</a:t>
            </a:r>
          </a:p>
          <a:p>
            <a:r>
              <a:rPr lang="ru-RU" dirty="0"/>
              <a:t>Игрок использует </a:t>
            </a:r>
            <a:r>
              <a:rPr lang="en-US" dirty="0"/>
              <a:t>Player </a:t>
            </a:r>
            <a:r>
              <a:rPr lang="ru-RU" dirty="0"/>
              <a:t>для перемещения и </a:t>
            </a:r>
            <a:r>
              <a:rPr lang="ru-RU" dirty="0" err="1"/>
              <a:t>взваимодействия</a:t>
            </a:r>
            <a:r>
              <a:rPr lang="ru-RU" dirty="0"/>
              <a:t> с миром игры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36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11526-7AB0-0AB9-6A7C-8C1353A9D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AE67F-4334-A2DA-023E-723358F5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b="1" dirty="0"/>
              <a:t>Главные компоненты игры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579477-F1E0-D73B-C4AC-A93BE92F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003" y="1598612"/>
            <a:ext cx="5439201" cy="49247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Боты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Боты — это NPC (неигровые персонажи), которые движутся по миру и следуют за игроком, или же могут находиться в заранее определенной точке на карте. Боты обучаются на основе действий игрока, а также могут атаковать его.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они работают: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Навигация: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Боты используют компонент </a:t>
            </a:r>
            <a:r>
              <a:rPr lang="ru-RU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NavMeshAgent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поиска пути и следования за игроком. Они движутся по карте, избегая препятствий.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на основе действий игрока: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Боты отслеживают позиции и действия игрока с использованием данных, собранных в процессе игры (например, расстояние до игрока, скорость, направление). Это используется для обучения их поведения.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Атака: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бот находится в достаточной близости от игрока, он может начать стрельбу. Стрельба нацелена на игрока, и пули, которые идут в его сторону, обрабатываются системой столкновений.</a:t>
            </a:r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E32A329-B796-F8E5-260F-CDE7ACAE3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92" y="613348"/>
            <a:ext cx="5080442" cy="5080442"/>
          </a:xfrm>
        </p:spPr>
      </p:pic>
    </p:spTree>
    <p:extLst>
      <p:ext uri="{BB962C8B-B14F-4D97-AF65-F5344CB8AC3E}">
        <p14:creationId xmlns:p14="http://schemas.microsoft.com/office/powerpoint/2010/main" val="258939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88B3-4EC2-F53F-BE7B-81DB847E0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718D2-3634-FEC4-AEFE-2B1E2252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b="1" dirty="0"/>
              <a:t>Главные компоненты игры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F9D286-7C5F-4B2F-FB43-82EE1A59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003" y="1598612"/>
            <a:ext cx="5439201" cy="492473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Оружие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Оружие в игре функционирует как объект с определенным типом стрельбы:</a:t>
            </a:r>
          </a:p>
          <a:p>
            <a:pPr lvl="0"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Пули: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Каждая пуля имеет физическое тело (например, с помощью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Rigidbody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которое позволяет им двигаться в пространстве. Пули также сталкиваются с объектами в игре, проверяя попадания в цель.</a:t>
            </a:r>
          </a:p>
          <a:p>
            <a:pPr lvl="0"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Оружие игрока: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Игрок может стрелять с помощью клавиш мыши, при этом создается объект пули, который летит в направлении взгляда камеры. Пули проверяются на попадания в другие объекты с помощью системы коллайдеров и событий столкновений.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Гравитация и физика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Гравитация для игрока и объектов обеспечивается с помощью компонента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Rigidbody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или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CharacterController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(в зависимости от того, как настроен объект). Для игрока установлена система, которая применяет гравитацию в случае, если персонаж не находится на земле.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44298B5-4085-4EB4-640C-33EE00FDC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71" y="1263798"/>
            <a:ext cx="4816490" cy="4816490"/>
          </a:xfrm>
        </p:spPr>
      </p:pic>
    </p:spTree>
    <p:extLst>
      <p:ext uri="{BB962C8B-B14F-4D97-AF65-F5344CB8AC3E}">
        <p14:creationId xmlns:p14="http://schemas.microsoft.com/office/powerpoint/2010/main" val="270101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B148F-58EE-24CA-E3AE-C23E1E58E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1E36E-C4EA-2EAB-44F0-7A6A54A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4" y="446088"/>
            <a:ext cx="4348738" cy="976312"/>
          </a:xfrm>
        </p:spPr>
        <p:txBody>
          <a:bodyPr>
            <a:normAutofit fontScale="90000"/>
          </a:bodyPr>
          <a:lstStyle/>
          <a:p>
            <a:r>
              <a:rPr lang="ru-RU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Навигация и поведение ботов</a:t>
            </a:r>
            <a:b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b="1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7E7995-0916-847D-17A1-D8EF3A98E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003" y="1598612"/>
            <a:ext cx="5439201" cy="492473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Боты используют компонент </a:t>
            </a:r>
            <a:r>
              <a:rPr lang="ru-RU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NavMeshAgent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позволяет им находить путь в игровом мире, избегая препятствий и корректируя направление в зависимости от положения игрока. Навигация основана на </a:t>
            </a:r>
            <a:r>
              <a:rPr lang="ru-RU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NavMesh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заранее подготовленной сетке, которая определяет, где бот может двигаться.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движения: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Боты двигаются к игроку, используя данные о его текущем положении. Если бот слишком далеко от игрока, он просто двигается к его текущей позиции.</a:t>
            </a:r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3044324-355A-B26B-EE0C-3F1F0C423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101" y="888779"/>
            <a:ext cx="5080442" cy="5080442"/>
          </a:xfrm>
        </p:spPr>
      </p:pic>
    </p:spTree>
    <p:extLst>
      <p:ext uri="{BB962C8B-B14F-4D97-AF65-F5344CB8AC3E}">
        <p14:creationId xmlns:p14="http://schemas.microsoft.com/office/powerpoint/2010/main" val="134848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1FE8-469D-ACDC-066C-FB4B44010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1EA81-2818-551C-4B0C-8DC4A6D6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4" y="446088"/>
            <a:ext cx="4348738" cy="97631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обучения ботов</a:t>
            </a:r>
            <a:endParaRPr lang="ru-RU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56F6DA-3660-567B-1B90-B223A16D0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003" y="1598612"/>
            <a:ext cx="5439201" cy="4924736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обучения ботов включает несколько аспектов: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Сбор данных: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DataCollector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собирает информацию о действиях игрока (например, его положение, скорость, направление).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данных: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Эти данные анализируются и используются для того, чтобы бот мог адаптировать свое поведение в зависимости от того, как игрок ведет себя.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Адаптация поведения: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Например, если игрок часто маневрирует, бот может изменить свой маршрут или реакцию на действия игрока (например, выбрать более точные углы стрельбы).</a:t>
            </a:r>
          </a:p>
          <a:p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B44FEB-D9FD-48CF-486D-ADE7EDDB2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204" y="791369"/>
            <a:ext cx="5275262" cy="5275262"/>
          </a:xfrm>
        </p:spPr>
      </p:pic>
    </p:spTree>
    <p:extLst>
      <p:ext uri="{BB962C8B-B14F-4D97-AF65-F5344CB8AC3E}">
        <p14:creationId xmlns:p14="http://schemas.microsoft.com/office/powerpoint/2010/main" val="189110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70CFF-1A47-F3BA-A5D3-F33CCFD91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449" y="489527"/>
            <a:ext cx="8915399" cy="541250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Рекомендации по улучшению проекта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и улучшение взаимодействий: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искусственного интеллекта (AI):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более сложного поведения ботов можно внедрить более продвинутые алгоритмы AI, например, с использованием </a:t>
            </a: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поведенческих деревьев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или </a:t>
            </a: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алгоритмов машинного обучения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адаптации поведения ботов.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Интерактивность: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Добавить больше механик взаимодействия с окружающим миром (например, использование укрытий, изменение поведения бота в зависимости от того, насколько близко он находится к игроку).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Сетевой режим: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Реализовать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мультиплеерный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режим, где несколько игроков могут соревноваться с ботами или друг с другом.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04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1632-6ADA-4321-A290-A1468C5F6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87509-5570-85AD-2281-3BBC01B0B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449" y="1348509"/>
            <a:ext cx="8915399" cy="311265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реалистичности: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Разнообразие оружия: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Добавить несколько типов оружия с различными характеристиками (например, скорострельность, урон, дальность).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Анимации и звук: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Реализовать анимации для ботов и игрока (например, анимации стрельбы, движения), а также добавить звуковые эффекты для более глубокой погруженности в игру.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Динамическое освещение и тени: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Использование динамических источников света и реалистичных теней для улучшения визуального восприятия игры.</a:t>
            </a:r>
          </a:p>
        </p:txBody>
      </p:sp>
    </p:spTree>
    <p:extLst>
      <p:ext uri="{BB962C8B-B14F-4D97-AF65-F5344CB8AC3E}">
        <p14:creationId xmlns:p14="http://schemas.microsoft.com/office/powerpoint/2010/main" val="324193292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859</Words>
  <Application>Microsoft Office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Wingdings 3</vt:lpstr>
      <vt:lpstr>Легкий дым</vt:lpstr>
      <vt:lpstr>Обучении ботов (ИИ) в игре на основе действий игрока</vt:lpstr>
      <vt:lpstr>Цель проекта: создать простой ИИ, который адаптируется под действия игрока в шутере</vt:lpstr>
      <vt:lpstr>Главные компоненты игры </vt:lpstr>
      <vt:lpstr>Главные компоненты игры </vt:lpstr>
      <vt:lpstr>Главные компоненты игры </vt:lpstr>
      <vt:lpstr>Навигация и поведение ботов  </vt:lpstr>
      <vt:lpstr>Система обучения ботов</vt:lpstr>
      <vt:lpstr>Рекомендации по улучшению проекта Оптимизация и улучшение взаимодействий: Использование искусственного интеллекта (AI): Для более сложного поведения ботов можно внедрить более продвинутые алгоритмы AI, например, с использованием поведенческих деревьев (Behavior Trees) или алгоритмов машинного обучения для адаптации поведения ботов. Интерактивность: Добавить больше механик взаимодействия с окружающим миром (например, использование укрытий, изменение поведения бота в зависимости от того, насколько близко он находится к игроку). Сетевой режим: Реализовать мультиплеерный режим, где несколько игроков могут соревноваться с ботами или друг с другом. </vt:lpstr>
      <vt:lpstr>Повышение реалистичности: Разнообразие оружия: Добавить несколько типов оружия с различными характеристиками (например, скорострельность, урон, дальность). Анимации и звук: Реализовать анимации для ботов и игрока (например, анимации стрельбы, движения), а также добавить звуковые эффекты для более глубокой погруженности в игру. Динамическое освещение и тени: Использование динамических источников света и реалистичных теней для улучшения визуального восприятия игры.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Gleb Kamilov</dc:creator>
  <cp:lastModifiedBy>Gleb Kamilov</cp:lastModifiedBy>
  <cp:revision>1</cp:revision>
  <dcterms:created xsi:type="dcterms:W3CDTF">2025-03-31T20:04:52Z</dcterms:created>
  <dcterms:modified xsi:type="dcterms:W3CDTF">2025-03-31T20:28:23Z</dcterms:modified>
</cp:coreProperties>
</file>