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99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9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2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9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9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1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641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4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8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81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F406F-F60F-9AD2-E4A2-90A6B0BBD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IN" dirty="0" err="1"/>
              <a:t>.Net</a:t>
            </a:r>
            <a:r>
              <a:rPr lang="en-IN" dirty="0"/>
              <a:t> Core – REST API - SQLITE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1187D-4503-45B2-9A40-4EEFC1FE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C1036-A08A-A525-A6AD-898E0339F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6" r="20449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672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9636-2EB2-B787-1329-AD7FF0F4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3AA0-5471-6E24-1AC9-60FD89A3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304D6-DB74-FA4C-4854-FD9F2395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9131" cy="64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2B80-6A97-7704-1981-B4D8D900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ECE2-E8EE-6B83-9E33-FB0991D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A78C1-1A3F-6DA4-FF76-0C99EB8F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88755" cy="64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9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1BA6-9C77-899F-3C8A-273C7B5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20E5-43B5-7A89-0291-B1145E20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26FB5-5972-54E1-A148-7E2A24DF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724" cy="62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FF08-DEC6-0225-D5BE-F7794EC6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EADB-5222-E0FC-CC84-72D1AB01B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D4D9A-55AE-7B79-79F1-A2E740B06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556" cy="64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1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EFE7-35E2-8FD9-86F7-84AE3A06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1007-5248-E18E-D3D9-5A5C43A5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DD29D-D078-A81A-9BDB-88ED6F2D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93" y="0"/>
            <a:ext cx="12224993" cy="61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6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42E9-3A34-FEB8-5774-C38296E6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9E62-ADBD-CC42-D61F-4FA80055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8C857-EE38-BD2D-7B1B-F5622DB2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74290" cy="63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6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0646-6243-BA43-4F3F-6E01D690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F37D-98CD-DD7A-4FCC-2FF3731F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3B080-7E79-C490-4A63-B778161EA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13" y="712234"/>
            <a:ext cx="10539373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1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022C-A1DA-87C0-C871-9DCBC46F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63B5-83A6-9E54-DDA1-E26D2E9D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1408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7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Meiryo</vt:lpstr>
      <vt:lpstr>Microsoft YaHei</vt:lpstr>
      <vt:lpstr>Corbel</vt:lpstr>
      <vt:lpstr>SketchLinesVTI</vt:lpstr>
      <vt:lpstr>.Net Core – REST API - SQLITE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VARIA</dc:creator>
  <cp:lastModifiedBy>DHRUV VARIA</cp:lastModifiedBy>
  <cp:revision>2</cp:revision>
  <dcterms:created xsi:type="dcterms:W3CDTF">2024-04-27T13:10:22Z</dcterms:created>
  <dcterms:modified xsi:type="dcterms:W3CDTF">2024-04-27T16:14:53Z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2024-04-27T13:10:38Z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ea225d3e-b512-42cf-9718-6575e13d1de6</vt:lpwstr>
  </property>
  <property fmtid="{D5CDD505-2E9C-101B-9397-08002B2CF9AE}" pid="7" name="MSIP_Label_defa4170-0d19-0005-0004-bc88714345d2_ActionId">
    <vt:lpwstr>e4190bba-c344-4ac1-a935-266555682d9b</vt:lpwstr>
  </property>
  <property fmtid="{D5CDD505-2E9C-101B-9397-08002B2CF9AE}" pid="8" name="MSIP_Label_defa4170-0d19-0005-0004-bc88714345d2_ContentBits">
    <vt:lpwstr>0</vt:lpwstr>
  </property>
</Properties>
</file>