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E965-73A2-52D3-0496-9A0EDF3FB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C9FC-80C6-3654-104C-5B05627F3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3677-85BD-1941-A1A5-D9949C2C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ABBB-0CF9-ADE7-99E2-18F598F6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0971-66A8-EA7E-5F88-940B27F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43B3-A9D3-32FC-BB4D-44367FCB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2CADD-E8CC-C792-0B78-BC13787DC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6957-BDC9-4864-AF6F-DF0823F4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5890-CB41-6CB7-FCF0-60C6D80F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5B2F-30E8-2B23-8734-531D1838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8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94180-CC1C-40E2-3B48-4891B00FF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F7357-A745-3ADB-ACDC-086261A55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9166-A2BB-527E-A5AA-BD449CFA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7DBA-CC50-C5D4-611B-6A425768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3139-9FF8-582F-2D11-B0F6877D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2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532A-2AF9-52E4-3FC1-20A16696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BA52-234F-2003-030B-E5B4BD65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4852-A3BC-1CCE-F3AA-11B1FA29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B2CE-351D-D0DD-6D08-7C48852F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3FF5-30DE-33B0-9CA0-14FD87F6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AEF8-7749-BCE8-1EC6-86A62B22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3FF4A-9A53-2089-4034-0B5178F7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3998-6165-AE07-9C7E-C4E63026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3DE5-D1C6-35E2-3281-554C557C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886D-9F7C-01B3-6E00-DD34DE6C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4379-379B-8C83-6F25-B609E71A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D3C4-4498-1A53-5FA9-097944784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E3F8F-490B-D2E2-62A0-CED8E9AD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0B4E3-1EB7-D0FC-DFBC-A9EBDC2D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9CF3A-BE5F-050E-BDA0-BE466384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C9644-788E-86AF-5B99-DC89B113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78DA-A138-C213-773B-E2DE18B3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8F0-805D-14A6-29BA-72136A11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17DD0-5ACC-BEF3-A33A-7517DD3B2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47CA4-22D2-442F-B2E8-155703BC7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6F63D-772B-D650-8616-E16AE109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B87E9-636F-C48C-8E77-DD5BAFCA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CCD0A-845F-04BC-1531-BB6C4AE6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8EFDD-8A57-099C-93FA-541EF8D4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508C-072A-CD9C-E63D-8B770BAA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33AF3-88D0-83D4-3840-B343D339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9A29-CACF-ACDE-266B-3765191D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F909D-1E62-EED1-BF3B-C62B4AB7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C3A8B-9CA0-920F-3569-8F70E87B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8EB21-FFE5-3135-B375-F38F506D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957E9-5788-AF8B-945B-9BB166A1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22C4-5EDB-5B3C-3F60-B248D18B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BA87-D6AE-315F-B797-C5658D1D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C3B4F-1A18-8C6C-56D7-EFB892A81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810BB-63F9-AC19-E9A5-66618FB1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10AC-22AB-1353-D278-74A82082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161E2-4316-A04A-3150-A93C9608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9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50E9-6CBF-300D-9204-4A6B5F44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E39A7-34BF-FC7C-1731-DED551D4C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54907-201E-60AE-99CE-F0F62A356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E499-A7D9-4018-7CC7-D0C54158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6F00-22B6-478A-DFFA-D33A4395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7D4EB-A5BE-E08F-D409-77C4E60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66A54-CEA6-7F84-19B2-B034C1A2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4E41-8B9E-E5D3-0D50-7C10E57E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BBBE-D662-AD20-7FA1-D94D6CE3A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9B4E4-C003-4B2A-B5EA-8C718FDAF92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54F5-4E67-7BE7-F3B4-7D3CD84C2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1780-32F3-A3F2-C25C-F44FE50B8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5013A-D146-4B7D-BCC2-30D97E161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A737-FB3B-5BE8-2F0F-EA98A13E0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DD861-668F-E40B-4CE4-3901C5473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34E0-E572-6B52-B7E4-6DD6E5F3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6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5036-E940-7F86-60C1-90B46EBF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A0E1-243C-323D-33AF-DE374EF7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12A99-8C53-18AD-112A-9D68F2EE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"/>
            <a:ext cx="12192000" cy="68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41B0-20CD-69D3-38B6-A2C4538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FD2F-38E9-F55B-4481-6FFFEB27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C340A-EADB-3D4B-F47B-1A6A5C6D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65"/>
            <a:ext cx="12192000" cy="66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4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280-DBBC-B9FC-0FCE-8E8DD864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DE0E-303D-6CF6-92F4-49CD095A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87D3B-00A9-6897-BC6E-E7246306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9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7EA4-CA40-AD3F-E0DB-C1F8DA61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A144-0820-2836-0DE7-46272B2B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0EA75-E0BF-0818-F70A-32AAF8B4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VARIA</dc:creator>
  <cp:lastModifiedBy>DHRUV VARIA</cp:lastModifiedBy>
  <cp:revision>1</cp:revision>
  <dcterms:created xsi:type="dcterms:W3CDTF">2024-06-11T17:25:46Z</dcterms:created>
  <dcterms:modified xsi:type="dcterms:W3CDTF">2024-06-11T17:29:28Z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2024-06-11T17:29:01Z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ea225d3e-b512-42cf-9718-6575e13d1de6</vt:lpwstr>
  </property>
  <property fmtid="{D5CDD505-2E9C-101B-9397-08002B2CF9AE}" pid="7" name="MSIP_Label_defa4170-0d19-0005-0004-bc88714345d2_ActionId">
    <vt:lpwstr>8a82ef51-526a-491d-bb6e-05728d012bdf</vt:lpwstr>
  </property>
  <property fmtid="{D5CDD505-2E9C-101B-9397-08002B2CF9AE}" pid="8" name="MSIP_Label_defa4170-0d19-0005-0004-bc88714345d2_ContentBits">
    <vt:lpwstr>0</vt:lpwstr>
  </property>
</Properties>
</file>